
<file path=[Content_Types].xml><?xml version="1.0" encoding="utf-8"?>
<Types xmlns="http://schemas.openxmlformats.org/package/2006/content-types">
  <Default Extension="png" ContentType="image/png"/>
  <Default Extension="mp3" ContentType="audio/mpe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359" r:id="rId2"/>
    <p:sldId id="370" r:id="rId3"/>
    <p:sldId id="322" r:id="rId4"/>
    <p:sldId id="371" r:id="rId5"/>
    <p:sldId id="385" r:id="rId6"/>
    <p:sldId id="373" r:id="rId7"/>
    <p:sldId id="374" r:id="rId8"/>
    <p:sldId id="364" r:id="rId9"/>
    <p:sldId id="321" r:id="rId10"/>
    <p:sldId id="375" r:id="rId11"/>
    <p:sldId id="365" r:id="rId12"/>
    <p:sldId id="376" r:id="rId13"/>
    <p:sldId id="357" r:id="rId14"/>
    <p:sldId id="377" r:id="rId15"/>
    <p:sldId id="378" r:id="rId16"/>
    <p:sldId id="379" r:id="rId17"/>
    <p:sldId id="386" r:id="rId18"/>
    <p:sldId id="320" r:id="rId19"/>
    <p:sldId id="387" r:id="rId20"/>
    <p:sldId id="352" r:id="rId21"/>
    <p:sldId id="381" r:id="rId22"/>
    <p:sldId id="382" r:id="rId23"/>
    <p:sldId id="383" r:id="rId24"/>
    <p:sldId id="384" r:id="rId25"/>
    <p:sldId id="318" r:id="rId26"/>
  </p:sldIdLst>
  <p:sldSz cx="9144000" cy="5143500" type="screen16x9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E9EA2"/>
    <a:srgbClr val="778495"/>
    <a:srgbClr val="51A8D2"/>
    <a:srgbClr val="ECECEC"/>
    <a:srgbClr val="EEEEEE"/>
    <a:srgbClr val="BDDCE8"/>
    <a:srgbClr val="B9DEE9"/>
    <a:srgbClr val="55A7D5"/>
    <a:srgbClr val="469CCA"/>
    <a:srgbClr val="56B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35" autoAdjust="0"/>
    <p:restoredTop sz="94660" autoAdjust="0"/>
  </p:normalViewPr>
  <p:slideViewPr>
    <p:cSldViewPr>
      <p:cViewPr varScale="1">
        <p:scale>
          <a:sx n="67" d="100"/>
          <a:sy n="67" d="100"/>
        </p:scale>
        <p:origin x="258" y="6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  <a:t>2018/3/2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38443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  <a:t>2018/3/2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930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02316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67978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70305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34939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4971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54937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88594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3893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311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512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2018/3/2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2018/3/2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2018/3/2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5588" cy="5145088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>
            <a:off x="0" y="0"/>
            <a:ext cx="9145588" cy="5145088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55000"/>
                </a:schemeClr>
              </a:gs>
              <a:gs pos="71000">
                <a:schemeClr val="bg1">
                  <a:lumMod val="95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52" tIns="45726" rIns="91452" bIns="4572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0" y="3730"/>
            <a:ext cx="9144000" cy="5136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0" r:id="rId2"/>
    <p:sldLayoutId id="2147483661" r:id="rId3"/>
    <p:sldLayoutId id="2147483654" r:id="rId4"/>
    <p:sldLayoutId id="2147483655" r:id="rId5"/>
  </p:sldLayoutIdLst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audio" Target="../media/media1.mp3"/><Relationship Id="rId7" Type="http://schemas.openxmlformats.org/officeDocument/2006/relationships/image" Target="../media/image3.png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.jpg"/><Relationship Id="rId11" Type="http://schemas.openxmlformats.org/officeDocument/2006/relationships/image" Target="../media/image7.emf"/><Relationship Id="rId5" Type="http://schemas.openxmlformats.org/officeDocument/2006/relationships/notesSlide" Target="../notesSlides/notesSlide1.xml"/><Relationship Id="rId10" Type="http://schemas.openxmlformats.org/officeDocument/2006/relationships/image" Target="../media/image6.emf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5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7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audio" Target="../media/media1.mp3"/><Relationship Id="rId7" Type="http://schemas.openxmlformats.org/officeDocument/2006/relationships/image" Target="../media/image4.emf"/><Relationship Id="rId2" Type="http://schemas.microsoft.com/office/2007/relationships/media" Target="../media/media1.mp3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2.xml"/><Relationship Id="rId10" Type="http://schemas.openxmlformats.org/officeDocument/2006/relationships/image" Target="../media/image7.emf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audio" Target="../media/media1.mp3"/><Relationship Id="rId7" Type="http://schemas.openxmlformats.org/officeDocument/2006/relationships/image" Target="../media/image4.emf"/><Relationship Id="rId2" Type="http://schemas.microsoft.com/office/2007/relationships/media" Target="../media/media1.mp3"/><Relationship Id="rId1" Type="http://schemas.openxmlformats.org/officeDocument/2006/relationships/themeOverride" Target="../theme/themeOverride8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4.xml"/><Relationship Id="rId10" Type="http://schemas.openxmlformats.org/officeDocument/2006/relationships/image" Target="../media/image7.emf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audio" Target="../media/media1.mp3"/><Relationship Id="rId7" Type="http://schemas.openxmlformats.org/officeDocument/2006/relationships/image" Target="../media/image4.emf"/><Relationship Id="rId2" Type="http://schemas.microsoft.com/office/2007/relationships/media" Target="../media/media1.mp3"/><Relationship Id="rId1" Type="http://schemas.openxmlformats.org/officeDocument/2006/relationships/themeOverride" Target="../theme/themeOverride12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5.xml"/><Relationship Id="rId10" Type="http://schemas.openxmlformats.org/officeDocument/2006/relationships/image" Target="../media/image7.emf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1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audio" Target="../media/media1.mp3"/><Relationship Id="rId7" Type="http://schemas.openxmlformats.org/officeDocument/2006/relationships/image" Target="../media/image4.emf"/><Relationship Id="rId2" Type="http://schemas.microsoft.com/office/2007/relationships/media" Target="../media/media1.mp3"/><Relationship Id="rId1" Type="http://schemas.openxmlformats.org/officeDocument/2006/relationships/themeOverride" Target="../theme/themeOverride16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6.xml"/><Relationship Id="rId10" Type="http://schemas.openxmlformats.org/officeDocument/2006/relationships/image" Target="../media/image7.emf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7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9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8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1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9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9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1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audio" Target="../media/media1.mp3"/><Relationship Id="rId7" Type="http://schemas.openxmlformats.org/officeDocument/2006/relationships/image" Target="../media/image4.emf"/><Relationship Id="rId2" Type="http://schemas.microsoft.com/office/2007/relationships/media" Target="../media/media1.mp3"/><Relationship Id="rId1" Type="http://schemas.openxmlformats.org/officeDocument/2006/relationships/themeOverride" Target="../theme/themeOverride22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8.xml"/><Relationship Id="rId10" Type="http://schemas.openxmlformats.org/officeDocument/2006/relationships/image" Target="../media/image7.emf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Lenka - The Show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342368" y="-228600"/>
            <a:ext cx="457200" cy="457200"/>
          </a:xfrm>
          <a:prstGeom prst="rect">
            <a:avLst/>
          </a:prstGeom>
        </p:spPr>
      </p:pic>
      <p:pic>
        <p:nvPicPr>
          <p:cNvPr id="132" name="图片 131">
            <a:extLst>
              <a:ext uri="{FF2B5EF4-FFF2-40B4-BE49-F238E27FC236}">
                <a16:creationId xmlns:a16="http://schemas.microsoft.com/office/drawing/2014/main" id="{E7358EDE-2BD4-410A-AAAD-884BCEDFE0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64088" y="-918792"/>
            <a:ext cx="5133903" cy="3185035"/>
          </a:xfrm>
          <a:prstGeom prst="rect">
            <a:avLst/>
          </a:prstGeom>
        </p:spPr>
      </p:pic>
      <p:pic>
        <p:nvPicPr>
          <p:cNvPr id="133" name="图片 132">
            <a:extLst>
              <a:ext uri="{FF2B5EF4-FFF2-40B4-BE49-F238E27FC236}">
                <a16:creationId xmlns:a16="http://schemas.microsoft.com/office/drawing/2014/main" id="{C5D904D6-D31B-4C7F-AFCD-8CD3146F757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6200000" flipV="1">
            <a:off x="-220343" y="1830363"/>
            <a:ext cx="3744416" cy="5270599"/>
          </a:xfrm>
          <a:prstGeom prst="rect">
            <a:avLst/>
          </a:prstGeom>
        </p:spPr>
      </p:pic>
      <p:grpSp>
        <p:nvGrpSpPr>
          <p:cNvPr id="138" name="组合 137">
            <a:extLst>
              <a:ext uri="{FF2B5EF4-FFF2-40B4-BE49-F238E27FC236}">
                <a16:creationId xmlns:a16="http://schemas.microsoft.com/office/drawing/2014/main" id="{4A759340-3DE0-4F31-808E-A867992C1805}"/>
              </a:ext>
            </a:extLst>
          </p:cNvPr>
          <p:cNvGrpSpPr/>
          <p:nvPr/>
        </p:nvGrpSpPr>
        <p:grpSpPr>
          <a:xfrm>
            <a:off x="2030428" y="3147814"/>
            <a:ext cx="5184576" cy="1731378"/>
            <a:chOff x="2302164" y="3147814"/>
            <a:chExt cx="4425873" cy="1478012"/>
          </a:xfrm>
        </p:grpSpPr>
        <p:pic>
          <p:nvPicPr>
            <p:cNvPr id="134" name="图片 133">
              <a:extLst>
                <a:ext uri="{FF2B5EF4-FFF2-40B4-BE49-F238E27FC236}">
                  <a16:creationId xmlns:a16="http://schemas.microsoft.com/office/drawing/2014/main" id="{57952B8B-2FAC-4DE5-A697-75D23599519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415963" y="3147814"/>
              <a:ext cx="4312074" cy="1478012"/>
            </a:xfrm>
            <a:prstGeom prst="rect">
              <a:avLst/>
            </a:prstGeom>
          </p:spPr>
        </p:pic>
        <p:pic>
          <p:nvPicPr>
            <p:cNvPr id="135" name="图片 134">
              <a:extLst>
                <a:ext uri="{FF2B5EF4-FFF2-40B4-BE49-F238E27FC236}">
                  <a16:creationId xmlns:a16="http://schemas.microsoft.com/office/drawing/2014/main" id="{94B7129B-80AB-448F-82F9-97A3236A6E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302164" y="3240584"/>
              <a:ext cx="1005424" cy="681980"/>
            </a:xfrm>
            <a:prstGeom prst="rect">
              <a:avLst/>
            </a:prstGeom>
          </p:spPr>
        </p:pic>
      </p:grpSp>
      <p:grpSp>
        <p:nvGrpSpPr>
          <p:cNvPr id="139" name="组合 138">
            <a:extLst>
              <a:ext uri="{FF2B5EF4-FFF2-40B4-BE49-F238E27FC236}">
                <a16:creationId xmlns:a16="http://schemas.microsoft.com/office/drawing/2014/main" id="{15DED9A2-D35B-4AD2-9928-2AB1B174885F}"/>
              </a:ext>
            </a:extLst>
          </p:cNvPr>
          <p:cNvGrpSpPr/>
          <p:nvPr/>
        </p:nvGrpSpPr>
        <p:grpSpPr>
          <a:xfrm flipH="1" flipV="1">
            <a:off x="1979712" y="398516"/>
            <a:ext cx="5184576" cy="1731378"/>
            <a:chOff x="2302164" y="3147815"/>
            <a:chExt cx="4425873" cy="1478012"/>
          </a:xfrm>
        </p:grpSpPr>
        <p:pic>
          <p:nvPicPr>
            <p:cNvPr id="140" name="图片 139">
              <a:extLst>
                <a:ext uri="{FF2B5EF4-FFF2-40B4-BE49-F238E27FC236}">
                  <a16:creationId xmlns:a16="http://schemas.microsoft.com/office/drawing/2014/main" id="{ECBECBF7-19FC-4121-88FC-FFC9A5BFAD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415963" y="3147815"/>
              <a:ext cx="4312074" cy="1478012"/>
            </a:xfrm>
            <a:prstGeom prst="rect">
              <a:avLst/>
            </a:prstGeom>
          </p:spPr>
        </p:pic>
        <p:pic>
          <p:nvPicPr>
            <p:cNvPr id="141" name="图片 140">
              <a:extLst>
                <a:ext uri="{FF2B5EF4-FFF2-40B4-BE49-F238E27FC236}">
                  <a16:creationId xmlns:a16="http://schemas.microsoft.com/office/drawing/2014/main" id="{952F5DCE-0169-4B9F-8AC5-A8281104D2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flipV="1">
              <a:off x="2302164" y="3240584"/>
              <a:ext cx="1005424" cy="681980"/>
            </a:xfrm>
            <a:prstGeom prst="rect">
              <a:avLst/>
            </a:prstGeom>
          </p:spPr>
        </p:pic>
      </p:grpSp>
      <p:sp>
        <p:nvSpPr>
          <p:cNvPr id="142" name="矩形 141">
            <a:extLst>
              <a:ext uri="{FF2B5EF4-FFF2-40B4-BE49-F238E27FC236}">
                <a16:creationId xmlns:a16="http://schemas.microsoft.com/office/drawing/2014/main" id="{3B04F70A-F451-474F-8710-8FE6AEBDF44A}"/>
              </a:ext>
            </a:extLst>
          </p:cNvPr>
          <p:cNvSpPr/>
          <p:nvPr/>
        </p:nvSpPr>
        <p:spPr>
          <a:xfrm>
            <a:off x="3178807" y="2048530"/>
            <a:ext cx="29823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spc="300" dirty="0">
                <a:latin typeface="迷你简启体" panose="03000509000000000000" pitchFamily="65" charset="-122"/>
                <a:ea typeface="迷你简启体" panose="03000509000000000000" pitchFamily="65" charset="-122"/>
                <a:sym typeface="微软雅黑" pitchFamily="34" charset="-122"/>
              </a:rPr>
              <a:t>水彩风时尚通用</a:t>
            </a:r>
            <a:endParaRPr lang="en-US" altLang="zh-CN" sz="2800" spc="300" dirty="0">
              <a:latin typeface="迷你简启体" panose="03000509000000000000" pitchFamily="65" charset="-122"/>
              <a:ea typeface="迷你简启体" panose="03000509000000000000" pitchFamily="65" charset="-122"/>
              <a:sym typeface="微软雅黑" pitchFamily="34" charset="-122"/>
            </a:endParaRPr>
          </a:p>
        </p:txBody>
      </p:sp>
      <p:sp>
        <p:nvSpPr>
          <p:cNvPr id="143" name="TextBox 71">
            <a:extLst>
              <a:ext uri="{FF2B5EF4-FFF2-40B4-BE49-F238E27FC236}">
                <a16:creationId xmlns:a16="http://schemas.microsoft.com/office/drawing/2014/main" id="{EFFC6AF6-CC50-4FF4-9F42-84EBE53A02DD}"/>
              </a:ext>
            </a:extLst>
          </p:cNvPr>
          <p:cNvSpPr txBox="1"/>
          <p:nvPr/>
        </p:nvSpPr>
        <p:spPr>
          <a:xfrm>
            <a:off x="3394831" y="3003798"/>
            <a:ext cx="25843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迷你简启体" panose="03000509000000000000" pitchFamily="65" charset="-122"/>
                <a:ea typeface="迷你简启体" panose="03000509000000000000" pitchFamily="65" charset="-122"/>
              </a:rPr>
              <a:t>汇 报 总 结 通 用 模 板</a:t>
            </a:r>
          </a:p>
        </p:txBody>
      </p:sp>
      <p:sp>
        <p:nvSpPr>
          <p:cNvPr id="144" name="矩形 143">
            <a:extLst>
              <a:ext uri="{FF2B5EF4-FFF2-40B4-BE49-F238E27FC236}">
                <a16:creationId xmlns:a16="http://schemas.microsoft.com/office/drawing/2014/main" id="{9D12B695-C7E3-489B-808A-2404DA5D0DF1}"/>
              </a:ext>
            </a:extLst>
          </p:cNvPr>
          <p:cNvSpPr/>
          <p:nvPr/>
        </p:nvSpPr>
        <p:spPr>
          <a:xfrm>
            <a:off x="2699793" y="2298843"/>
            <a:ext cx="40324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800" spc="300" dirty="0">
                <a:latin typeface="KyoMadoka" panose="02000609000000000000" pitchFamily="49" charset="-128"/>
                <a:ea typeface="KyoMadoka" panose="02000609000000000000" pitchFamily="49" charset="-128"/>
                <a:cs typeface="Adobe Arabic" panose="02040503050201020203" pitchFamily="18" charset="-78"/>
                <a:sym typeface="微软雅黑" pitchFamily="34" charset="-122"/>
              </a:rPr>
              <a:t>POWERPOINT</a:t>
            </a:r>
            <a:endParaRPr lang="zh-CN" altLang="en-US" sz="4800" spc="300" dirty="0">
              <a:latin typeface="KyoMadoka" panose="02000609000000000000" pitchFamily="49" charset="-128"/>
              <a:ea typeface="KyoMadoka" panose="02000609000000000000" pitchFamily="49" charset="-128"/>
              <a:cs typeface="Adobe Arabic" panose="02040503050201020203" pitchFamily="18" charset="-78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48065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0">
                <p:cTn id="4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  <p:bldLst>
      <p:bldP spid="142" grpId="0"/>
      <p:bldP spid="143" grpId="0"/>
      <p:bldP spid="14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5"/>
          <p:cNvGrpSpPr/>
          <p:nvPr/>
        </p:nvGrpSpPr>
        <p:grpSpPr>
          <a:xfrm>
            <a:off x="4039521" y="1170991"/>
            <a:ext cx="3322969" cy="530915"/>
            <a:chOff x="1598315" y="1418185"/>
            <a:chExt cx="4430626" cy="707886"/>
          </a:xfrm>
        </p:grpSpPr>
        <p:sp>
          <p:nvSpPr>
            <p:cNvPr id="24" name="TextBox 6"/>
            <p:cNvSpPr txBox="1"/>
            <p:nvPr/>
          </p:nvSpPr>
          <p:spPr>
            <a:xfrm>
              <a:off x="1598315" y="1418185"/>
              <a:ext cx="655949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r>
                <a:rPr lang="en-US" altLang="zh-CN" sz="4000">
                  <a:solidFill>
                    <a:srgbClr val="7E9EA2"/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  <p:grpSp>
          <p:nvGrpSpPr>
            <p:cNvPr id="25" name="Group 7"/>
            <p:cNvGrpSpPr/>
            <p:nvPr/>
          </p:nvGrpSpPr>
          <p:grpSpPr>
            <a:xfrm>
              <a:off x="2066367" y="1529264"/>
              <a:ext cx="3962574" cy="563232"/>
              <a:chOff x="3943834" y="704409"/>
              <a:chExt cx="3962574" cy="563232"/>
            </a:xfrm>
          </p:grpSpPr>
          <p:sp>
            <p:nvSpPr>
              <p:cNvPr id="26" name="TextBox 8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rgbClr val="7E9EA2"/>
                    </a:solidFill>
                  </a:rPr>
                  <a:t>标题文本预设 </a:t>
                </a:r>
              </a:p>
            </p:txBody>
          </p:sp>
          <p:sp>
            <p:nvSpPr>
              <p:cNvPr id="27" name="TextBox 9"/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7E9EA2"/>
                    </a:solidFill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9" name="Group 10"/>
          <p:cNvGrpSpPr/>
          <p:nvPr/>
        </p:nvGrpSpPr>
        <p:grpSpPr>
          <a:xfrm>
            <a:off x="4039521" y="2008868"/>
            <a:ext cx="3322969" cy="530915"/>
            <a:chOff x="1598315" y="2786337"/>
            <a:chExt cx="4430626" cy="707886"/>
          </a:xfrm>
        </p:grpSpPr>
        <p:sp>
          <p:nvSpPr>
            <p:cNvPr id="20" name="TextBox 11"/>
            <p:cNvSpPr txBox="1"/>
            <p:nvPr/>
          </p:nvSpPr>
          <p:spPr>
            <a:xfrm>
              <a:off x="1598315" y="2786337"/>
              <a:ext cx="718466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r>
                <a:rPr lang="en-US" altLang="zh-CN" sz="4000">
                  <a:solidFill>
                    <a:srgbClr val="7E9EA2"/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  <p:grpSp>
          <p:nvGrpSpPr>
            <p:cNvPr id="21" name="Group 12"/>
            <p:cNvGrpSpPr/>
            <p:nvPr/>
          </p:nvGrpSpPr>
          <p:grpSpPr>
            <a:xfrm>
              <a:off x="2066367" y="2897416"/>
              <a:ext cx="3962574" cy="563232"/>
              <a:chOff x="3943834" y="704409"/>
              <a:chExt cx="3962574" cy="563232"/>
            </a:xfrm>
          </p:grpSpPr>
          <p:sp>
            <p:nvSpPr>
              <p:cNvPr id="22" name="TextBox 13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rgbClr val="7E9EA2"/>
                    </a:solidFill>
                  </a:rPr>
                  <a:t>标题文本预设 </a:t>
                </a:r>
              </a:p>
            </p:txBody>
          </p:sp>
          <p:sp>
            <p:nvSpPr>
              <p:cNvPr id="23" name="TextBox 14"/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rgbClr val="7E9EA2"/>
                    </a:solidFill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10" name="Group 15"/>
          <p:cNvGrpSpPr/>
          <p:nvPr/>
        </p:nvGrpSpPr>
        <p:grpSpPr>
          <a:xfrm>
            <a:off x="4039521" y="2846744"/>
            <a:ext cx="3322969" cy="530915"/>
            <a:chOff x="1598315" y="4154489"/>
            <a:chExt cx="4430626" cy="707886"/>
          </a:xfrm>
        </p:grpSpPr>
        <p:sp>
          <p:nvSpPr>
            <p:cNvPr id="16" name="TextBox 16"/>
            <p:cNvSpPr txBox="1"/>
            <p:nvPr/>
          </p:nvSpPr>
          <p:spPr>
            <a:xfrm>
              <a:off x="1598315" y="4154489"/>
              <a:ext cx="732893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r>
                <a:rPr lang="en-US" altLang="zh-CN" sz="4000">
                  <a:solidFill>
                    <a:srgbClr val="7E9EA2"/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2066367" y="4265568"/>
              <a:ext cx="3962574" cy="563232"/>
              <a:chOff x="3943834" y="704409"/>
              <a:chExt cx="3962574" cy="563232"/>
            </a:xfrm>
          </p:grpSpPr>
          <p:sp>
            <p:nvSpPr>
              <p:cNvPr id="18" name="TextBox 18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rgbClr val="7E9EA2"/>
                    </a:solidFill>
                  </a:rPr>
                  <a:t>标题文本预设 </a:t>
                </a:r>
              </a:p>
            </p:txBody>
          </p:sp>
          <p:sp>
            <p:nvSpPr>
              <p:cNvPr id="19" name="TextBox 19"/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7E9EA2"/>
                    </a:solidFill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11" name="Group 20"/>
          <p:cNvGrpSpPr/>
          <p:nvPr/>
        </p:nvGrpSpPr>
        <p:grpSpPr>
          <a:xfrm>
            <a:off x="4039521" y="3684622"/>
            <a:ext cx="3322969" cy="530915"/>
            <a:chOff x="1598315" y="5522641"/>
            <a:chExt cx="4430626" cy="707886"/>
          </a:xfrm>
        </p:grpSpPr>
        <p:sp>
          <p:nvSpPr>
            <p:cNvPr id="12" name="TextBox 21"/>
            <p:cNvSpPr txBox="1"/>
            <p:nvPr/>
          </p:nvSpPr>
          <p:spPr>
            <a:xfrm>
              <a:off x="1598315" y="5522641"/>
              <a:ext cx="716863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r>
                <a:rPr lang="en-US" altLang="zh-CN" sz="4000">
                  <a:solidFill>
                    <a:srgbClr val="7E9EA2"/>
                  </a:solidFill>
                  <a:latin typeface="Impact" panose="020B0806030902050204" pitchFamily="34" charset="0"/>
                </a:rPr>
                <a:t>04</a:t>
              </a:r>
            </a:p>
          </p:txBody>
        </p:sp>
        <p:grpSp>
          <p:nvGrpSpPr>
            <p:cNvPr id="13" name="Group 22"/>
            <p:cNvGrpSpPr/>
            <p:nvPr/>
          </p:nvGrpSpPr>
          <p:grpSpPr>
            <a:xfrm>
              <a:off x="2066367" y="5633720"/>
              <a:ext cx="3962574" cy="563232"/>
              <a:chOff x="3943834" y="704409"/>
              <a:chExt cx="3962574" cy="563232"/>
            </a:xfrm>
          </p:grpSpPr>
          <p:sp>
            <p:nvSpPr>
              <p:cNvPr id="14" name="TextBox 23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rgbClr val="7E9EA2"/>
                    </a:solidFill>
                  </a:rPr>
                  <a:t>标题文本预设 </a:t>
                </a:r>
              </a:p>
            </p:txBody>
          </p:sp>
          <p:sp>
            <p:nvSpPr>
              <p:cNvPr id="15" name="TextBox 24"/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rgbClr val="7E9EA2"/>
                    </a:solidFill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61F139E3-02DE-4D98-BF16-2370FB9D80AA}"/>
              </a:ext>
            </a:extLst>
          </p:cNvPr>
          <p:cNvGrpSpPr/>
          <p:nvPr/>
        </p:nvGrpSpPr>
        <p:grpSpPr>
          <a:xfrm>
            <a:off x="1035908" y="2905663"/>
            <a:ext cx="2114270" cy="706056"/>
            <a:chOff x="2302164" y="3147814"/>
            <a:chExt cx="4425873" cy="1478012"/>
          </a:xfrm>
        </p:grpSpPr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BA8CCC60-34F2-4651-A7D9-91B04A5935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15963" y="3147814"/>
              <a:ext cx="4312074" cy="1478012"/>
            </a:xfrm>
            <a:prstGeom prst="rect">
              <a:avLst/>
            </a:prstGeom>
          </p:spPr>
        </p:pic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id="{CE3098E2-315F-4808-9A61-A9E58138EF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02164" y="3240584"/>
              <a:ext cx="1005424" cy="681980"/>
            </a:xfrm>
            <a:prstGeom prst="rect">
              <a:avLst/>
            </a:prstGeom>
          </p:spPr>
        </p:pic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5097D22E-7F96-42C2-8B33-8B47C1596136}"/>
              </a:ext>
            </a:extLst>
          </p:cNvPr>
          <p:cNvGrpSpPr/>
          <p:nvPr/>
        </p:nvGrpSpPr>
        <p:grpSpPr>
          <a:xfrm flipH="1" flipV="1">
            <a:off x="1051363" y="1224214"/>
            <a:ext cx="2114270" cy="706056"/>
            <a:chOff x="2302164" y="3147815"/>
            <a:chExt cx="4425873" cy="1478012"/>
          </a:xfrm>
        </p:grpSpPr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48B187FD-C54D-4F31-9E82-EDFB78AAA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15963" y="3147815"/>
              <a:ext cx="4312074" cy="1478012"/>
            </a:xfrm>
            <a:prstGeom prst="rect">
              <a:avLst/>
            </a:prstGeom>
          </p:spPr>
        </p:pic>
        <p:pic>
          <p:nvPicPr>
            <p:cNvPr id="34" name="图片 33">
              <a:extLst>
                <a:ext uri="{FF2B5EF4-FFF2-40B4-BE49-F238E27FC236}">
                  <a16:creationId xmlns:a16="http://schemas.microsoft.com/office/drawing/2014/main" id="{5B0E5EAF-65B3-49F4-884B-2518C03391D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V="1">
              <a:off x="2302164" y="3240584"/>
              <a:ext cx="1005424" cy="681980"/>
            </a:xfrm>
            <a:prstGeom prst="rect">
              <a:avLst/>
            </a:prstGeom>
          </p:spPr>
        </p:pic>
      </p:grpSp>
      <p:sp>
        <p:nvSpPr>
          <p:cNvPr id="35" name="Arrow: Pentagon 2">
            <a:extLst>
              <a:ext uri="{FF2B5EF4-FFF2-40B4-BE49-F238E27FC236}">
                <a16:creationId xmlns:a16="http://schemas.microsoft.com/office/drawing/2014/main" id="{5DD61DA1-AA40-41C7-B7AA-BC5B6BD6030E}"/>
              </a:ext>
            </a:extLst>
          </p:cNvPr>
          <p:cNvSpPr/>
          <p:nvPr/>
        </p:nvSpPr>
        <p:spPr bwMode="auto">
          <a:xfrm>
            <a:off x="1187624" y="1635646"/>
            <a:ext cx="1689368" cy="1584176"/>
          </a:xfrm>
          <a:prstGeom prst="homePlate">
            <a:avLst>
              <a:gd name="adj" fmla="val 0"/>
            </a:avLst>
          </a:prstGeom>
          <a:noFill/>
          <a:ln w="19050">
            <a:noFill/>
            <a:round/>
            <a:headEnd/>
            <a:tailEnd/>
          </a:ln>
        </p:spPr>
        <p:txBody>
          <a:bodyPr rot="0" spcFirstLastPara="0" vert="horz" wrap="square" lIns="91440" tIns="45720" rIns="91440" bIns="45720" anchor="ctr" anchorCtr="1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zh-CN" altLang="en-US" sz="3200" b="1" dirty="0">
                <a:solidFill>
                  <a:srgbClr val="7E9E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r>
              <a:rPr lang="en-US" altLang="zh-CN" b="1" dirty="0">
                <a:solidFill>
                  <a:srgbClr val="7E9E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  <a:endParaRPr lang="en-US" altLang="zh-CN" sz="3200" b="1" dirty="0">
              <a:solidFill>
                <a:srgbClr val="7E9E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86169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fill="hold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1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2" fill="hold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1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2" fill="hold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2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2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2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2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Lenka - The Show">
            <a:hlinkClick r:id="" action="ppaction://media"/>
            <a:extLst>
              <a:ext uri="{FF2B5EF4-FFF2-40B4-BE49-F238E27FC236}">
                <a16:creationId xmlns:a16="http://schemas.microsoft.com/office/drawing/2014/main" id="{188B58B7-F933-4215-94A7-4E2C6F93916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342368" y="-228600"/>
            <a:ext cx="457200" cy="4572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87240FF0-A369-4068-83EC-7FAE9FDCF6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4088" y="-918792"/>
            <a:ext cx="5133903" cy="318503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3BB68077-4B28-4485-B52E-38D54CBE44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 flipV="1">
            <a:off x="-220343" y="1830363"/>
            <a:ext cx="3744416" cy="5270599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441F582F-8090-49E5-9C4E-6A8453FEF375}"/>
              </a:ext>
            </a:extLst>
          </p:cNvPr>
          <p:cNvGrpSpPr/>
          <p:nvPr/>
        </p:nvGrpSpPr>
        <p:grpSpPr>
          <a:xfrm>
            <a:off x="2030428" y="3147814"/>
            <a:ext cx="5184576" cy="1731378"/>
            <a:chOff x="2302164" y="3147814"/>
            <a:chExt cx="4425873" cy="1478012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C1C3937A-F076-4644-BB3E-72EFF33B3A1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415963" y="3147814"/>
              <a:ext cx="4312074" cy="1478012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050DB6E6-C8B6-4AFD-A250-D6119C20FAE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02164" y="3240584"/>
              <a:ext cx="1005424" cy="681980"/>
            </a:xfrm>
            <a:prstGeom prst="rect">
              <a:avLst/>
            </a:prstGeom>
          </p:spPr>
        </p:pic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477978F5-610A-43B4-96AD-51C87F44E253}"/>
              </a:ext>
            </a:extLst>
          </p:cNvPr>
          <p:cNvGrpSpPr/>
          <p:nvPr/>
        </p:nvGrpSpPr>
        <p:grpSpPr>
          <a:xfrm flipH="1" flipV="1">
            <a:off x="1979712" y="398516"/>
            <a:ext cx="5184576" cy="1731378"/>
            <a:chOff x="2302164" y="3147815"/>
            <a:chExt cx="4425873" cy="1478012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CA474669-0D74-4B39-A6EB-F141DB45D6B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415963" y="3147815"/>
              <a:ext cx="4312074" cy="1478012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C8D679B2-BB16-4DBB-83B7-7A6BF86289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flipV="1">
              <a:off x="2302164" y="3240584"/>
              <a:ext cx="1005424" cy="681980"/>
            </a:xfrm>
            <a:prstGeom prst="rect">
              <a:avLst/>
            </a:prstGeom>
          </p:spPr>
        </p:pic>
      </p:grpSp>
      <p:sp>
        <p:nvSpPr>
          <p:cNvPr id="20" name="TextBox 71">
            <a:extLst>
              <a:ext uri="{FF2B5EF4-FFF2-40B4-BE49-F238E27FC236}">
                <a16:creationId xmlns:a16="http://schemas.microsoft.com/office/drawing/2014/main" id="{E873EB9A-F822-4E13-9CB8-4695656173E2}"/>
              </a:ext>
            </a:extLst>
          </p:cNvPr>
          <p:cNvSpPr txBox="1"/>
          <p:nvPr/>
        </p:nvSpPr>
        <p:spPr>
          <a:xfrm>
            <a:off x="3301330" y="2733267"/>
            <a:ext cx="24080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迷你简启体" panose="03000509000000000000" pitchFamily="65" charset="-122"/>
                <a:ea typeface="迷你简启体" panose="03000509000000000000" pitchFamily="65" charset="-122"/>
              </a:rPr>
              <a:t>标题文本预设 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E426FED-900E-46B3-85E7-F745276436A6}"/>
              </a:ext>
            </a:extLst>
          </p:cNvPr>
          <p:cNvSpPr/>
          <p:nvPr/>
        </p:nvSpPr>
        <p:spPr>
          <a:xfrm>
            <a:off x="4073456" y="1941021"/>
            <a:ext cx="11573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800" spc="300" dirty="0">
                <a:latin typeface="KyoMadoka" panose="02000609000000000000" pitchFamily="49" charset="-128"/>
                <a:ea typeface="KyoMadoka" panose="02000609000000000000" pitchFamily="49" charset="-128"/>
                <a:cs typeface="Adobe Arabic" panose="02040503050201020203" pitchFamily="18" charset="-78"/>
                <a:sym typeface="微软雅黑" pitchFamily="34" charset="-122"/>
              </a:rPr>
              <a:t>01</a:t>
            </a:r>
            <a:endParaRPr lang="zh-CN" altLang="en-US" sz="4800" spc="300" dirty="0">
              <a:latin typeface="KyoMadoka" panose="02000609000000000000" pitchFamily="49" charset="-128"/>
              <a:ea typeface="KyoMadoka" panose="02000609000000000000" pitchFamily="49" charset="-128"/>
              <a:cs typeface="Adobe Arabic" panose="02040503050201020203" pitchFamily="18" charset="-78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87288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0">
                <p:cTn id="3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3409890" y="1364780"/>
            <a:ext cx="2373726" cy="2373725"/>
            <a:chOff x="3409890" y="1364780"/>
            <a:chExt cx="2373726" cy="2373725"/>
          </a:xfrm>
        </p:grpSpPr>
        <p:sp>
          <p:nvSpPr>
            <p:cNvPr id="4" name="Freeform: Shape 2"/>
            <p:cNvSpPr>
              <a:spLocks/>
            </p:cNvSpPr>
            <p:nvPr/>
          </p:nvSpPr>
          <p:spPr bwMode="auto">
            <a:xfrm rot="18900000">
              <a:off x="4960656" y="2915545"/>
              <a:ext cx="822960" cy="822960"/>
            </a:xfrm>
            <a:custGeom>
              <a:avLst/>
              <a:gdLst>
                <a:gd name="T0" fmla="*/ 12 w 1087"/>
                <a:gd name="T1" fmla="*/ 520 h 1087"/>
                <a:gd name="T2" fmla="*/ 566 w 1087"/>
                <a:gd name="T3" fmla="*/ 13 h 1087"/>
                <a:gd name="T4" fmla="*/ 1074 w 1087"/>
                <a:gd name="T5" fmla="*/ 567 h 1087"/>
                <a:gd name="T6" fmla="*/ 520 w 1087"/>
                <a:gd name="T7" fmla="*/ 1074 h 1087"/>
                <a:gd name="T8" fmla="*/ 12 w 1087"/>
                <a:gd name="T9" fmla="*/ 520 h 10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7" h="1087">
                  <a:moveTo>
                    <a:pt x="12" y="520"/>
                  </a:moveTo>
                  <a:cubicBezTo>
                    <a:pt x="25" y="227"/>
                    <a:pt x="273" y="0"/>
                    <a:pt x="566" y="13"/>
                  </a:cubicBezTo>
                  <a:cubicBezTo>
                    <a:pt x="859" y="25"/>
                    <a:pt x="1087" y="273"/>
                    <a:pt x="1074" y="567"/>
                  </a:cubicBezTo>
                  <a:cubicBezTo>
                    <a:pt x="1061" y="860"/>
                    <a:pt x="813" y="1087"/>
                    <a:pt x="520" y="1074"/>
                  </a:cubicBezTo>
                  <a:cubicBezTo>
                    <a:pt x="227" y="1062"/>
                    <a:pt x="0" y="814"/>
                    <a:pt x="12" y="520"/>
                  </a:cubicBez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Oval 3"/>
            <p:cNvSpPr>
              <a:spLocks/>
            </p:cNvSpPr>
            <p:nvPr/>
          </p:nvSpPr>
          <p:spPr bwMode="auto">
            <a:xfrm rot="18900000">
              <a:off x="4960656" y="1364780"/>
              <a:ext cx="822960" cy="82296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Oval 4"/>
            <p:cNvSpPr>
              <a:spLocks/>
            </p:cNvSpPr>
            <p:nvPr/>
          </p:nvSpPr>
          <p:spPr bwMode="auto">
            <a:xfrm rot="18900000">
              <a:off x="3409890" y="2915545"/>
              <a:ext cx="822960" cy="82296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Oval 5"/>
            <p:cNvSpPr>
              <a:spLocks/>
            </p:cNvSpPr>
            <p:nvPr/>
          </p:nvSpPr>
          <p:spPr bwMode="auto">
            <a:xfrm rot="18900000">
              <a:off x="3409890" y="1364780"/>
              <a:ext cx="822960" cy="822960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Oval 6"/>
            <p:cNvSpPr/>
            <p:nvPr/>
          </p:nvSpPr>
          <p:spPr>
            <a:xfrm rot="18900000">
              <a:off x="4466991" y="2421880"/>
              <a:ext cx="259525" cy="259525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9" name="Straight Connector 7"/>
            <p:cNvCxnSpPr>
              <a:stCxn id="8" idx="6"/>
              <a:endCxn id="5" idx="2"/>
            </p:cNvCxnSpPr>
            <p:nvPr/>
          </p:nvCxnSpPr>
          <p:spPr>
            <a:xfrm flipV="1">
              <a:off x="4688510" y="2067220"/>
              <a:ext cx="392666" cy="392667"/>
            </a:xfrm>
            <a:prstGeom prst="line">
              <a:avLst/>
            </a:prstGeom>
            <a:ln w="31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8"/>
            <p:cNvCxnSpPr>
              <a:stCxn id="8" idx="4"/>
              <a:endCxn id="4" idx="1"/>
            </p:cNvCxnSpPr>
            <p:nvPr/>
          </p:nvCxnSpPr>
          <p:spPr>
            <a:xfrm>
              <a:off x="4688510" y="2643398"/>
              <a:ext cx="411671" cy="387581"/>
            </a:xfrm>
            <a:prstGeom prst="line">
              <a:avLst/>
            </a:prstGeom>
            <a:ln w="31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9"/>
            <p:cNvCxnSpPr>
              <a:stCxn id="8" idx="2"/>
              <a:endCxn id="6" idx="6"/>
            </p:cNvCxnSpPr>
            <p:nvPr/>
          </p:nvCxnSpPr>
          <p:spPr>
            <a:xfrm flipH="1">
              <a:off x="4112331" y="2643399"/>
              <a:ext cx="392668" cy="392666"/>
            </a:xfrm>
            <a:prstGeom prst="line">
              <a:avLst/>
            </a:prstGeom>
            <a:ln w="31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0"/>
            <p:cNvCxnSpPr>
              <a:stCxn id="8" idx="0"/>
              <a:endCxn id="7" idx="4"/>
            </p:cNvCxnSpPr>
            <p:nvPr/>
          </p:nvCxnSpPr>
          <p:spPr>
            <a:xfrm flipH="1" flipV="1">
              <a:off x="4112331" y="2067220"/>
              <a:ext cx="392668" cy="392666"/>
            </a:xfrm>
            <a:prstGeom prst="line">
              <a:avLst/>
            </a:prstGeom>
            <a:ln w="31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Freeform: Shape 11"/>
            <p:cNvSpPr>
              <a:spLocks/>
            </p:cNvSpPr>
            <p:nvPr/>
          </p:nvSpPr>
          <p:spPr bwMode="auto">
            <a:xfrm>
              <a:off x="5211267" y="1616984"/>
              <a:ext cx="321738" cy="318553"/>
            </a:xfrm>
            <a:custGeom>
              <a:avLst/>
              <a:gdLst>
                <a:gd name="T0" fmla="*/ 112 w 176"/>
                <a:gd name="T1" fmla="*/ 118 h 174"/>
                <a:gd name="T2" fmla="*/ 120 w 176"/>
                <a:gd name="T3" fmla="*/ 102 h 174"/>
                <a:gd name="T4" fmla="*/ 64 w 176"/>
                <a:gd name="T5" fmla="*/ 94 h 174"/>
                <a:gd name="T6" fmla="*/ 56 w 176"/>
                <a:gd name="T7" fmla="*/ 110 h 174"/>
                <a:gd name="T8" fmla="*/ 64 w 176"/>
                <a:gd name="T9" fmla="*/ 102 h 174"/>
                <a:gd name="T10" fmla="*/ 112 w 176"/>
                <a:gd name="T11" fmla="*/ 110 h 174"/>
                <a:gd name="T12" fmla="*/ 64 w 176"/>
                <a:gd name="T13" fmla="*/ 102 h 174"/>
                <a:gd name="T14" fmla="*/ 152 w 176"/>
                <a:gd name="T15" fmla="*/ 46 h 174"/>
                <a:gd name="T16" fmla="*/ 128 w 176"/>
                <a:gd name="T17" fmla="*/ 17 h 174"/>
                <a:gd name="T18" fmla="*/ 70 w 176"/>
                <a:gd name="T19" fmla="*/ 4 h 174"/>
                <a:gd name="T20" fmla="*/ 28 w 176"/>
                <a:gd name="T21" fmla="*/ 46 h 174"/>
                <a:gd name="T22" fmla="*/ 0 w 176"/>
                <a:gd name="T23" fmla="*/ 54 h 174"/>
                <a:gd name="T24" fmla="*/ 8 w 176"/>
                <a:gd name="T25" fmla="*/ 78 h 174"/>
                <a:gd name="T26" fmla="*/ 16 w 176"/>
                <a:gd name="T27" fmla="*/ 166 h 174"/>
                <a:gd name="T28" fmla="*/ 152 w 176"/>
                <a:gd name="T29" fmla="*/ 174 h 174"/>
                <a:gd name="T30" fmla="*/ 160 w 176"/>
                <a:gd name="T31" fmla="*/ 78 h 174"/>
                <a:gd name="T32" fmla="*/ 176 w 176"/>
                <a:gd name="T33" fmla="*/ 70 h 174"/>
                <a:gd name="T34" fmla="*/ 168 w 176"/>
                <a:gd name="T35" fmla="*/ 46 h 174"/>
                <a:gd name="T36" fmla="*/ 140 w 176"/>
                <a:gd name="T37" fmla="*/ 30 h 174"/>
                <a:gd name="T38" fmla="*/ 143 w 176"/>
                <a:gd name="T39" fmla="*/ 46 h 174"/>
                <a:gd name="T40" fmla="*/ 134 w 176"/>
                <a:gd name="T41" fmla="*/ 40 h 174"/>
                <a:gd name="T42" fmla="*/ 124 w 176"/>
                <a:gd name="T43" fmla="*/ 34 h 174"/>
                <a:gd name="T44" fmla="*/ 115 w 176"/>
                <a:gd name="T45" fmla="*/ 30 h 174"/>
                <a:gd name="T46" fmla="*/ 130 w 176"/>
                <a:gd name="T47" fmla="*/ 24 h 174"/>
                <a:gd name="T48" fmla="*/ 74 w 176"/>
                <a:gd name="T49" fmla="*/ 46 h 174"/>
                <a:gd name="T50" fmla="*/ 127 w 176"/>
                <a:gd name="T51" fmla="*/ 46 h 174"/>
                <a:gd name="T52" fmla="*/ 66 w 176"/>
                <a:gd name="T53" fmla="*/ 11 h 174"/>
                <a:gd name="T54" fmla="*/ 65 w 176"/>
                <a:gd name="T55" fmla="*/ 46 h 174"/>
                <a:gd name="T56" fmla="*/ 46 w 176"/>
                <a:gd name="T57" fmla="*/ 46 h 174"/>
                <a:gd name="T58" fmla="*/ 37 w 176"/>
                <a:gd name="T59" fmla="*/ 46 h 174"/>
                <a:gd name="T60" fmla="*/ 152 w 176"/>
                <a:gd name="T61" fmla="*/ 166 h 174"/>
                <a:gd name="T62" fmla="*/ 24 w 176"/>
                <a:gd name="T63" fmla="*/ 78 h 174"/>
                <a:gd name="T64" fmla="*/ 152 w 176"/>
                <a:gd name="T65" fmla="*/ 166 h 174"/>
                <a:gd name="T66" fmla="*/ 8 w 176"/>
                <a:gd name="T67" fmla="*/ 70 h 174"/>
                <a:gd name="T68" fmla="*/ 168 w 176"/>
                <a:gd name="T69" fmla="*/ 54 h 174"/>
                <a:gd name="T70" fmla="*/ 69 w 176"/>
                <a:gd name="T71" fmla="*/ 22 h 174"/>
                <a:gd name="T72" fmla="*/ 58 w 176"/>
                <a:gd name="T73" fmla="*/ 25 h 174"/>
                <a:gd name="T74" fmla="*/ 69 w 176"/>
                <a:gd name="T75" fmla="*/ 22 h 174"/>
                <a:gd name="T76" fmla="*/ 54 w 176"/>
                <a:gd name="T77" fmla="*/ 32 h 174"/>
                <a:gd name="T78" fmla="*/ 57 w 176"/>
                <a:gd name="T79" fmla="*/ 43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76" h="174">
                  <a:moveTo>
                    <a:pt x="64" y="118"/>
                  </a:moveTo>
                  <a:cubicBezTo>
                    <a:pt x="112" y="118"/>
                    <a:pt x="112" y="118"/>
                    <a:pt x="112" y="118"/>
                  </a:cubicBezTo>
                  <a:cubicBezTo>
                    <a:pt x="116" y="118"/>
                    <a:pt x="120" y="114"/>
                    <a:pt x="120" y="110"/>
                  </a:cubicBezTo>
                  <a:cubicBezTo>
                    <a:pt x="120" y="102"/>
                    <a:pt x="120" y="102"/>
                    <a:pt x="120" y="102"/>
                  </a:cubicBezTo>
                  <a:cubicBezTo>
                    <a:pt x="120" y="98"/>
                    <a:pt x="116" y="94"/>
                    <a:pt x="112" y="94"/>
                  </a:cubicBezTo>
                  <a:cubicBezTo>
                    <a:pt x="64" y="94"/>
                    <a:pt x="64" y="94"/>
                    <a:pt x="64" y="94"/>
                  </a:cubicBezTo>
                  <a:cubicBezTo>
                    <a:pt x="60" y="94"/>
                    <a:pt x="56" y="98"/>
                    <a:pt x="56" y="102"/>
                  </a:cubicBezTo>
                  <a:cubicBezTo>
                    <a:pt x="56" y="110"/>
                    <a:pt x="56" y="110"/>
                    <a:pt x="56" y="110"/>
                  </a:cubicBezTo>
                  <a:cubicBezTo>
                    <a:pt x="56" y="114"/>
                    <a:pt x="60" y="118"/>
                    <a:pt x="64" y="118"/>
                  </a:cubicBezTo>
                  <a:moveTo>
                    <a:pt x="64" y="102"/>
                  </a:moveTo>
                  <a:cubicBezTo>
                    <a:pt x="112" y="102"/>
                    <a:pt x="112" y="102"/>
                    <a:pt x="112" y="102"/>
                  </a:cubicBezTo>
                  <a:cubicBezTo>
                    <a:pt x="112" y="110"/>
                    <a:pt x="112" y="110"/>
                    <a:pt x="112" y="110"/>
                  </a:cubicBezTo>
                  <a:cubicBezTo>
                    <a:pt x="64" y="110"/>
                    <a:pt x="64" y="110"/>
                    <a:pt x="64" y="110"/>
                  </a:cubicBezTo>
                  <a:lnTo>
                    <a:pt x="64" y="102"/>
                  </a:lnTo>
                  <a:close/>
                  <a:moveTo>
                    <a:pt x="168" y="46"/>
                  </a:moveTo>
                  <a:cubicBezTo>
                    <a:pt x="152" y="46"/>
                    <a:pt x="152" y="46"/>
                    <a:pt x="152" y="46"/>
                  </a:cubicBezTo>
                  <a:cubicBezTo>
                    <a:pt x="147" y="28"/>
                    <a:pt x="147" y="28"/>
                    <a:pt x="147" y="28"/>
                  </a:cubicBezTo>
                  <a:cubicBezTo>
                    <a:pt x="145" y="19"/>
                    <a:pt x="136" y="14"/>
                    <a:pt x="128" y="17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63" y="0"/>
                    <a:pt x="53" y="2"/>
                    <a:pt x="49" y="10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4" y="46"/>
                    <a:pt x="0" y="50"/>
                    <a:pt x="0" y="54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4"/>
                    <a:pt x="4" y="78"/>
                    <a:pt x="8" y="78"/>
                  </a:cubicBezTo>
                  <a:cubicBezTo>
                    <a:pt x="16" y="78"/>
                    <a:pt x="16" y="78"/>
                    <a:pt x="16" y="78"/>
                  </a:cubicBezTo>
                  <a:cubicBezTo>
                    <a:pt x="16" y="166"/>
                    <a:pt x="16" y="166"/>
                    <a:pt x="16" y="166"/>
                  </a:cubicBezTo>
                  <a:cubicBezTo>
                    <a:pt x="16" y="170"/>
                    <a:pt x="20" y="174"/>
                    <a:pt x="24" y="174"/>
                  </a:cubicBezTo>
                  <a:cubicBezTo>
                    <a:pt x="152" y="174"/>
                    <a:pt x="152" y="174"/>
                    <a:pt x="152" y="174"/>
                  </a:cubicBezTo>
                  <a:cubicBezTo>
                    <a:pt x="156" y="174"/>
                    <a:pt x="160" y="170"/>
                    <a:pt x="160" y="166"/>
                  </a:cubicBezTo>
                  <a:cubicBezTo>
                    <a:pt x="160" y="78"/>
                    <a:pt x="160" y="78"/>
                    <a:pt x="160" y="78"/>
                  </a:cubicBezTo>
                  <a:cubicBezTo>
                    <a:pt x="168" y="78"/>
                    <a:pt x="168" y="78"/>
                    <a:pt x="168" y="78"/>
                  </a:cubicBezTo>
                  <a:cubicBezTo>
                    <a:pt x="172" y="78"/>
                    <a:pt x="176" y="74"/>
                    <a:pt x="176" y="70"/>
                  </a:cubicBezTo>
                  <a:cubicBezTo>
                    <a:pt x="176" y="54"/>
                    <a:pt x="176" y="54"/>
                    <a:pt x="176" y="54"/>
                  </a:cubicBezTo>
                  <a:cubicBezTo>
                    <a:pt x="176" y="50"/>
                    <a:pt x="172" y="46"/>
                    <a:pt x="168" y="46"/>
                  </a:cubicBezTo>
                  <a:moveTo>
                    <a:pt x="130" y="24"/>
                  </a:moveTo>
                  <a:cubicBezTo>
                    <a:pt x="134" y="23"/>
                    <a:pt x="138" y="26"/>
                    <a:pt x="140" y="30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43" y="46"/>
                    <a:pt x="143" y="46"/>
                    <a:pt x="143" y="46"/>
                  </a:cubicBezTo>
                  <a:cubicBezTo>
                    <a:pt x="133" y="40"/>
                    <a:pt x="133" y="40"/>
                    <a:pt x="133" y="40"/>
                  </a:cubicBezTo>
                  <a:cubicBezTo>
                    <a:pt x="134" y="40"/>
                    <a:pt x="134" y="40"/>
                    <a:pt x="134" y="40"/>
                  </a:cubicBezTo>
                  <a:cubicBezTo>
                    <a:pt x="132" y="32"/>
                    <a:pt x="132" y="32"/>
                    <a:pt x="132" y="32"/>
                  </a:cubicBezTo>
                  <a:cubicBezTo>
                    <a:pt x="124" y="34"/>
                    <a:pt x="124" y="34"/>
                    <a:pt x="124" y="34"/>
                  </a:cubicBezTo>
                  <a:cubicBezTo>
                    <a:pt x="124" y="35"/>
                    <a:pt x="124" y="35"/>
                    <a:pt x="124" y="35"/>
                  </a:cubicBezTo>
                  <a:cubicBezTo>
                    <a:pt x="115" y="30"/>
                    <a:pt x="115" y="30"/>
                    <a:pt x="115" y="30"/>
                  </a:cubicBezTo>
                  <a:cubicBezTo>
                    <a:pt x="114" y="28"/>
                    <a:pt x="114" y="28"/>
                    <a:pt x="114" y="28"/>
                  </a:cubicBezTo>
                  <a:lnTo>
                    <a:pt x="130" y="24"/>
                  </a:lnTo>
                  <a:close/>
                  <a:moveTo>
                    <a:pt x="127" y="46"/>
                  </a:moveTo>
                  <a:cubicBezTo>
                    <a:pt x="74" y="46"/>
                    <a:pt x="74" y="46"/>
                    <a:pt x="74" y="46"/>
                  </a:cubicBezTo>
                  <a:cubicBezTo>
                    <a:pt x="87" y="23"/>
                    <a:pt x="87" y="23"/>
                    <a:pt x="87" y="23"/>
                  </a:cubicBezTo>
                  <a:lnTo>
                    <a:pt x="127" y="46"/>
                  </a:lnTo>
                  <a:close/>
                  <a:moveTo>
                    <a:pt x="56" y="14"/>
                  </a:moveTo>
                  <a:cubicBezTo>
                    <a:pt x="58" y="10"/>
                    <a:pt x="63" y="9"/>
                    <a:pt x="66" y="11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65" y="46"/>
                    <a:pt x="65" y="46"/>
                    <a:pt x="65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37" y="46"/>
                    <a:pt x="37" y="46"/>
                    <a:pt x="37" y="46"/>
                  </a:cubicBezTo>
                  <a:lnTo>
                    <a:pt x="56" y="14"/>
                  </a:lnTo>
                  <a:close/>
                  <a:moveTo>
                    <a:pt x="152" y="166"/>
                  </a:moveTo>
                  <a:cubicBezTo>
                    <a:pt x="24" y="166"/>
                    <a:pt x="24" y="166"/>
                    <a:pt x="24" y="166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152" y="78"/>
                    <a:pt x="152" y="78"/>
                    <a:pt x="152" y="78"/>
                  </a:cubicBezTo>
                  <a:lnTo>
                    <a:pt x="152" y="166"/>
                  </a:lnTo>
                  <a:close/>
                  <a:moveTo>
                    <a:pt x="168" y="70"/>
                  </a:moveTo>
                  <a:cubicBezTo>
                    <a:pt x="8" y="70"/>
                    <a:pt x="8" y="70"/>
                    <a:pt x="8" y="70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168" y="54"/>
                    <a:pt x="168" y="54"/>
                    <a:pt x="168" y="54"/>
                  </a:cubicBezTo>
                  <a:lnTo>
                    <a:pt x="168" y="70"/>
                  </a:lnTo>
                  <a:close/>
                  <a:moveTo>
                    <a:pt x="69" y="22"/>
                  </a:moveTo>
                  <a:cubicBezTo>
                    <a:pt x="62" y="18"/>
                    <a:pt x="62" y="18"/>
                    <a:pt x="62" y="18"/>
                  </a:cubicBezTo>
                  <a:cubicBezTo>
                    <a:pt x="58" y="25"/>
                    <a:pt x="58" y="25"/>
                    <a:pt x="58" y="25"/>
                  </a:cubicBezTo>
                  <a:cubicBezTo>
                    <a:pt x="65" y="29"/>
                    <a:pt x="65" y="29"/>
                    <a:pt x="65" y="29"/>
                  </a:cubicBezTo>
                  <a:lnTo>
                    <a:pt x="69" y="22"/>
                  </a:lnTo>
                  <a:close/>
                  <a:moveTo>
                    <a:pt x="61" y="36"/>
                  </a:moveTo>
                  <a:cubicBezTo>
                    <a:pt x="54" y="32"/>
                    <a:pt x="54" y="32"/>
                    <a:pt x="54" y="32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57" y="43"/>
                    <a:pt x="57" y="43"/>
                    <a:pt x="57" y="43"/>
                  </a:cubicBezTo>
                  <a:lnTo>
                    <a:pt x="61" y="3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Freeform: Shape 12"/>
            <p:cNvSpPr>
              <a:spLocks/>
            </p:cNvSpPr>
            <p:nvPr/>
          </p:nvSpPr>
          <p:spPr bwMode="auto">
            <a:xfrm>
              <a:off x="3689967" y="1615391"/>
              <a:ext cx="262806" cy="321738"/>
            </a:xfrm>
            <a:custGeom>
              <a:avLst/>
              <a:gdLst>
                <a:gd name="T0" fmla="*/ 48 w 144"/>
                <a:gd name="T1" fmla="*/ 0 h 176"/>
                <a:gd name="T2" fmla="*/ 32 w 144"/>
                <a:gd name="T3" fmla="*/ 20 h 176"/>
                <a:gd name="T4" fmla="*/ 40 w 144"/>
                <a:gd name="T5" fmla="*/ 20 h 176"/>
                <a:gd name="T6" fmla="*/ 48 w 144"/>
                <a:gd name="T7" fmla="*/ 8 h 176"/>
                <a:gd name="T8" fmla="*/ 136 w 144"/>
                <a:gd name="T9" fmla="*/ 16 h 176"/>
                <a:gd name="T10" fmla="*/ 128 w 144"/>
                <a:gd name="T11" fmla="*/ 136 h 176"/>
                <a:gd name="T12" fmla="*/ 120 w 144"/>
                <a:gd name="T13" fmla="*/ 140 h 176"/>
                <a:gd name="T14" fmla="*/ 128 w 144"/>
                <a:gd name="T15" fmla="*/ 144 h 176"/>
                <a:gd name="T16" fmla="*/ 144 w 144"/>
                <a:gd name="T17" fmla="*/ 16 h 176"/>
                <a:gd name="T18" fmla="*/ 44 w 144"/>
                <a:gd name="T19" fmla="*/ 128 h 176"/>
                <a:gd name="T20" fmla="*/ 24 w 144"/>
                <a:gd name="T21" fmla="*/ 132 h 176"/>
                <a:gd name="T22" fmla="*/ 44 w 144"/>
                <a:gd name="T23" fmla="*/ 136 h 176"/>
                <a:gd name="T24" fmla="*/ 44 w 144"/>
                <a:gd name="T25" fmla="*/ 128 h 176"/>
                <a:gd name="T26" fmla="*/ 28 w 144"/>
                <a:gd name="T27" fmla="*/ 144 h 176"/>
                <a:gd name="T28" fmla="*/ 28 w 144"/>
                <a:gd name="T29" fmla="*/ 152 h 176"/>
                <a:gd name="T30" fmla="*/ 40 w 144"/>
                <a:gd name="T31" fmla="*/ 148 h 176"/>
                <a:gd name="T32" fmla="*/ 96 w 144"/>
                <a:gd name="T33" fmla="*/ 32 h 176"/>
                <a:gd name="T34" fmla="*/ 0 w 144"/>
                <a:gd name="T35" fmla="*/ 48 h 176"/>
                <a:gd name="T36" fmla="*/ 16 w 144"/>
                <a:gd name="T37" fmla="*/ 176 h 176"/>
                <a:gd name="T38" fmla="*/ 112 w 144"/>
                <a:gd name="T39" fmla="*/ 160 h 176"/>
                <a:gd name="T40" fmla="*/ 96 w 144"/>
                <a:gd name="T41" fmla="*/ 32 h 176"/>
                <a:gd name="T42" fmla="*/ 96 w 144"/>
                <a:gd name="T43" fmla="*/ 168 h 176"/>
                <a:gd name="T44" fmla="*/ 8 w 144"/>
                <a:gd name="T45" fmla="*/ 160 h 176"/>
                <a:gd name="T46" fmla="*/ 45 w 144"/>
                <a:gd name="T47" fmla="*/ 72 h 176"/>
                <a:gd name="T48" fmla="*/ 67 w 144"/>
                <a:gd name="T49" fmla="*/ 72 h 176"/>
                <a:gd name="T50" fmla="*/ 104 w 144"/>
                <a:gd name="T51" fmla="*/ 160 h 176"/>
                <a:gd name="T52" fmla="*/ 56 w 144"/>
                <a:gd name="T53" fmla="*/ 64 h 176"/>
                <a:gd name="T54" fmla="*/ 56 w 144"/>
                <a:gd name="T55" fmla="*/ 72 h 176"/>
                <a:gd name="T56" fmla="*/ 104 w 144"/>
                <a:gd name="T57" fmla="*/ 50 h 176"/>
                <a:gd name="T58" fmla="*/ 56 w 144"/>
                <a:gd name="T59" fmla="*/ 56 h 176"/>
                <a:gd name="T60" fmla="*/ 8 w 144"/>
                <a:gd name="T61" fmla="*/ 50 h 176"/>
                <a:gd name="T62" fmla="*/ 16 w 144"/>
                <a:gd name="T63" fmla="*/ 40 h 176"/>
                <a:gd name="T64" fmla="*/ 104 w 144"/>
                <a:gd name="T65" fmla="*/ 48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4" h="176">
                  <a:moveTo>
                    <a:pt x="128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39" y="0"/>
                    <a:pt x="32" y="7"/>
                    <a:pt x="32" y="16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2"/>
                    <a:pt x="34" y="24"/>
                    <a:pt x="36" y="24"/>
                  </a:cubicBezTo>
                  <a:cubicBezTo>
                    <a:pt x="38" y="24"/>
                    <a:pt x="40" y="22"/>
                    <a:pt x="40" y="20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12"/>
                    <a:pt x="44" y="8"/>
                    <a:pt x="48" y="8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32" y="8"/>
                    <a:pt x="136" y="12"/>
                    <a:pt x="136" y="16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6" y="132"/>
                    <a:pt x="132" y="136"/>
                    <a:pt x="128" y="136"/>
                  </a:cubicBezTo>
                  <a:cubicBezTo>
                    <a:pt x="124" y="136"/>
                    <a:pt x="124" y="136"/>
                    <a:pt x="124" y="136"/>
                  </a:cubicBezTo>
                  <a:cubicBezTo>
                    <a:pt x="122" y="136"/>
                    <a:pt x="120" y="138"/>
                    <a:pt x="120" y="140"/>
                  </a:cubicBezTo>
                  <a:cubicBezTo>
                    <a:pt x="120" y="142"/>
                    <a:pt x="122" y="144"/>
                    <a:pt x="124" y="144"/>
                  </a:cubicBezTo>
                  <a:cubicBezTo>
                    <a:pt x="128" y="144"/>
                    <a:pt x="128" y="144"/>
                    <a:pt x="128" y="144"/>
                  </a:cubicBezTo>
                  <a:cubicBezTo>
                    <a:pt x="137" y="144"/>
                    <a:pt x="144" y="137"/>
                    <a:pt x="144" y="128"/>
                  </a:cubicBezTo>
                  <a:cubicBezTo>
                    <a:pt x="144" y="16"/>
                    <a:pt x="144" y="16"/>
                    <a:pt x="144" y="16"/>
                  </a:cubicBezTo>
                  <a:cubicBezTo>
                    <a:pt x="144" y="7"/>
                    <a:pt x="137" y="0"/>
                    <a:pt x="128" y="0"/>
                  </a:cubicBezTo>
                  <a:moveTo>
                    <a:pt x="44" y="128"/>
                  </a:moveTo>
                  <a:cubicBezTo>
                    <a:pt x="28" y="128"/>
                    <a:pt x="28" y="128"/>
                    <a:pt x="28" y="128"/>
                  </a:cubicBezTo>
                  <a:cubicBezTo>
                    <a:pt x="26" y="128"/>
                    <a:pt x="24" y="130"/>
                    <a:pt x="24" y="132"/>
                  </a:cubicBezTo>
                  <a:cubicBezTo>
                    <a:pt x="24" y="134"/>
                    <a:pt x="26" y="136"/>
                    <a:pt x="28" y="136"/>
                  </a:cubicBezTo>
                  <a:cubicBezTo>
                    <a:pt x="44" y="136"/>
                    <a:pt x="44" y="136"/>
                    <a:pt x="44" y="136"/>
                  </a:cubicBezTo>
                  <a:cubicBezTo>
                    <a:pt x="46" y="136"/>
                    <a:pt x="48" y="134"/>
                    <a:pt x="48" y="132"/>
                  </a:cubicBezTo>
                  <a:cubicBezTo>
                    <a:pt x="48" y="130"/>
                    <a:pt x="46" y="128"/>
                    <a:pt x="44" y="128"/>
                  </a:cubicBezTo>
                  <a:moveTo>
                    <a:pt x="36" y="144"/>
                  </a:moveTo>
                  <a:cubicBezTo>
                    <a:pt x="28" y="144"/>
                    <a:pt x="28" y="144"/>
                    <a:pt x="28" y="144"/>
                  </a:cubicBezTo>
                  <a:cubicBezTo>
                    <a:pt x="26" y="144"/>
                    <a:pt x="24" y="146"/>
                    <a:pt x="24" y="148"/>
                  </a:cubicBezTo>
                  <a:cubicBezTo>
                    <a:pt x="24" y="150"/>
                    <a:pt x="26" y="152"/>
                    <a:pt x="28" y="152"/>
                  </a:cubicBezTo>
                  <a:cubicBezTo>
                    <a:pt x="36" y="152"/>
                    <a:pt x="36" y="152"/>
                    <a:pt x="36" y="152"/>
                  </a:cubicBezTo>
                  <a:cubicBezTo>
                    <a:pt x="38" y="152"/>
                    <a:pt x="40" y="150"/>
                    <a:pt x="40" y="148"/>
                  </a:cubicBezTo>
                  <a:cubicBezTo>
                    <a:pt x="40" y="146"/>
                    <a:pt x="38" y="144"/>
                    <a:pt x="36" y="144"/>
                  </a:cubicBezTo>
                  <a:moveTo>
                    <a:pt x="96" y="32"/>
                  </a:moveTo>
                  <a:cubicBezTo>
                    <a:pt x="16" y="32"/>
                    <a:pt x="16" y="32"/>
                    <a:pt x="16" y="32"/>
                  </a:cubicBezTo>
                  <a:cubicBezTo>
                    <a:pt x="7" y="32"/>
                    <a:pt x="0" y="39"/>
                    <a:pt x="0" y="48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0" y="169"/>
                    <a:pt x="7" y="176"/>
                    <a:pt x="16" y="176"/>
                  </a:cubicBezTo>
                  <a:cubicBezTo>
                    <a:pt x="96" y="176"/>
                    <a:pt x="96" y="176"/>
                    <a:pt x="96" y="176"/>
                  </a:cubicBezTo>
                  <a:cubicBezTo>
                    <a:pt x="105" y="176"/>
                    <a:pt x="112" y="169"/>
                    <a:pt x="112" y="160"/>
                  </a:cubicBezTo>
                  <a:cubicBezTo>
                    <a:pt x="112" y="48"/>
                    <a:pt x="112" y="48"/>
                    <a:pt x="112" y="48"/>
                  </a:cubicBezTo>
                  <a:cubicBezTo>
                    <a:pt x="112" y="39"/>
                    <a:pt x="105" y="32"/>
                    <a:pt x="96" y="32"/>
                  </a:cubicBezTo>
                  <a:moveTo>
                    <a:pt x="104" y="160"/>
                  </a:moveTo>
                  <a:cubicBezTo>
                    <a:pt x="104" y="164"/>
                    <a:pt x="100" y="168"/>
                    <a:pt x="96" y="168"/>
                  </a:cubicBezTo>
                  <a:cubicBezTo>
                    <a:pt x="16" y="168"/>
                    <a:pt x="16" y="168"/>
                    <a:pt x="16" y="168"/>
                  </a:cubicBezTo>
                  <a:cubicBezTo>
                    <a:pt x="12" y="168"/>
                    <a:pt x="8" y="164"/>
                    <a:pt x="8" y="1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18" y="67"/>
                    <a:pt x="29" y="71"/>
                    <a:pt x="45" y="72"/>
                  </a:cubicBezTo>
                  <a:cubicBezTo>
                    <a:pt x="46" y="76"/>
                    <a:pt x="51" y="80"/>
                    <a:pt x="56" y="80"/>
                  </a:cubicBezTo>
                  <a:cubicBezTo>
                    <a:pt x="61" y="80"/>
                    <a:pt x="66" y="76"/>
                    <a:pt x="67" y="72"/>
                  </a:cubicBezTo>
                  <a:cubicBezTo>
                    <a:pt x="83" y="71"/>
                    <a:pt x="94" y="67"/>
                    <a:pt x="104" y="60"/>
                  </a:cubicBezTo>
                  <a:lnTo>
                    <a:pt x="104" y="160"/>
                  </a:lnTo>
                  <a:close/>
                  <a:moveTo>
                    <a:pt x="52" y="68"/>
                  </a:moveTo>
                  <a:cubicBezTo>
                    <a:pt x="52" y="66"/>
                    <a:pt x="54" y="64"/>
                    <a:pt x="56" y="64"/>
                  </a:cubicBezTo>
                  <a:cubicBezTo>
                    <a:pt x="58" y="64"/>
                    <a:pt x="60" y="66"/>
                    <a:pt x="60" y="68"/>
                  </a:cubicBezTo>
                  <a:cubicBezTo>
                    <a:pt x="60" y="70"/>
                    <a:pt x="58" y="72"/>
                    <a:pt x="56" y="72"/>
                  </a:cubicBezTo>
                  <a:cubicBezTo>
                    <a:pt x="54" y="72"/>
                    <a:pt x="52" y="70"/>
                    <a:pt x="52" y="68"/>
                  </a:cubicBezTo>
                  <a:moveTo>
                    <a:pt x="104" y="50"/>
                  </a:moveTo>
                  <a:cubicBezTo>
                    <a:pt x="96" y="58"/>
                    <a:pt x="85" y="62"/>
                    <a:pt x="67" y="64"/>
                  </a:cubicBezTo>
                  <a:cubicBezTo>
                    <a:pt x="65" y="59"/>
                    <a:pt x="61" y="56"/>
                    <a:pt x="56" y="56"/>
                  </a:cubicBezTo>
                  <a:cubicBezTo>
                    <a:pt x="51" y="56"/>
                    <a:pt x="47" y="59"/>
                    <a:pt x="45" y="64"/>
                  </a:cubicBezTo>
                  <a:cubicBezTo>
                    <a:pt x="27" y="62"/>
                    <a:pt x="16" y="58"/>
                    <a:pt x="8" y="50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4"/>
                    <a:pt x="12" y="40"/>
                    <a:pt x="16" y="40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100" y="40"/>
                    <a:pt x="104" y="44"/>
                    <a:pt x="104" y="48"/>
                  </a:cubicBezTo>
                  <a:lnTo>
                    <a:pt x="104" y="5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Freeform: Shape 13"/>
            <p:cNvSpPr>
              <a:spLocks/>
            </p:cNvSpPr>
            <p:nvPr/>
          </p:nvSpPr>
          <p:spPr bwMode="auto">
            <a:xfrm>
              <a:off x="3660501" y="3195622"/>
              <a:ext cx="321738" cy="262806"/>
            </a:xfrm>
            <a:custGeom>
              <a:avLst/>
              <a:gdLst>
                <a:gd name="T0" fmla="*/ 116 w 176"/>
                <a:gd name="T1" fmla="*/ 32 h 144"/>
                <a:gd name="T2" fmla="*/ 116 w 176"/>
                <a:gd name="T3" fmla="*/ 24 h 144"/>
                <a:gd name="T4" fmla="*/ 80 w 176"/>
                <a:gd name="T5" fmla="*/ 28 h 144"/>
                <a:gd name="T6" fmla="*/ 132 w 176"/>
                <a:gd name="T7" fmla="*/ 32 h 144"/>
                <a:gd name="T8" fmla="*/ 132 w 176"/>
                <a:gd name="T9" fmla="*/ 24 h 144"/>
                <a:gd name="T10" fmla="*/ 132 w 176"/>
                <a:gd name="T11" fmla="*/ 32 h 144"/>
                <a:gd name="T12" fmla="*/ 152 w 176"/>
                <a:gd name="T13" fmla="*/ 28 h 144"/>
                <a:gd name="T14" fmla="*/ 144 w 176"/>
                <a:gd name="T15" fmla="*/ 28 h 144"/>
                <a:gd name="T16" fmla="*/ 148 w 176"/>
                <a:gd name="T17" fmla="*/ 64 h 144"/>
                <a:gd name="T18" fmla="*/ 112 w 176"/>
                <a:gd name="T19" fmla="*/ 68 h 144"/>
                <a:gd name="T20" fmla="*/ 148 w 176"/>
                <a:gd name="T21" fmla="*/ 72 h 144"/>
                <a:gd name="T22" fmla="*/ 148 w 176"/>
                <a:gd name="T23" fmla="*/ 64 h 144"/>
                <a:gd name="T24" fmla="*/ 116 w 176"/>
                <a:gd name="T25" fmla="*/ 80 h 144"/>
                <a:gd name="T26" fmla="*/ 116 w 176"/>
                <a:gd name="T27" fmla="*/ 88 h 144"/>
                <a:gd name="T28" fmla="*/ 152 w 176"/>
                <a:gd name="T29" fmla="*/ 84 h 144"/>
                <a:gd name="T30" fmla="*/ 148 w 176"/>
                <a:gd name="T31" fmla="*/ 48 h 144"/>
                <a:gd name="T32" fmla="*/ 112 w 176"/>
                <a:gd name="T33" fmla="*/ 52 h 144"/>
                <a:gd name="T34" fmla="*/ 148 w 176"/>
                <a:gd name="T35" fmla="*/ 56 h 144"/>
                <a:gd name="T36" fmla="*/ 148 w 176"/>
                <a:gd name="T37" fmla="*/ 48 h 144"/>
                <a:gd name="T38" fmla="*/ 72 w 176"/>
                <a:gd name="T39" fmla="*/ 28 h 144"/>
                <a:gd name="T40" fmla="*/ 64 w 176"/>
                <a:gd name="T41" fmla="*/ 28 h 144"/>
                <a:gd name="T42" fmla="*/ 52 w 176"/>
                <a:gd name="T43" fmla="*/ 104 h 144"/>
                <a:gd name="T44" fmla="*/ 152 w 176"/>
                <a:gd name="T45" fmla="*/ 100 h 144"/>
                <a:gd name="T46" fmla="*/ 52 w 176"/>
                <a:gd name="T47" fmla="*/ 96 h 144"/>
                <a:gd name="T48" fmla="*/ 52 w 176"/>
                <a:gd name="T49" fmla="*/ 104 h 144"/>
                <a:gd name="T50" fmla="*/ 148 w 176"/>
                <a:gd name="T51" fmla="*/ 120 h 144"/>
                <a:gd name="T52" fmla="*/ 148 w 176"/>
                <a:gd name="T53" fmla="*/ 112 h 144"/>
                <a:gd name="T54" fmla="*/ 48 w 176"/>
                <a:gd name="T55" fmla="*/ 116 h 144"/>
                <a:gd name="T56" fmla="*/ 168 w 176"/>
                <a:gd name="T57" fmla="*/ 0 h 144"/>
                <a:gd name="T58" fmla="*/ 24 w 176"/>
                <a:gd name="T59" fmla="*/ 8 h 144"/>
                <a:gd name="T60" fmla="*/ 8 w 176"/>
                <a:gd name="T61" fmla="*/ 24 h 144"/>
                <a:gd name="T62" fmla="*/ 0 w 176"/>
                <a:gd name="T63" fmla="*/ 120 h 144"/>
                <a:gd name="T64" fmla="*/ 168 w 176"/>
                <a:gd name="T65" fmla="*/ 144 h 144"/>
                <a:gd name="T66" fmla="*/ 176 w 176"/>
                <a:gd name="T67" fmla="*/ 8 h 144"/>
                <a:gd name="T68" fmla="*/ 168 w 176"/>
                <a:gd name="T69" fmla="*/ 136 h 144"/>
                <a:gd name="T70" fmla="*/ 8 w 176"/>
                <a:gd name="T71" fmla="*/ 120 h 144"/>
                <a:gd name="T72" fmla="*/ 24 w 176"/>
                <a:gd name="T73" fmla="*/ 32 h 144"/>
                <a:gd name="T74" fmla="*/ 28 w 176"/>
                <a:gd name="T75" fmla="*/ 120 h 144"/>
                <a:gd name="T76" fmla="*/ 32 w 176"/>
                <a:gd name="T77" fmla="*/ 8 h 144"/>
                <a:gd name="T78" fmla="*/ 168 w 176"/>
                <a:gd name="T79" fmla="*/ 136 h 144"/>
                <a:gd name="T80" fmla="*/ 56 w 176"/>
                <a:gd name="T81" fmla="*/ 28 h 144"/>
                <a:gd name="T82" fmla="*/ 48 w 176"/>
                <a:gd name="T83" fmla="*/ 28 h 144"/>
                <a:gd name="T84" fmla="*/ 52 w 176"/>
                <a:gd name="T85" fmla="*/ 88 h 144"/>
                <a:gd name="T86" fmla="*/ 96 w 176"/>
                <a:gd name="T87" fmla="*/ 84 h 144"/>
                <a:gd name="T88" fmla="*/ 92 w 176"/>
                <a:gd name="T89" fmla="*/ 48 h 144"/>
                <a:gd name="T90" fmla="*/ 48 w 176"/>
                <a:gd name="T91" fmla="*/ 52 h 144"/>
                <a:gd name="T92" fmla="*/ 52 w 176"/>
                <a:gd name="T93" fmla="*/ 88 h 144"/>
                <a:gd name="T94" fmla="*/ 88 w 176"/>
                <a:gd name="T95" fmla="*/ 56 h 144"/>
                <a:gd name="T96" fmla="*/ 56 w 176"/>
                <a:gd name="T97" fmla="*/ 8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6" h="144">
                  <a:moveTo>
                    <a:pt x="84" y="32"/>
                  </a:moveTo>
                  <a:cubicBezTo>
                    <a:pt x="116" y="32"/>
                    <a:pt x="116" y="32"/>
                    <a:pt x="116" y="32"/>
                  </a:cubicBezTo>
                  <a:cubicBezTo>
                    <a:pt x="118" y="32"/>
                    <a:pt x="120" y="30"/>
                    <a:pt x="120" y="28"/>
                  </a:cubicBezTo>
                  <a:cubicBezTo>
                    <a:pt x="120" y="26"/>
                    <a:pt x="118" y="24"/>
                    <a:pt x="116" y="24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82" y="24"/>
                    <a:pt x="80" y="26"/>
                    <a:pt x="80" y="28"/>
                  </a:cubicBezTo>
                  <a:cubicBezTo>
                    <a:pt x="80" y="30"/>
                    <a:pt x="82" y="32"/>
                    <a:pt x="84" y="32"/>
                  </a:cubicBezTo>
                  <a:moveTo>
                    <a:pt x="132" y="32"/>
                  </a:moveTo>
                  <a:cubicBezTo>
                    <a:pt x="134" y="32"/>
                    <a:pt x="136" y="30"/>
                    <a:pt x="136" y="28"/>
                  </a:cubicBezTo>
                  <a:cubicBezTo>
                    <a:pt x="136" y="26"/>
                    <a:pt x="134" y="24"/>
                    <a:pt x="132" y="24"/>
                  </a:cubicBezTo>
                  <a:cubicBezTo>
                    <a:pt x="130" y="24"/>
                    <a:pt x="128" y="26"/>
                    <a:pt x="128" y="28"/>
                  </a:cubicBezTo>
                  <a:cubicBezTo>
                    <a:pt x="128" y="30"/>
                    <a:pt x="130" y="32"/>
                    <a:pt x="132" y="32"/>
                  </a:cubicBezTo>
                  <a:moveTo>
                    <a:pt x="148" y="32"/>
                  </a:moveTo>
                  <a:cubicBezTo>
                    <a:pt x="150" y="32"/>
                    <a:pt x="152" y="30"/>
                    <a:pt x="152" y="28"/>
                  </a:cubicBezTo>
                  <a:cubicBezTo>
                    <a:pt x="152" y="26"/>
                    <a:pt x="150" y="24"/>
                    <a:pt x="148" y="24"/>
                  </a:cubicBezTo>
                  <a:cubicBezTo>
                    <a:pt x="146" y="24"/>
                    <a:pt x="144" y="26"/>
                    <a:pt x="144" y="28"/>
                  </a:cubicBezTo>
                  <a:cubicBezTo>
                    <a:pt x="144" y="30"/>
                    <a:pt x="146" y="32"/>
                    <a:pt x="148" y="32"/>
                  </a:cubicBezTo>
                  <a:moveTo>
                    <a:pt x="148" y="64"/>
                  </a:moveTo>
                  <a:cubicBezTo>
                    <a:pt x="116" y="64"/>
                    <a:pt x="116" y="64"/>
                    <a:pt x="116" y="64"/>
                  </a:cubicBezTo>
                  <a:cubicBezTo>
                    <a:pt x="114" y="64"/>
                    <a:pt x="112" y="66"/>
                    <a:pt x="112" y="68"/>
                  </a:cubicBezTo>
                  <a:cubicBezTo>
                    <a:pt x="112" y="70"/>
                    <a:pt x="114" y="72"/>
                    <a:pt x="116" y="72"/>
                  </a:cubicBezTo>
                  <a:cubicBezTo>
                    <a:pt x="148" y="72"/>
                    <a:pt x="148" y="72"/>
                    <a:pt x="148" y="72"/>
                  </a:cubicBezTo>
                  <a:cubicBezTo>
                    <a:pt x="150" y="72"/>
                    <a:pt x="152" y="70"/>
                    <a:pt x="152" y="68"/>
                  </a:cubicBezTo>
                  <a:cubicBezTo>
                    <a:pt x="152" y="66"/>
                    <a:pt x="150" y="64"/>
                    <a:pt x="148" y="64"/>
                  </a:cubicBezTo>
                  <a:moveTo>
                    <a:pt x="148" y="80"/>
                  </a:moveTo>
                  <a:cubicBezTo>
                    <a:pt x="116" y="80"/>
                    <a:pt x="116" y="80"/>
                    <a:pt x="116" y="80"/>
                  </a:cubicBezTo>
                  <a:cubicBezTo>
                    <a:pt x="114" y="80"/>
                    <a:pt x="112" y="82"/>
                    <a:pt x="112" y="84"/>
                  </a:cubicBezTo>
                  <a:cubicBezTo>
                    <a:pt x="112" y="86"/>
                    <a:pt x="114" y="88"/>
                    <a:pt x="116" y="88"/>
                  </a:cubicBezTo>
                  <a:cubicBezTo>
                    <a:pt x="148" y="88"/>
                    <a:pt x="148" y="88"/>
                    <a:pt x="148" y="88"/>
                  </a:cubicBezTo>
                  <a:cubicBezTo>
                    <a:pt x="150" y="88"/>
                    <a:pt x="152" y="86"/>
                    <a:pt x="152" y="84"/>
                  </a:cubicBezTo>
                  <a:cubicBezTo>
                    <a:pt x="152" y="82"/>
                    <a:pt x="150" y="80"/>
                    <a:pt x="148" y="80"/>
                  </a:cubicBezTo>
                  <a:moveTo>
                    <a:pt x="148" y="48"/>
                  </a:moveTo>
                  <a:cubicBezTo>
                    <a:pt x="116" y="48"/>
                    <a:pt x="116" y="48"/>
                    <a:pt x="116" y="48"/>
                  </a:cubicBezTo>
                  <a:cubicBezTo>
                    <a:pt x="114" y="48"/>
                    <a:pt x="112" y="50"/>
                    <a:pt x="112" y="52"/>
                  </a:cubicBezTo>
                  <a:cubicBezTo>
                    <a:pt x="112" y="54"/>
                    <a:pt x="114" y="56"/>
                    <a:pt x="116" y="56"/>
                  </a:cubicBezTo>
                  <a:cubicBezTo>
                    <a:pt x="148" y="56"/>
                    <a:pt x="148" y="56"/>
                    <a:pt x="148" y="56"/>
                  </a:cubicBezTo>
                  <a:cubicBezTo>
                    <a:pt x="150" y="56"/>
                    <a:pt x="152" y="54"/>
                    <a:pt x="152" y="52"/>
                  </a:cubicBezTo>
                  <a:cubicBezTo>
                    <a:pt x="152" y="50"/>
                    <a:pt x="150" y="48"/>
                    <a:pt x="148" y="48"/>
                  </a:cubicBezTo>
                  <a:moveTo>
                    <a:pt x="68" y="32"/>
                  </a:moveTo>
                  <a:cubicBezTo>
                    <a:pt x="70" y="32"/>
                    <a:pt x="72" y="30"/>
                    <a:pt x="72" y="28"/>
                  </a:cubicBezTo>
                  <a:cubicBezTo>
                    <a:pt x="72" y="26"/>
                    <a:pt x="70" y="24"/>
                    <a:pt x="68" y="24"/>
                  </a:cubicBezTo>
                  <a:cubicBezTo>
                    <a:pt x="66" y="24"/>
                    <a:pt x="64" y="26"/>
                    <a:pt x="64" y="28"/>
                  </a:cubicBezTo>
                  <a:cubicBezTo>
                    <a:pt x="64" y="30"/>
                    <a:pt x="66" y="32"/>
                    <a:pt x="68" y="32"/>
                  </a:cubicBezTo>
                  <a:moveTo>
                    <a:pt x="52" y="104"/>
                  </a:moveTo>
                  <a:cubicBezTo>
                    <a:pt x="148" y="104"/>
                    <a:pt x="148" y="104"/>
                    <a:pt x="148" y="104"/>
                  </a:cubicBezTo>
                  <a:cubicBezTo>
                    <a:pt x="150" y="104"/>
                    <a:pt x="152" y="102"/>
                    <a:pt x="152" y="100"/>
                  </a:cubicBezTo>
                  <a:cubicBezTo>
                    <a:pt x="152" y="98"/>
                    <a:pt x="150" y="96"/>
                    <a:pt x="148" y="96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0" y="96"/>
                    <a:pt x="48" y="98"/>
                    <a:pt x="48" y="100"/>
                  </a:cubicBezTo>
                  <a:cubicBezTo>
                    <a:pt x="48" y="102"/>
                    <a:pt x="50" y="104"/>
                    <a:pt x="52" y="104"/>
                  </a:cubicBezTo>
                  <a:moveTo>
                    <a:pt x="52" y="120"/>
                  </a:moveTo>
                  <a:cubicBezTo>
                    <a:pt x="148" y="120"/>
                    <a:pt x="148" y="120"/>
                    <a:pt x="148" y="120"/>
                  </a:cubicBezTo>
                  <a:cubicBezTo>
                    <a:pt x="150" y="120"/>
                    <a:pt x="152" y="118"/>
                    <a:pt x="152" y="116"/>
                  </a:cubicBezTo>
                  <a:cubicBezTo>
                    <a:pt x="152" y="114"/>
                    <a:pt x="150" y="112"/>
                    <a:pt x="148" y="112"/>
                  </a:cubicBezTo>
                  <a:cubicBezTo>
                    <a:pt x="52" y="112"/>
                    <a:pt x="52" y="112"/>
                    <a:pt x="52" y="112"/>
                  </a:cubicBezTo>
                  <a:cubicBezTo>
                    <a:pt x="50" y="112"/>
                    <a:pt x="48" y="114"/>
                    <a:pt x="48" y="116"/>
                  </a:cubicBezTo>
                  <a:cubicBezTo>
                    <a:pt x="48" y="118"/>
                    <a:pt x="50" y="120"/>
                    <a:pt x="52" y="120"/>
                  </a:cubicBezTo>
                  <a:moveTo>
                    <a:pt x="168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28" y="0"/>
                    <a:pt x="24" y="4"/>
                    <a:pt x="24" y="8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4" y="24"/>
                    <a:pt x="0" y="28"/>
                    <a:pt x="0" y="32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33"/>
                    <a:pt x="11" y="144"/>
                    <a:pt x="24" y="144"/>
                  </a:cubicBezTo>
                  <a:cubicBezTo>
                    <a:pt x="168" y="144"/>
                    <a:pt x="168" y="144"/>
                    <a:pt x="168" y="144"/>
                  </a:cubicBezTo>
                  <a:cubicBezTo>
                    <a:pt x="172" y="144"/>
                    <a:pt x="176" y="140"/>
                    <a:pt x="176" y="136"/>
                  </a:cubicBezTo>
                  <a:cubicBezTo>
                    <a:pt x="176" y="8"/>
                    <a:pt x="176" y="8"/>
                    <a:pt x="176" y="8"/>
                  </a:cubicBezTo>
                  <a:cubicBezTo>
                    <a:pt x="176" y="4"/>
                    <a:pt x="172" y="0"/>
                    <a:pt x="168" y="0"/>
                  </a:cubicBezTo>
                  <a:moveTo>
                    <a:pt x="168" y="136"/>
                  </a:moveTo>
                  <a:cubicBezTo>
                    <a:pt x="24" y="136"/>
                    <a:pt x="24" y="136"/>
                    <a:pt x="24" y="136"/>
                  </a:cubicBezTo>
                  <a:cubicBezTo>
                    <a:pt x="15" y="136"/>
                    <a:pt x="8" y="129"/>
                    <a:pt x="8" y="120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116"/>
                    <a:pt x="24" y="116"/>
                    <a:pt x="24" y="116"/>
                  </a:cubicBezTo>
                  <a:cubicBezTo>
                    <a:pt x="24" y="118"/>
                    <a:pt x="26" y="120"/>
                    <a:pt x="28" y="120"/>
                  </a:cubicBezTo>
                  <a:cubicBezTo>
                    <a:pt x="30" y="120"/>
                    <a:pt x="32" y="118"/>
                    <a:pt x="32" y="116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168" y="8"/>
                    <a:pt x="168" y="8"/>
                    <a:pt x="168" y="8"/>
                  </a:cubicBezTo>
                  <a:lnTo>
                    <a:pt x="168" y="136"/>
                  </a:lnTo>
                  <a:close/>
                  <a:moveTo>
                    <a:pt x="52" y="32"/>
                  </a:moveTo>
                  <a:cubicBezTo>
                    <a:pt x="54" y="32"/>
                    <a:pt x="56" y="30"/>
                    <a:pt x="56" y="28"/>
                  </a:cubicBezTo>
                  <a:cubicBezTo>
                    <a:pt x="56" y="26"/>
                    <a:pt x="54" y="24"/>
                    <a:pt x="52" y="24"/>
                  </a:cubicBezTo>
                  <a:cubicBezTo>
                    <a:pt x="50" y="24"/>
                    <a:pt x="48" y="26"/>
                    <a:pt x="48" y="28"/>
                  </a:cubicBezTo>
                  <a:cubicBezTo>
                    <a:pt x="48" y="30"/>
                    <a:pt x="50" y="32"/>
                    <a:pt x="52" y="32"/>
                  </a:cubicBezTo>
                  <a:moveTo>
                    <a:pt x="52" y="88"/>
                  </a:moveTo>
                  <a:cubicBezTo>
                    <a:pt x="92" y="88"/>
                    <a:pt x="92" y="88"/>
                    <a:pt x="92" y="88"/>
                  </a:cubicBezTo>
                  <a:cubicBezTo>
                    <a:pt x="94" y="88"/>
                    <a:pt x="96" y="86"/>
                    <a:pt x="96" y="84"/>
                  </a:cubicBezTo>
                  <a:cubicBezTo>
                    <a:pt x="96" y="52"/>
                    <a:pt x="96" y="52"/>
                    <a:pt x="96" y="52"/>
                  </a:cubicBezTo>
                  <a:cubicBezTo>
                    <a:pt x="96" y="50"/>
                    <a:pt x="94" y="48"/>
                    <a:pt x="92" y="48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0" y="48"/>
                    <a:pt x="48" y="50"/>
                    <a:pt x="48" y="52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8" y="86"/>
                    <a:pt x="50" y="88"/>
                    <a:pt x="52" y="88"/>
                  </a:cubicBezTo>
                  <a:moveTo>
                    <a:pt x="56" y="56"/>
                  </a:moveTo>
                  <a:cubicBezTo>
                    <a:pt x="88" y="56"/>
                    <a:pt x="88" y="56"/>
                    <a:pt x="88" y="56"/>
                  </a:cubicBezTo>
                  <a:cubicBezTo>
                    <a:pt x="88" y="80"/>
                    <a:pt x="88" y="80"/>
                    <a:pt x="88" y="80"/>
                  </a:cubicBezTo>
                  <a:cubicBezTo>
                    <a:pt x="56" y="80"/>
                    <a:pt x="56" y="80"/>
                    <a:pt x="56" y="80"/>
                  </a:cubicBezTo>
                  <a:lnTo>
                    <a:pt x="56" y="5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Freeform: Shape 14"/>
            <p:cNvSpPr>
              <a:spLocks/>
            </p:cNvSpPr>
            <p:nvPr/>
          </p:nvSpPr>
          <p:spPr bwMode="auto">
            <a:xfrm>
              <a:off x="5211267" y="3195622"/>
              <a:ext cx="321738" cy="262806"/>
            </a:xfrm>
            <a:custGeom>
              <a:avLst/>
              <a:gdLst>
                <a:gd name="T0" fmla="*/ 36 w 176"/>
                <a:gd name="T1" fmla="*/ 88 h 144"/>
                <a:gd name="T2" fmla="*/ 32 w 176"/>
                <a:gd name="T3" fmla="*/ 116 h 144"/>
                <a:gd name="T4" fmla="*/ 60 w 176"/>
                <a:gd name="T5" fmla="*/ 120 h 144"/>
                <a:gd name="T6" fmla="*/ 64 w 176"/>
                <a:gd name="T7" fmla="*/ 92 h 144"/>
                <a:gd name="T8" fmla="*/ 56 w 176"/>
                <a:gd name="T9" fmla="*/ 112 h 144"/>
                <a:gd name="T10" fmla="*/ 40 w 176"/>
                <a:gd name="T11" fmla="*/ 96 h 144"/>
                <a:gd name="T12" fmla="*/ 56 w 176"/>
                <a:gd name="T13" fmla="*/ 112 h 144"/>
                <a:gd name="T14" fmla="*/ 116 w 176"/>
                <a:gd name="T15" fmla="*/ 88 h 144"/>
                <a:gd name="T16" fmla="*/ 112 w 176"/>
                <a:gd name="T17" fmla="*/ 116 h 144"/>
                <a:gd name="T18" fmla="*/ 140 w 176"/>
                <a:gd name="T19" fmla="*/ 120 h 144"/>
                <a:gd name="T20" fmla="*/ 144 w 176"/>
                <a:gd name="T21" fmla="*/ 92 h 144"/>
                <a:gd name="T22" fmla="*/ 136 w 176"/>
                <a:gd name="T23" fmla="*/ 112 h 144"/>
                <a:gd name="T24" fmla="*/ 120 w 176"/>
                <a:gd name="T25" fmla="*/ 96 h 144"/>
                <a:gd name="T26" fmla="*/ 136 w 176"/>
                <a:gd name="T27" fmla="*/ 112 h 144"/>
                <a:gd name="T28" fmla="*/ 168 w 176"/>
                <a:gd name="T29" fmla="*/ 136 h 144"/>
                <a:gd name="T30" fmla="*/ 172 w 176"/>
                <a:gd name="T31" fmla="*/ 32 h 144"/>
                <a:gd name="T32" fmla="*/ 172 w 176"/>
                <a:gd name="T33" fmla="*/ 24 h 144"/>
                <a:gd name="T34" fmla="*/ 168 w 176"/>
                <a:gd name="T35" fmla="*/ 8 h 144"/>
                <a:gd name="T36" fmla="*/ 16 w 176"/>
                <a:gd name="T37" fmla="*/ 0 h 144"/>
                <a:gd name="T38" fmla="*/ 8 w 176"/>
                <a:gd name="T39" fmla="*/ 24 h 144"/>
                <a:gd name="T40" fmla="*/ 0 w 176"/>
                <a:gd name="T41" fmla="*/ 28 h 144"/>
                <a:gd name="T42" fmla="*/ 8 w 176"/>
                <a:gd name="T43" fmla="*/ 32 h 144"/>
                <a:gd name="T44" fmla="*/ 4 w 176"/>
                <a:gd name="T45" fmla="*/ 136 h 144"/>
                <a:gd name="T46" fmla="*/ 4 w 176"/>
                <a:gd name="T47" fmla="*/ 144 h 144"/>
                <a:gd name="T48" fmla="*/ 176 w 176"/>
                <a:gd name="T49" fmla="*/ 140 h 144"/>
                <a:gd name="T50" fmla="*/ 96 w 176"/>
                <a:gd name="T51" fmla="*/ 136 h 144"/>
                <a:gd name="T52" fmla="*/ 80 w 176"/>
                <a:gd name="T53" fmla="*/ 96 h 144"/>
                <a:gd name="T54" fmla="*/ 96 w 176"/>
                <a:gd name="T55" fmla="*/ 136 h 144"/>
                <a:gd name="T56" fmla="*/ 104 w 176"/>
                <a:gd name="T57" fmla="*/ 136 h 144"/>
                <a:gd name="T58" fmla="*/ 100 w 176"/>
                <a:gd name="T59" fmla="*/ 88 h 144"/>
                <a:gd name="T60" fmla="*/ 72 w 176"/>
                <a:gd name="T61" fmla="*/ 92 h 144"/>
                <a:gd name="T62" fmla="*/ 16 w 176"/>
                <a:gd name="T63" fmla="*/ 136 h 144"/>
                <a:gd name="T64" fmla="*/ 28 w 176"/>
                <a:gd name="T65" fmla="*/ 56 h 144"/>
                <a:gd name="T66" fmla="*/ 52 w 176"/>
                <a:gd name="T67" fmla="*/ 56 h 144"/>
                <a:gd name="T68" fmla="*/ 76 w 176"/>
                <a:gd name="T69" fmla="*/ 56 h 144"/>
                <a:gd name="T70" fmla="*/ 100 w 176"/>
                <a:gd name="T71" fmla="*/ 56 h 144"/>
                <a:gd name="T72" fmla="*/ 124 w 176"/>
                <a:gd name="T73" fmla="*/ 56 h 144"/>
                <a:gd name="T74" fmla="*/ 148 w 176"/>
                <a:gd name="T75" fmla="*/ 56 h 144"/>
                <a:gd name="T76" fmla="*/ 160 w 176"/>
                <a:gd name="T77" fmla="*/ 136 h 144"/>
                <a:gd name="T78" fmla="*/ 20 w 176"/>
                <a:gd name="T79" fmla="*/ 32 h 144"/>
                <a:gd name="T80" fmla="*/ 36 w 176"/>
                <a:gd name="T81" fmla="*/ 40 h 144"/>
                <a:gd name="T82" fmla="*/ 20 w 176"/>
                <a:gd name="T83" fmla="*/ 40 h 144"/>
                <a:gd name="T84" fmla="*/ 44 w 176"/>
                <a:gd name="T85" fmla="*/ 32 h 144"/>
                <a:gd name="T86" fmla="*/ 60 w 176"/>
                <a:gd name="T87" fmla="*/ 40 h 144"/>
                <a:gd name="T88" fmla="*/ 44 w 176"/>
                <a:gd name="T89" fmla="*/ 40 h 144"/>
                <a:gd name="T90" fmla="*/ 68 w 176"/>
                <a:gd name="T91" fmla="*/ 32 h 144"/>
                <a:gd name="T92" fmla="*/ 84 w 176"/>
                <a:gd name="T93" fmla="*/ 40 h 144"/>
                <a:gd name="T94" fmla="*/ 68 w 176"/>
                <a:gd name="T95" fmla="*/ 40 h 144"/>
                <a:gd name="T96" fmla="*/ 92 w 176"/>
                <a:gd name="T97" fmla="*/ 32 h 144"/>
                <a:gd name="T98" fmla="*/ 108 w 176"/>
                <a:gd name="T99" fmla="*/ 40 h 144"/>
                <a:gd name="T100" fmla="*/ 92 w 176"/>
                <a:gd name="T101" fmla="*/ 40 h 144"/>
                <a:gd name="T102" fmla="*/ 116 w 176"/>
                <a:gd name="T103" fmla="*/ 32 h 144"/>
                <a:gd name="T104" fmla="*/ 132 w 176"/>
                <a:gd name="T105" fmla="*/ 40 h 144"/>
                <a:gd name="T106" fmla="*/ 116 w 176"/>
                <a:gd name="T107" fmla="*/ 40 h 144"/>
                <a:gd name="T108" fmla="*/ 140 w 176"/>
                <a:gd name="T109" fmla="*/ 32 h 144"/>
                <a:gd name="T110" fmla="*/ 156 w 176"/>
                <a:gd name="T111" fmla="*/ 40 h 144"/>
                <a:gd name="T112" fmla="*/ 140 w 176"/>
                <a:gd name="T113" fmla="*/ 40 h 144"/>
                <a:gd name="T114" fmla="*/ 16 w 176"/>
                <a:gd name="T115" fmla="*/ 24 h 144"/>
                <a:gd name="T116" fmla="*/ 160 w 176"/>
                <a:gd name="T117" fmla="*/ 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76" h="144">
                  <a:moveTo>
                    <a:pt x="60" y="88"/>
                  </a:moveTo>
                  <a:cubicBezTo>
                    <a:pt x="36" y="88"/>
                    <a:pt x="36" y="88"/>
                    <a:pt x="36" y="88"/>
                  </a:cubicBezTo>
                  <a:cubicBezTo>
                    <a:pt x="34" y="88"/>
                    <a:pt x="32" y="90"/>
                    <a:pt x="32" y="92"/>
                  </a:cubicBezTo>
                  <a:cubicBezTo>
                    <a:pt x="32" y="116"/>
                    <a:pt x="32" y="116"/>
                    <a:pt x="32" y="116"/>
                  </a:cubicBezTo>
                  <a:cubicBezTo>
                    <a:pt x="32" y="118"/>
                    <a:pt x="34" y="120"/>
                    <a:pt x="36" y="120"/>
                  </a:cubicBezTo>
                  <a:cubicBezTo>
                    <a:pt x="60" y="120"/>
                    <a:pt x="60" y="120"/>
                    <a:pt x="60" y="120"/>
                  </a:cubicBezTo>
                  <a:cubicBezTo>
                    <a:pt x="62" y="120"/>
                    <a:pt x="64" y="118"/>
                    <a:pt x="64" y="116"/>
                  </a:cubicBezTo>
                  <a:cubicBezTo>
                    <a:pt x="64" y="92"/>
                    <a:pt x="64" y="92"/>
                    <a:pt x="64" y="92"/>
                  </a:cubicBezTo>
                  <a:cubicBezTo>
                    <a:pt x="64" y="90"/>
                    <a:pt x="62" y="88"/>
                    <a:pt x="60" y="88"/>
                  </a:cubicBezTo>
                  <a:moveTo>
                    <a:pt x="56" y="112"/>
                  </a:moveTo>
                  <a:cubicBezTo>
                    <a:pt x="40" y="112"/>
                    <a:pt x="40" y="112"/>
                    <a:pt x="40" y="112"/>
                  </a:cubicBezTo>
                  <a:cubicBezTo>
                    <a:pt x="40" y="96"/>
                    <a:pt x="40" y="96"/>
                    <a:pt x="40" y="96"/>
                  </a:cubicBezTo>
                  <a:cubicBezTo>
                    <a:pt x="56" y="96"/>
                    <a:pt x="56" y="96"/>
                    <a:pt x="56" y="96"/>
                  </a:cubicBezTo>
                  <a:lnTo>
                    <a:pt x="56" y="112"/>
                  </a:lnTo>
                  <a:close/>
                  <a:moveTo>
                    <a:pt x="140" y="88"/>
                  </a:moveTo>
                  <a:cubicBezTo>
                    <a:pt x="116" y="88"/>
                    <a:pt x="116" y="88"/>
                    <a:pt x="116" y="88"/>
                  </a:cubicBezTo>
                  <a:cubicBezTo>
                    <a:pt x="114" y="88"/>
                    <a:pt x="112" y="90"/>
                    <a:pt x="112" y="92"/>
                  </a:cubicBezTo>
                  <a:cubicBezTo>
                    <a:pt x="112" y="116"/>
                    <a:pt x="112" y="116"/>
                    <a:pt x="112" y="116"/>
                  </a:cubicBezTo>
                  <a:cubicBezTo>
                    <a:pt x="112" y="118"/>
                    <a:pt x="114" y="120"/>
                    <a:pt x="116" y="120"/>
                  </a:cubicBezTo>
                  <a:cubicBezTo>
                    <a:pt x="140" y="120"/>
                    <a:pt x="140" y="120"/>
                    <a:pt x="140" y="120"/>
                  </a:cubicBezTo>
                  <a:cubicBezTo>
                    <a:pt x="142" y="120"/>
                    <a:pt x="144" y="118"/>
                    <a:pt x="144" y="116"/>
                  </a:cubicBezTo>
                  <a:cubicBezTo>
                    <a:pt x="144" y="92"/>
                    <a:pt x="144" y="92"/>
                    <a:pt x="144" y="92"/>
                  </a:cubicBezTo>
                  <a:cubicBezTo>
                    <a:pt x="144" y="90"/>
                    <a:pt x="142" y="88"/>
                    <a:pt x="140" y="88"/>
                  </a:cubicBezTo>
                  <a:moveTo>
                    <a:pt x="136" y="112"/>
                  </a:moveTo>
                  <a:cubicBezTo>
                    <a:pt x="120" y="112"/>
                    <a:pt x="120" y="112"/>
                    <a:pt x="120" y="112"/>
                  </a:cubicBezTo>
                  <a:cubicBezTo>
                    <a:pt x="120" y="96"/>
                    <a:pt x="120" y="96"/>
                    <a:pt x="120" y="96"/>
                  </a:cubicBezTo>
                  <a:cubicBezTo>
                    <a:pt x="136" y="96"/>
                    <a:pt x="136" y="96"/>
                    <a:pt x="136" y="96"/>
                  </a:cubicBezTo>
                  <a:lnTo>
                    <a:pt x="136" y="112"/>
                  </a:lnTo>
                  <a:close/>
                  <a:moveTo>
                    <a:pt x="172" y="136"/>
                  </a:moveTo>
                  <a:cubicBezTo>
                    <a:pt x="168" y="136"/>
                    <a:pt x="168" y="136"/>
                    <a:pt x="168" y="136"/>
                  </a:cubicBezTo>
                  <a:cubicBezTo>
                    <a:pt x="168" y="32"/>
                    <a:pt x="168" y="32"/>
                    <a:pt x="168" y="32"/>
                  </a:cubicBezTo>
                  <a:cubicBezTo>
                    <a:pt x="172" y="32"/>
                    <a:pt x="172" y="32"/>
                    <a:pt x="172" y="32"/>
                  </a:cubicBezTo>
                  <a:cubicBezTo>
                    <a:pt x="174" y="32"/>
                    <a:pt x="176" y="30"/>
                    <a:pt x="176" y="28"/>
                  </a:cubicBezTo>
                  <a:cubicBezTo>
                    <a:pt x="176" y="26"/>
                    <a:pt x="174" y="24"/>
                    <a:pt x="172" y="24"/>
                  </a:cubicBezTo>
                  <a:cubicBezTo>
                    <a:pt x="168" y="24"/>
                    <a:pt x="168" y="24"/>
                    <a:pt x="168" y="24"/>
                  </a:cubicBezTo>
                  <a:cubicBezTo>
                    <a:pt x="168" y="8"/>
                    <a:pt x="168" y="8"/>
                    <a:pt x="168" y="8"/>
                  </a:cubicBezTo>
                  <a:cubicBezTo>
                    <a:pt x="168" y="4"/>
                    <a:pt x="164" y="0"/>
                    <a:pt x="16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2" y="0"/>
                    <a:pt x="8" y="4"/>
                    <a:pt x="8" y="8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2" y="24"/>
                    <a:pt x="0" y="26"/>
                    <a:pt x="0" y="28"/>
                  </a:cubicBezTo>
                  <a:cubicBezTo>
                    <a:pt x="0" y="30"/>
                    <a:pt x="2" y="32"/>
                    <a:pt x="4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136"/>
                    <a:pt x="8" y="136"/>
                    <a:pt x="8" y="136"/>
                  </a:cubicBezTo>
                  <a:cubicBezTo>
                    <a:pt x="4" y="136"/>
                    <a:pt x="4" y="136"/>
                    <a:pt x="4" y="136"/>
                  </a:cubicBezTo>
                  <a:cubicBezTo>
                    <a:pt x="2" y="136"/>
                    <a:pt x="0" y="138"/>
                    <a:pt x="0" y="140"/>
                  </a:cubicBezTo>
                  <a:cubicBezTo>
                    <a:pt x="0" y="142"/>
                    <a:pt x="2" y="144"/>
                    <a:pt x="4" y="144"/>
                  </a:cubicBezTo>
                  <a:cubicBezTo>
                    <a:pt x="172" y="144"/>
                    <a:pt x="172" y="144"/>
                    <a:pt x="172" y="144"/>
                  </a:cubicBezTo>
                  <a:cubicBezTo>
                    <a:pt x="174" y="144"/>
                    <a:pt x="176" y="142"/>
                    <a:pt x="176" y="140"/>
                  </a:cubicBezTo>
                  <a:cubicBezTo>
                    <a:pt x="176" y="138"/>
                    <a:pt x="174" y="136"/>
                    <a:pt x="172" y="136"/>
                  </a:cubicBezTo>
                  <a:moveTo>
                    <a:pt x="96" y="136"/>
                  </a:moveTo>
                  <a:cubicBezTo>
                    <a:pt x="80" y="136"/>
                    <a:pt x="80" y="136"/>
                    <a:pt x="80" y="136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96" y="96"/>
                    <a:pt x="96" y="96"/>
                    <a:pt x="96" y="96"/>
                  </a:cubicBezTo>
                  <a:lnTo>
                    <a:pt x="96" y="136"/>
                  </a:lnTo>
                  <a:close/>
                  <a:moveTo>
                    <a:pt x="160" y="136"/>
                  </a:moveTo>
                  <a:cubicBezTo>
                    <a:pt x="104" y="136"/>
                    <a:pt x="104" y="136"/>
                    <a:pt x="104" y="136"/>
                  </a:cubicBezTo>
                  <a:cubicBezTo>
                    <a:pt x="104" y="92"/>
                    <a:pt x="104" y="92"/>
                    <a:pt x="104" y="92"/>
                  </a:cubicBezTo>
                  <a:cubicBezTo>
                    <a:pt x="104" y="90"/>
                    <a:pt x="102" y="88"/>
                    <a:pt x="100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4" y="88"/>
                    <a:pt x="72" y="90"/>
                    <a:pt x="72" y="92"/>
                  </a:cubicBezTo>
                  <a:cubicBezTo>
                    <a:pt x="72" y="136"/>
                    <a:pt x="72" y="136"/>
                    <a:pt x="72" y="136"/>
                  </a:cubicBezTo>
                  <a:cubicBezTo>
                    <a:pt x="16" y="136"/>
                    <a:pt x="16" y="136"/>
                    <a:pt x="16" y="136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19" y="54"/>
                    <a:pt x="23" y="56"/>
                    <a:pt x="28" y="56"/>
                  </a:cubicBezTo>
                  <a:cubicBezTo>
                    <a:pt x="33" y="56"/>
                    <a:pt x="37" y="54"/>
                    <a:pt x="40" y="50"/>
                  </a:cubicBezTo>
                  <a:cubicBezTo>
                    <a:pt x="43" y="54"/>
                    <a:pt x="47" y="56"/>
                    <a:pt x="52" y="56"/>
                  </a:cubicBezTo>
                  <a:cubicBezTo>
                    <a:pt x="57" y="56"/>
                    <a:pt x="61" y="54"/>
                    <a:pt x="64" y="50"/>
                  </a:cubicBezTo>
                  <a:cubicBezTo>
                    <a:pt x="67" y="54"/>
                    <a:pt x="71" y="56"/>
                    <a:pt x="76" y="56"/>
                  </a:cubicBezTo>
                  <a:cubicBezTo>
                    <a:pt x="81" y="56"/>
                    <a:pt x="85" y="54"/>
                    <a:pt x="88" y="50"/>
                  </a:cubicBezTo>
                  <a:cubicBezTo>
                    <a:pt x="91" y="54"/>
                    <a:pt x="95" y="56"/>
                    <a:pt x="100" y="56"/>
                  </a:cubicBezTo>
                  <a:cubicBezTo>
                    <a:pt x="105" y="56"/>
                    <a:pt x="109" y="54"/>
                    <a:pt x="112" y="50"/>
                  </a:cubicBezTo>
                  <a:cubicBezTo>
                    <a:pt x="115" y="54"/>
                    <a:pt x="119" y="56"/>
                    <a:pt x="124" y="56"/>
                  </a:cubicBezTo>
                  <a:cubicBezTo>
                    <a:pt x="129" y="56"/>
                    <a:pt x="133" y="54"/>
                    <a:pt x="136" y="50"/>
                  </a:cubicBezTo>
                  <a:cubicBezTo>
                    <a:pt x="139" y="54"/>
                    <a:pt x="143" y="56"/>
                    <a:pt x="148" y="56"/>
                  </a:cubicBezTo>
                  <a:cubicBezTo>
                    <a:pt x="153" y="56"/>
                    <a:pt x="157" y="54"/>
                    <a:pt x="160" y="50"/>
                  </a:cubicBezTo>
                  <a:lnTo>
                    <a:pt x="160" y="136"/>
                  </a:lnTo>
                  <a:close/>
                  <a:moveTo>
                    <a:pt x="20" y="40"/>
                  </a:moveTo>
                  <a:cubicBezTo>
                    <a:pt x="20" y="32"/>
                    <a:pt x="20" y="32"/>
                    <a:pt x="20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44"/>
                    <a:pt x="32" y="48"/>
                    <a:pt x="28" y="48"/>
                  </a:cubicBezTo>
                  <a:cubicBezTo>
                    <a:pt x="24" y="48"/>
                    <a:pt x="20" y="44"/>
                    <a:pt x="20" y="40"/>
                  </a:cubicBezTo>
                  <a:moveTo>
                    <a:pt x="44" y="40"/>
                  </a:moveTo>
                  <a:cubicBezTo>
                    <a:pt x="44" y="32"/>
                    <a:pt x="44" y="32"/>
                    <a:pt x="44" y="32"/>
                  </a:cubicBezTo>
                  <a:cubicBezTo>
                    <a:pt x="60" y="32"/>
                    <a:pt x="60" y="32"/>
                    <a:pt x="60" y="32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0" y="44"/>
                    <a:pt x="56" y="48"/>
                    <a:pt x="52" y="48"/>
                  </a:cubicBezTo>
                  <a:cubicBezTo>
                    <a:pt x="48" y="48"/>
                    <a:pt x="44" y="44"/>
                    <a:pt x="44" y="40"/>
                  </a:cubicBezTo>
                  <a:moveTo>
                    <a:pt x="68" y="40"/>
                  </a:moveTo>
                  <a:cubicBezTo>
                    <a:pt x="68" y="32"/>
                    <a:pt x="68" y="32"/>
                    <a:pt x="68" y="32"/>
                  </a:cubicBezTo>
                  <a:cubicBezTo>
                    <a:pt x="84" y="32"/>
                    <a:pt x="84" y="32"/>
                    <a:pt x="84" y="32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4" y="44"/>
                    <a:pt x="80" y="48"/>
                    <a:pt x="76" y="48"/>
                  </a:cubicBezTo>
                  <a:cubicBezTo>
                    <a:pt x="72" y="48"/>
                    <a:pt x="68" y="44"/>
                    <a:pt x="68" y="40"/>
                  </a:cubicBezTo>
                  <a:moveTo>
                    <a:pt x="92" y="40"/>
                  </a:moveTo>
                  <a:cubicBezTo>
                    <a:pt x="92" y="32"/>
                    <a:pt x="92" y="32"/>
                    <a:pt x="92" y="32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8" y="40"/>
                    <a:pt x="108" y="40"/>
                    <a:pt x="108" y="40"/>
                  </a:cubicBezTo>
                  <a:cubicBezTo>
                    <a:pt x="108" y="44"/>
                    <a:pt x="104" y="48"/>
                    <a:pt x="100" y="48"/>
                  </a:cubicBezTo>
                  <a:cubicBezTo>
                    <a:pt x="96" y="48"/>
                    <a:pt x="92" y="44"/>
                    <a:pt x="92" y="40"/>
                  </a:cubicBezTo>
                  <a:moveTo>
                    <a:pt x="116" y="40"/>
                  </a:moveTo>
                  <a:cubicBezTo>
                    <a:pt x="116" y="32"/>
                    <a:pt x="116" y="32"/>
                    <a:pt x="116" y="32"/>
                  </a:cubicBezTo>
                  <a:cubicBezTo>
                    <a:pt x="132" y="32"/>
                    <a:pt x="132" y="32"/>
                    <a:pt x="132" y="32"/>
                  </a:cubicBezTo>
                  <a:cubicBezTo>
                    <a:pt x="132" y="40"/>
                    <a:pt x="132" y="40"/>
                    <a:pt x="132" y="40"/>
                  </a:cubicBezTo>
                  <a:cubicBezTo>
                    <a:pt x="132" y="44"/>
                    <a:pt x="128" y="48"/>
                    <a:pt x="124" y="48"/>
                  </a:cubicBezTo>
                  <a:cubicBezTo>
                    <a:pt x="120" y="48"/>
                    <a:pt x="116" y="44"/>
                    <a:pt x="116" y="40"/>
                  </a:cubicBezTo>
                  <a:moveTo>
                    <a:pt x="140" y="40"/>
                  </a:moveTo>
                  <a:cubicBezTo>
                    <a:pt x="140" y="32"/>
                    <a:pt x="140" y="32"/>
                    <a:pt x="140" y="32"/>
                  </a:cubicBezTo>
                  <a:cubicBezTo>
                    <a:pt x="156" y="32"/>
                    <a:pt x="156" y="32"/>
                    <a:pt x="156" y="32"/>
                  </a:cubicBezTo>
                  <a:cubicBezTo>
                    <a:pt x="156" y="40"/>
                    <a:pt x="156" y="40"/>
                    <a:pt x="156" y="40"/>
                  </a:cubicBezTo>
                  <a:cubicBezTo>
                    <a:pt x="156" y="44"/>
                    <a:pt x="152" y="48"/>
                    <a:pt x="148" y="48"/>
                  </a:cubicBezTo>
                  <a:cubicBezTo>
                    <a:pt x="144" y="48"/>
                    <a:pt x="140" y="44"/>
                    <a:pt x="140" y="40"/>
                  </a:cubicBezTo>
                  <a:moveTo>
                    <a:pt x="160" y="24"/>
                  </a:moveTo>
                  <a:cubicBezTo>
                    <a:pt x="16" y="24"/>
                    <a:pt x="16" y="24"/>
                    <a:pt x="16" y="24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0" y="8"/>
                    <a:pt x="160" y="8"/>
                    <a:pt x="160" y="8"/>
                  </a:cubicBezTo>
                  <a:lnTo>
                    <a:pt x="160" y="2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914113" y="1382016"/>
            <a:ext cx="2204903" cy="684803"/>
            <a:chOff x="5914113" y="1382016"/>
            <a:chExt cx="2204903" cy="684803"/>
          </a:xfrm>
        </p:grpSpPr>
        <p:sp>
          <p:nvSpPr>
            <p:cNvPr id="17" name="TextBox 15"/>
            <p:cNvSpPr txBox="1"/>
            <p:nvPr/>
          </p:nvSpPr>
          <p:spPr>
            <a:xfrm>
              <a:off x="5914113" y="1382016"/>
              <a:ext cx="946413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eaLnBrk="1" fontAlgn="auto" hangingPunct="1">
                <a:defRPr/>
              </a:pPr>
              <a:r>
                <a:rPr lang="zh-CN" altLang="en-US" sz="1400" b="1"/>
                <a:t>标题文本预设</a:t>
              </a:r>
            </a:p>
          </p:txBody>
        </p:sp>
        <p:sp>
          <p:nvSpPr>
            <p:cNvPr id="18" name="TextBox 16"/>
            <p:cNvSpPr txBox="1">
              <a:spLocks/>
            </p:cNvSpPr>
            <p:nvPr/>
          </p:nvSpPr>
          <p:spPr bwMode="auto">
            <a:xfrm>
              <a:off x="5914113" y="1612849"/>
              <a:ext cx="2204903" cy="453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rmAutofit fontScale="92500" lnSpcReduction="100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100" dirty="0"/>
                <a:t>此部分内容作为文字排版占位显示（建议使用主题字体）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914113" y="2971446"/>
            <a:ext cx="2204903" cy="684803"/>
            <a:chOff x="5914113" y="2971446"/>
            <a:chExt cx="2204903" cy="684803"/>
          </a:xfrm>
        </p:grpSpPr>
        <p:sp>
          <p:nvSpPr>
            <p:cNvPr id="19" name="TextBox 17"/>
            <p:cNvSpPr txBox="1"/>
            <p:nvPr/>
          </p:nvSpPr>
          <p:spPr>
            <a:xfrm>
              <a:off x="5914113" y="2971446"/>
              <a:ext cx="946413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eaLnBrk="1" fontAlgn="auto" hangingPunct="1">
                <a:defRPr/>
              </a:pPr>
              <a:r>
                <a:rPr lang="zh-CN" altLang="en-US" sz="1400" b="1"/>
                <a:t>标题文本预设</a:t>
              </a:r>
            </a:p>
          </p:txBody>
        </p:sp>
        <p:sp>
          <p:nvSpPr>
            <p:cNvPr id="20" name="TextBox 18"/>
            <p:cNvSpPr txBox="1">
              <a:spLocks/>
            </p:cNvSpPr>
            <p:nvPr/>
          </p:nvSpPr>
          <p:spPr bwMode="auto">
            <a:xfrm>
              <a:off x="5914113" y="3202279"/>
              <a:ext cx="2204903" cy="453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rmAutofit fontScale="92500" lnSpcReduction="100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100"/>
                <a:t>此部分内容作为文字排版占位显示（建议使用主题字体）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024984" y="1382016"/>
            <a:ext cx="2204903" cy="684803"/>
            <a:chOff x="1024984" y="1382016"/>
            <a:chExt cx="2204903" cy="684803"/>
          </a:xfrm>
        </p:grpSpPr>
        <p:sp>
          <p:nvSpPr>
            <p:cNvPr id="21" name="TextBox 19"/>
            <p:cNvSpPr txBox="1"/>
            <p:nvPr/>
          </p:nvSpPr>
          <p:spPr>
            <a:xfrm>
              <a:off x="2283473" y="1382016"/>
              <a:ext cx="946414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r" eaLnBrk="1" fontAlgn="auto" hangingPunct="1">
                <a:defRPr/>
              </a:pPr>
              <a:r>
                <a:rPr lang="zh-CN" altLang="en-US" sz="1400" b="1"/>
                <a:t>标题文本预设</a:t>
              </a:r>
            </a:p>
          </p:txBody>
        </p:sp>
        <p:sp>
          <p:nvSpPr>
            <p:cNvPr id="22" name="TextBox 20"/>
            <p:cNvSpPr txBox="1">
              <a:spLocks/>
            </p:cNvSpPr>
            <p:nvPr/>
          </p:nvSpPr>
          <p:spPr bwMode="auto">
            <a:xfrm>
              <a:off x="1024984" y="1612849"/>
              <a:ext cx="2204903" cy="453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rmAutofit fontScale="92500" lnSpcReduction="1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/>
                <a:t>此部分内容作为文字排版占位显示（建议使用主题字体）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024984" y="2971446"/>
            <a:ext cx="2204903" cy="684803"/>
            <a:chOff x="1024984" y="2971446"/>
            <a:chExt cx="2204903" cy="684803"/>
          </a:xfrm>
        </p:grpSpPr>
        <p:sp>
          <p:nvSpPr>
            <p:cNvPr id="23" name="TextBox 21"/>
            <p:cNvSpPr txBox="1"/>
            <p:nvPr/>
          </p:nvSpPr>
          <p:spPr>
            <a:xfrm>
              <a:off x="2283473" y="2971446"/>
              <a:ext cx="946414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r" eaLnBrk="1" fontAlgn="auto" hangingPunct="1">
                <a:defRPr/>
              </a:pPr>
              <a:r>
                <a:rPr lang="zh-CN" altLang="en-US" sz="1400" b="1"/>
                <a:t>标题文本预设</a:t>
              </a:r>
            </a:p>
          </p:txBody>
        </p:sp>
        <p:sp>
          <p:nvSpPr>
            <p:cNvPr id="24" name="TextBox 22"/>
            <p:cNvSpPr txBox="1">
              <a:spLocks/>
            </p:cNvSpPr>
            <p:nvPr/>
          </p:nvSpPr>
          <p:spPr bwMode="auto">
            <a:xfrm>
              <a:off x="1024984" y="3202279"/>
              <a:ext cx="2204903" cy="453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rmAutofit fontScale="92500" lnSpcReduction="1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/>
                <a:t>此部分内容作为文字排版占位显示（建议使用主题字体）</a:t>
              </a:r>
            </a:p>
          </p:txBody>
        </p:sp>
      </p:grpSp>
      <p:sp>
        <p:nvSpPr>
          <p:cNvPr id="30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77849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FC3C7B4B-D3C8-4016-B1AE-AC07555AFD43}"/>
              </a:ext>
            </a:extLst>
          </p:cNvPr>
          <p:cNvGrpSpPr/>
          <p:nvPr/>
        </p:nvGrpSpPr>
        <p:grpSpPr>
          <a:xfrm>
            <a:off x="461973" y="4104080"/>
            <a:ext cx="8220054" cy="1373902"/>
            <a:chOff x="795239" y="4028758"/>
            <a:chExt cx="7542380" cy="1260636"/>
          </a:xfrm>
        </p:grpSpPr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BFD35D29-F7FF-4A7F-8C05-BE5F4E26B04F}"/>
                </a:ext>
              </a:extLst>
            </p:cNvPr>
            <p:cNvGrpSpPr/>
            <p:nvPr/>
          </p:nvGrpSpPr>
          <p:grpSpPr>
            <a:xfrm>
              <a:off x="4616891" y="4046865"/>
              <a:ext cx="3720728" cy="1242529"/>
              <a:chOff x="2302164" y="3147814"/>
              <a:chExt cx="4425873" cy="1478012"/>
            </a:xfrm>
          </p:grpSpPr>
          <p:pic>
            <p:nvPicPr>
              <p:cNvPr id="32" name="图片 31">
                <a:extLst>
                  <a:ext uri="{FF2B5EF4-FFF2-40B4-BE49-F238E27FC236}">
                    <a16:creationId xmlns:a16="http://schemas.microsoft.com/office/drawing/2014/main" id="{9ADCB3B6-3CC7-4C44-A5EB-47F61E5452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15963" y="3147814"/>
                <a:ext cx="4312074" cy="1478012"/>
              </a:xfrm>
              <a:prstGeom prst="rect">
                <a:avLst/>
              </a:prstGeom>
            </p:spPr>
          </p:pic>
          <p:pic>
            <p:nvPicPr>
              <p:cNvPr id="33" name="图片 32">
                <a:extLst>
                  <a:ext uri="{FF2B5EF4-FFF2-40B4-BE49-F238E27FC236}">
                    <a16:creationId xmlns:a16="http://schemas.microsoft.com/office/drawing/2014/main" id="{6B27B2BC-485A-4483-9333-DFBC772C25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302164" y="3240584"/>
                <a:ext cx="1005424" cy="681980"/>
              </a:xfrm>
              <a:prstGeom prst="rect">
                <a:avLst/>
              </a:prstGeom>
            </p:spPr>
          </p:pic>
        </p:grpSp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E936D877-0B56-4C5D-BD72-D6A81A97663B}"/>
                </a:ext>
              </a:extLst>
            </p:cNvPr>
            <p:cNvGrpSpPr/>
            <p:nvPr/>
          </p:nvGrpSpPr>
          <p:grpSpPr>
            <a:xfrm flipH="1">
              <a:off x="795239" y="4028758"/>
              <a:ext cx="3720728" cy="1242529"/>
              <a:chOff x="2302164" y="3147814"/>
              <a:chExt cx="4425873" cy="1478012"/>
            </a:xfrm>
          </p:grpSpPr>
          <p:pic>
            <p:nvPicPr>
              <p:cNvPr id="35" name="图片 34">
                <a:extLst>
                  <a:ext uri="{FF2B5EF4-FFF2-40B4-BE49-F238E27FC236}">
                    <a16:creationId xmlns:a16="http://schemas.microsoft.com/office/drawing/2014/main" id="{E62BFB56-26E1-47C0-8FEB-2F625E3A15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15963" y="3147814"/>
                <a:ext cx="4312074" cy="1478012"/>
              </a:xfrm>
              <a:prstGeom prst="rect">
                <a:avLst/>
              </a:prstGeom>
            </p:spPr>
          </p:pic>
          <p:pic>
            <p:nvPicPr>
              <p:cNvPr id="36" name="图片 35">
                <a:extLst>
                  <a:ext uri="{FF2B5EF4-FFF2-40B4-BE49-F238E27FC236}">
                    <a16:creationId xmlns:a16="http://schemas.microsoft.com/office/drawing/2014/main" id="{08C89B56-90B9-49F4-B91B-3C50DA40BD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302164" y="3240584"/>
                <a:ext cx="1005424" cy="68198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900165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DA31F93C-14EF-4454-AB6F-785E44DD6C9C}"/>
              </a:ext>
            </a:extLst>
          </p:cNvPr>
          <p:cNvGrpSpPr/>
          <p:nvPr/>
        </p:nvGrpSpPr>
        <p:grpSpPr>
          <a:xfrm>
            <a:off x="1747442" y="627534"/>
            <a:ext cx="1136806" cy="1050740"/>
            <a:chOff x="1193800" y="840388"/>
            <a:chExt cx="1673945" cy="1547212"/>
          </a:xfrm>
        </p:grpSpPr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72206903-0138-4419-B28C-09EF943718B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193800" y="840388"/>
              <a:ext cx="1253637" cy="1155569"/>
            </a:xfrm>
            <a:custGeom>
              <a:avLst/>
              <a:gdLst>
                <a:gd name="connsiteX0" fmla="*/ 4805268 w 5554132"/>
                <a:gd name="connsiteY0" fmla="*/ 313 h 5119649"/>
                <a:gd name="connsiteX1" fmla="*/ 5490256 w 5554132"/>
                <a:gd name="connsiteY1" fmla="*/ 64567 h 5119649"/>
                <a:gd name="connsiteX2" fmla="*/ 5278097 w 5554132"/>
                <a:gd name="connsiteY2" fmla="*/ 1505924 h 5119649"/>
                <a:gd name="connsiteX3" fmla="*/ 3358319 w 5554132"/>
                <a:gd name="connsiteY3" fmla="*/ 2683807 h 5119649"/>
                <a:gd name="connsiteX4" fmla="*/ 3117700 w 5554132"/>
                <a:gd name="connsiteY4" fmla="*/ 3884938 h 5119649"/>
                <a:gd name="connsiteX5" fmla="*/ 3197906 w 5554132"/>
                <a:gd name="connsiteY5" fmla="*/ 4654695 h 5119649"/>
                <a:gd name="connsiteX6" fmla="*/ 2716668 w 5554132"/>
                <a:gd name="connsiteY6" fmla="*/ 5119649 h 5119649"/>
                <a:gd name="connsiteX7" fmla="*/ 0 w 5554132"/>
                <a:gd name="connsiteY7" fmla="*/ 2451330 h 5119649"/>
                <a:gd name="connsiteX8" fmla="*/ 450191 w 5554132"/>
                <a:gd name="connsiteY8" fmla="*/ 1895969 h 5119649"/>
                <a:gd name="connsiteX9" fmla="*/ 1399731 w 5554132"/>
                <a:gd name="connsiteY9" fmla="*/ 2231769 h 5119649"/>
                <a:gd name="connsiteX10" fmla="*/ 2582128 w 5554132"/>
                <a:gd name="connsiteY10" fmla="*/ 2089700 h 5119649"/>
                <a:gd name="connsiteX11" fmla="*/ 3891303 w 5554132"/>
                <a:gd name="connsiteY11" fmla="*/ 263464 h 5119649"/>
                <a:gd name="connsiteX12" fmla="*/ 4805268 w 5554132"/>
                <a:gd name="connsiteY12" fmla="*/ 313 h 5119649"/>
                <a:gd name="connsiteX13" fmla="*/ 4796632 w 5554132"/>
                <a:gd name="connsiteY13" fmla="*/ 453987 h 5119649"/>
                <a:gd name="connsiteX14" fmla="*/ 4552950 w 5554132"/>
                <a:gd name="connsiteY14" fmla="*/ 695287 h 5119649"/>
                <a:gd name="connsiteX15" fmla="*/ 4796632 w 5554132"/>
                <a:gd name="connsiteY15" fmla="*/ 936587 h 5119649"/>
                <a:gd name="connsiteX16" fmla="*/ 5040314 w 5554132"/>
                <a:gd name="connsiteY16" fmla="*/ 695287 h 5119649"/>
                <a:gd name="connsiteX17" fmla="*/ 4796632 w 5554132"/>
                <a:gd name="connsiteY17" fmla="*/ 453987 h 5119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554132" h="5119649">
                  <a:moveTo>
                    <a:pt x="4805268" y="313"/>
                  </a:moveTo>
                  <a:cubicBezTo>
                    <a:pt x="5166843" y="5156"/>
                    <a:pt x="5490256" y="64567"/>
                    <a:pt x="5490256" y="64567"/>
                  </a:cubicBezTo>
                  <a:cubicBezTo>
                    <a:pt x="5490256" y="64567"/>
                    <a:pt x="5730875" y="1020306"/>
                    <a:pt x="5278097" y="1505924"/>
                  </a:cubicBezTo>
                  <a:cubicBezTo>
                    <a:pt x="3358319" y="2683807"/>
                    <a:pt x="3358319" y="2683807"/>
                    <a:pt x="3358319" y="2683807"/>
                  </a:cubicBezTo>
                  <a:cubicBezTo>
                    <a:pt x="3358319" y="2683807"/>
                    <a:pt x="2507096" y="3267583"/>
                    <a:pt x="3117700" y="3884938"/>
                  </a:cubicBezTo>
                  <a:cubicBezTo>
                    <a:pt x="3117700" y="3884938"/>
                    <a:pt x="3715366" y="4192325"/>
                    <a:pt x="3197906" y="4654695"/>
                  </a:cubicBezTo>
                  <a:cubicBezTo>
                    <a:pt x="3197906" y="4654695"/>
                    <a:pt x="2724430" y="5109317"/>
                    <a:pt x="2716668" y="5119649"/>
                  </a:cubicBezTo>
                  <a:cubicBezTo>
                    <a:pt x="0" y="2451330"/>
                    <a:pt x="0" y="2451330"/>
                    <a:pt x="0" y="2451330"/>
                  </a:cubicBezTo>
                  <a:cubicBezTo>
                    <a:pt x="12937" y="2438415"/>
                    <a:pt x="450191" y="1895969"/>
                    <a:pt x="450191" y="1895969"/>
                  </a:cubicBezTo>
                  <a:cubicBezTo>
                    <a:pt x="450191" y="1895969"/>
                    <a:pt x="809826" y="1418100"/>
                    <a:pt x="1399731" y="2231769"/>
                  </a:cubicBezTo>
                  <a:cubicBezTo>
                    <a:pt x="2222493" y="2893037"/>
                    <a:pt x="2582128" y="2089700"/>
                    <a:pt x="2582128" y="2089700"/>
                  </a:cubicBezTo>
                  <a:cubicBezTo>
                    <a:pt x="3891303" y="263464"/>
                    <a:pt x="3891303" y="263464"/>
                    <a:pt x="3891303" y="263464"/>
                  </a:cubicBezTo>
                  <a:cubicBezTo>
                    <a:pt x="4043954" y="45194"/>
                    <a:pt x="4443692" y="-4530"/>
                    <a:pt x="4805268" y="313"/>
                  </a:cubicBezTo>
                  <a:close/>
                  <a:moveTo>
                    <a:pt x="4796632" y="453987"/>
                  </a:moveTo>
                  <a:cubicBezTo>
                    <a:pt x="4662050" y="453987"/>
                    <a:pt x="4552950" y="562021"/>
                    <a:pt x="4552950" y="695287"/>
                  </a:cubicBezTo>
                  <a:cubicBezTo>
                    <a:pt x="4552950" y="828553"/>
                    <a:pt x="4662050" y="936587"/>
                    <a:pt x="4796632" y="936587"/>
                  </a:cubicBezTo>
                  <a:cubicBezTo>
                    <a:pt x="4931214" y="936587"/>
                    <a:pt x="5040314" y="828553"/>
                    <a:pt x="5040314" y="695287"/>
                  </a:cubicBezTo>
                  <a:cubicBezTo>
                    <a:pt x="5040314" y="562021"/>
                    <a:pt x="4931214" y="453987"/>
                    <a:pt x="4796632" y="453987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id="{E0E4EC22-7CD0-41E2-876A-E3E357FFCE0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880577" y="1444863"/>
              <a:ext cx="987168" cy="942737"/>
            </a:xfrm>
            <a:custGeom>
              <a:avLst/>
              <a:gdLst>
                <a:gd name="T0" fmla="*/ 650 w 1691"/>
                <a:gd name="T1" fmla="*/ 0 h 1617"/>
                <a:gd name="T2" fmla="*/ 0 w 1691"/>
                <a:gd name="T3" fmla="*/ 579 h 1617"/>
                <a:gd name="T4" fmla="*/ 47 w 1691"/>
                <a:gd name="T5" fmla="*/ 658 h 1617"/>
                <a:gd name="T6" fmla="*/ 377 w 1691"/>
                <a:gd name="T7" fmla="*/ 390 h 1617"/>
                <a:gd name="T8" fmla="*/ 92 w 1691"/>
                <a:gd name="T9" fmla="*/ 680 h 1617"/>
                <a:gd name="T10" fmla="*/ 144 w 1691"/>
                <a:gd name="T11" fmla="*/ 739 h 1617"/>
                <a:gd name="T12" fmla="*/ 542 w 1691"/>
                <a:gd name="T13" fmla="*/ 316 h 1617"/>
                <a:gd name="T14" fmla="*/ 159 w 1691"/>
                <a:gd name="T15" fmla="*/ 762 h 1617"/>
                <a:gd name="T16" fmla="*/ 459 w 1691"/>
                <a:gd name="T17" fmla="*/ 554 h 1617"/>
                <a:gd name="T18" fmla="*/ 212 w 1691"/>
                <a:gd name="T19" fmla="*/ 792 h 1617"/>
                <a:gd name="T20" fmla="*/ 249 w 1691"/>
                <a:gd name="T21" fmla="*/ 829 h 1617"/>
                <a:gd name="T22" fmla="*/ 392 w 1691"/>
                <a:gd name="T23" fmla="*/ 710 h 1617"/>
                <a:gd name="T24" fmla="*/ 287 w 1691"/>
                <a:gd name="T25" fmla="*/ 866 h 1617"/>
                <a:gd name="T26" fmla="*/ 324 w 1691"/>
                <a:gd name="T27" fmla="*/ 910 h 1617"/>
                <a:gd name="T28" fmla="*/ 699 w 1691"/>
                <a:gd name="T29" fmla="*/ 412 h 1617"/>
                <a:gd name="T30" fmla="*/ 354 w 1691"/>
                <a:gd name="T31" fmla="*/ 940 h 1617"/>
                <a:gd name="T32" fmla="*/ 384 w 1691"/>
                <a:gd name="T33" fmla="*/ 985 h 1617"/>
                <a:gd name="T34" fmla="*/ 609 w 1691"/>
                <a:gd name="T35" fmla="*/ 739 h 1617"/>
                <a:gd name="T36" fmla="*/ 422 w 1691"/>
                <a:gd name="T37" fmla="*/ 1007 h 1617"/>
                <a:gd name="T38" fmla="*/ 759 w 1691"/>
                <a:gd name="T39" fmla="*/ 635 h 1617"/>
                <a:gd name="T40" fmla="*/ 459 w 1691"/>
                <a:gd name="T41" fmla="*/ 1044 h 1617"/>
                <a:gd name="T42" fmla="*/ 489 w 1691"/>
                <a:gd name="T43" fmla="*/ 1067 h 1617"/>
                <a:gd name="T44" fmla="*/ 752 w 1691"/>
                <a:gd name="T45" fmla="*/ 754 h 1617"/>
                <a:gd name="T46" fmla="*/ 534 w 1691"/>
                <a:gd name="T47" fmla="*/ 1096 h 1617"/>
                <a:gd name="T48" fmla="*/ 556 w 1691"/>
                <a:gd name="T49" fmla="*/ 1128 h 1617"/>
                <a:gd name="T50" fmla="*/ 992 w 1691"/>
                <a:gd name="T51" fmla="*/ 635 h 1617"/>
                <a:gd name="T52" fmla="*/ 587 w 1691"/>
                <a:gd name="T53" fmla="*/ 1156 h 1617"/>
                <a:gd name="T54" fmla="*/ 624 w 1691"/>
                <a:gd name="T55" fmla="*/ 1193 h 1617"/>
                <a:gd name="T56" fmla="*/ 744 w 1691"/>
                <a:gd name="T57" fmla="*/ 1059 h 1617"/>
                <a:gd name="T58" fmla="*/ 662 w 1691"/>
                <a:gd name="T59" fmla="*/ 1238 h 1617"/>
                <a:gd name="T60" fmla="*/ 939 w 1691"/>
                <a:gd name="T61" fmla="*/ 925 h 1617"/>
                <a:gd name="T62" fmla="*/ 699 w 1691"/>
                <a:gd name="T63" fmla="*/ 1260 h 1617"/>
                <a:gd name="T64" fmla="*/ 729 w 1691"/>
                <a:gd name="T65" fmla="*/ 1304 h 1617"/>
                <a:gd name="T66" fmla="*/ 1007 w 1691"/>
                <a:gd name="T67" fmla="*/ 1059 h 1617"/>
                <a:gd name="T68" fmla="*/ 767 w 1691"/>
                <a:gd name="T69" fmla="*/ 1334 h 1617"/>
                <a:gd name="T70" fmla="*/ 789 w 1691"/>
                <a:gd name="T71" fmla="*/ 1371 h 1617"/>
                <a:gd name="T72" fmla="*/ 1292 w 1691"/>
                <a:gd name="T73" fmla="*/ 933 h 1617"/>
                <a:gd name="T74" fmla="*/ 819 w 1691"/>
                <a:gd name="T75" fmla="*/ 1416 h 1617"/>
                <a:gd name="T76" fmla="*/ 864 w 1691"/>
                <a:gd name="T77" fmla="*/ 1461 h 1617"/>
                <a:gd name="T78" fmla="*/ 1247 w 1691"/>
                <a:gd name="T79" fmla="*/ 1119 h 1617"/>
                <a:gd name="T80" fmla="*/ 917 w 1691"/>
                <a:gd name="T81" fmla="*/ 1498 h 1617"/>
                <a:gd name="T82" fmla="*/ 954 w 1691"/>
                <a:gd name="T83" fmla="*/ 1527 h 1617"/>
                <a:gd name="T84" fmla="*/ 1419 w 1691"/>
                <a:gd name="T85" fmla="*/ 1037 h 1617"/>
                <a:gd name="T86" fmla="*/ 999 w 1691"/>
                <a:gd name="T87" fmla="*/ 1565 h 1617"/>
                <a:gd name="T88" fmla="*/ 1037 w 1691"/>
                <a:gd name="T89" fmla="*/ 1617 h 1617"/>
                <a:gd name="T90" fmla="*/ 1691 w 1691"/>
                <a:gd name="T91" fmla="*/ 988 h 1617"/>
                <a:gd name="T92" fmla="*/ 650 w 1691"/>
                <a:gd name="T93" fmla="*/ 0 h 1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91" h="1617">
                  <a:moveTo>
                    <a:pt x="650" y="0"/>
                  </a:moveTo>
                  <a:cubicBezTo>
                    <a:pt x="0" y="579"/>
                    <a:pt x="0" y="579"/>
                    <a:pt x="0" y="579"/>
                  </a:cubicBezTo>
                  <a:cubicBezTo>
                    <a:pt x="47" y="658"/>
                    <a:pt x="47" y="658"/>
                    <a:pt x="47" y="658"/>
                  </a:cubicBezTo>
                  <a:cubicBezTo>
                    <a:pt x="377" y="390"/>
                    <a:pt x="377" y="390"/>
                    <a:pt x="377" y="390"/>
                  </a:cubicBezTo>
                  <a:cubicBezTo>
                    <a:pt x="92" y="680"/>
                    <a:pt x="92" y="680"/>
                    <a:pt x="92" y="680"/>
                  </a:cubicBezTo>
                  <a:cubicBezTo>
                    <a:pt x="144" y="739"/>
                    <a:pt x="144" y="739"/>
                    <a:pt x="144" y="739"/>
                  </a:cubicBezTo>
                  <a:cubicBezTo>
                    <a:pt x="542" y="316"/>
                    <a:pt x="542" y="316"/>
                    <a:pt x="542" y="316"/>
                  </a:cubicBezTo>
                  <a:cubicBezTo>
                    <a:pt x="159" y="762"/>
                    <a:pt x="159" y="762"/>
                    <a:pt x="159" y="762"/>
                  </a:cubicBezTo>
                  <a:cubicBezTo>
                    <a:pt x="459" y="554"/>
                    <a:pt x="459" y="554"/>
                    <a:pt x="459" y="554"/>
                  </a:cubicBezTo>
                  <a:cubicBezTo>
                    <a:pt x="212" y="792"/>
                    <a:pt x="212" y="792"/>
                    <a:pt x="212" y="792"/>
                  </a:cubicBezTo>
                  <a:cubicBezTo>
                    <a:pt x="249" y="829"/>
                    <a:pt x="249" y="829"/>
                    <a:pt x="249" y="829"/>
                  </a:cubicBezTo>
                  <a:cubicBezTo>
                    <a:pt x="392" y="710"/>
                    <a:pt x="392" y="710"/>
                    <a:pt x="392" y="710"/>
                  </a:cubicBezTo>
                  <a:cubicBezTo>
                    <a:pt x="287" y="866"/>
                    <a:pt x="287" y="866"/>
                    <a:pt x="287" y="866"/>
                  </a:cubicBezTo>
                  <a:cubicBezTo>
                    <a:pt x="324" y="910"/>
                    <a:pt x="324" y="910"/>
                    <a:pt x="324" y="910"/>
                  </a:cubicBezTo>
                  <a:cubicBezTo>
                    <a:pt x="699" y="412"/>
                    <a:pt x="699" y="412"/>
                    <a:pt x="699" y="412"/>
                  </a:cubicBezTo>
                  <a:cubicBezTo>
                    <a:pt x="354" y="940"/>
                    <a:pt x="354" y="940"/>
                    <a:pt x="354" y="940"/>
                  </a:cubicBezTo>
                  <a:cubicBezTo>
                    <a:pt x="384" y="985"/>
                    <a:pt x="384" y="985"/>
                    <a:pt x="384" y="985"/>
                  </a:cubicBezTo>
                  <a:cubicBezTo>
                    <a:pt x="609" y="739"/>
                    <a:pt x="609" y="739"/>
                    <a:pt x="609" y="739"/>
                  </a:cubicBezTo>
                  <a:cubicBezTo>
                    <a:pt x="422" y="1007"/>
                    <a:pt x="422" y="1007"/>
                    <a:pt x="422" y="1007"/>
                  </a:cubicBezTo>
                  <a:cubicBezTo>
                    <a:pt x="759" y="635"/>
                    <a:pt x="759" y="635"/>
                    <a:pt x="759" y="635"/>
                  </a:cubicBezTo>
                  <a:cubicBezTo>
                    <a:pt x="459" y="1044"/>
                    <a:pt x="459" y="1044"/>
                    <a:pt x="459" y="1044"/>
                  </a:cubicBezTo>
                  <a:cubicBezTo>
                    <a:pt x="489" y="1067"/>
                    <a:pt x="489" y="1067"/>
                    <a:pt x="489" y="1067"/>
                  </a:cubicBezTo>
                  <a:cubicBezTo>
                    <a:pt x="752" y="754"/>
                    <a:pt x="752" y="754"/>
                    <a:pt x="752" y="754"/>
                  </a:cubicBezTo>
                  <a:cubicBezTo>
                    <a:pt x="534" y="1096"/>
                    <a:pt x="534" y="1096"/>
                    <a:pt x="534" y="1096"/>
                  </a:cubicBezTo>
                  <a:cubicBezTo>
                    <a:pt x="556" y="1128"/>
                    <a:pt x="556" y="1128"/>
                    <a:pt x="556" y="1128"/>
                  </a:cubicBezTo>
                  <a:cubicBezTo>
                    <a:pt x="992" y="635"/>
                    <a:pt x="992" y="635"/>
                    <a:pt x="992" y="635"/>
                  </a:cubicBezTo>
                  <a:cubicBezTo>
                    <a:pt x="587" y="1156"/>
                    <a:pt x="587" y="1156"/>
                    <a:pt x="587" y="1156"/>
                  </a:cubicBezTo>
                  <a:cubicBezTo>
                    <a:pt x="624" y="1193"/>
                    <a:pt x="624" y="1193"/>
                    <a:pt x="624" y="1193"/>
                  </a:cubicBezTo>
                  <a:cubicBezTo>
                    <a:pt x="744" y="1059"/>
                    <a:pt x="744" y="1059"/>
                    <a:pt x="744" y="1059"/>
                  </a:cubicBezTo>
                  <a:cubicBezTo>
                    <a:pt x="662" y="1238"/>
                    <a:pt x="662" y="1238"/>
                    <a:pt x="662" y="1238"/>
                  </a:cubicBezTo>
                  <a:cubicBezTo>
                    <a:pt x="939" y="925"/>
                    <a:pt x="939" y="925"/>
                    <a:pt x="939" y="925"/>
                  </a:cubicBezTo>
                  <a:cubicBezTo>
                    <a:pt x="699" y="1260"/>
                    <a:pt x="699" y="1260"/>
                    <a:pt x="699" y="1260"/>
                  </a:cubicBezTo>
                  <a:cubicBezTo>
                    <a:pt x="729" y="1304"/>
                    <a:pt x="729" y="1304"/>
                    <a:pt x="729" y="1304"/>
                  </a:cubicBezTo>
                  <a:cubicBezTo>
                    <a:pt x="1007" y="1059"/>
                    <a:pt x="1007" y="1059"/>
                    <a:pt x="1007" y="1059"/>
                  </a:cubicBezTo>
                  <a:cubicBezTo>
                    <a:pt x="767" y="1334"/>
                    <a:pt x="767" y="1334"/>
                    <a:pt x="767" y="1334"/>
                  </a:cubicBezTo>
                  <a:cubicBezTo>
                    <a:pt x="789" y="1371"/>
                    <a:pt x="789" y="1371"/>
                    <a:pt x="789" y="1371"/>
                  </a:cubicBezTo>
                  <a:cubicBezTo>
                    <a:pt x="1292" y="933"/>
                    <a:pt x="1292" y="933"/>
                    <a:pt x="1292" y="933"/>
                  </a:cubicBezTo>
                  <a:cubicBezTo>
                    <a:pt x="1262" y="940"/>
                    <a:pt x="819" y="1416"/>
                    <a:pt x="819" y="1416"/>
                  </a:cubicBezTo>
                  <a:cubicBezTo>
                    <a:pt x="864" y="1461"/>
                    <a:pt x="864" y="1461"/>
                    <a:pt x="864" y="1461"/>
                  </a:cubicBezTo>
                  <a:cubicBezTo>
                    <a:pt x="1247" y="1119"/>
                    <a:pt x="1247" y="1119"/>
                    <a:pt x="1247" y="1119"/>
                  </a:cubicBezTo>
                  <a:cubicBezTo>
                    <a:pt x="917" y="1498"/>
                    <a:pt x="917" y="1498"/>
                    <a:pt x="917" y="1498"/>
                  </a:cubicBezTo>
                  <a:cubicBezTo>
                    <a:pt x="954" y="1527"/>
                    <a:pt x="954" y="1527"/>
                    <a:pt x="954" y="1527"/>
                  </a:cubicBezTo>
                  <a:cubicBezTo>
                    <a:pt x="1419" y="1037"/>
                    <a:pt x="1419" y="1037"/>
                    <a:pt x="1419" y="1037"/>
                  </a:cubicBezTo>
                  <a:cubicBezTo>
                    <a:pt x="999" y="1565"/>
                    <a:pt x="999" y="1565"/>
                    <a:pt x="999" y="1565"/>
                  </a:cubicBezTo>
                  <a:cubicBezTo>
                    <a:pt x="1037" y="1617"/>
                    <a:pt x="1037" y="1617"/>
                    <a:pt x="1037" y="1617"/>
                  </a:cubicBezTo>
                  <a:cubicBezTo>
                    <a:pt x="1691" y="988"/>
                    <a:pt x="1691" y="988"/>
                    <a:pt x="1691" y="988"/>
                  </a:cubicBezTo>
                  <a:cubicBezTo>
                    <a:pt x="650" y="0"/>
                    <a:pt x="650" y="0"/>
                    <a:pt x="6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2CD21862-7F96-4F26-BCB5-7AE2EBD11CBC}"/>
              </a:ext>
            </a:extLst>
          </p:cNvPr>
          <p:cNvGrpSpPr/>
          <p:nvPr/>
        </p:nvGrpSpPr>
        <p:grpSpPr>
          <a:xfrm>
            <a:off x="1747442" y="1678274"/>
            <a:ext cx="1136806" cy="1050740"/>
            <a:chOff x="1193800" y="2387600"/>
            <a:chExt cx="1673945" cy="1547212"/>
          </a:xfrm>
        </p:grpSpPr>
        <p:sp>
          <p:nvSpPr>
            <p:cNvPr id="35" name="任意多边形: 形状 34">
              <a:extLst>
                <a:ext uri="{FF2B5EF4-FFF2-40B4-BE49-F238E27FC236}">
                  <a16:creationId xmlns:a16="http://schemas.microsoft.com/office/drawing/2014/main" id="{414F0D94-84C4-42DE-A85D-C55BEB9F020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193800" y="2387600"/>
              <a:ext cx="1253637" cy="1155569"/>
            </a:xfrm>
            <a:custGeom>
              <a:avLst/>
              <a:gdLst>
                <a:gd name="connsiteX0" fmla="*/ 4805268 w 5554132"/>
                <a:gd name="connsiteY0" fmla="*/ 313 h 5119649"/>
                <a:gd name="connsiteX1" fmla="*/ 5490256 w 5554132"/>
                <a:gd name="connsiteY1" fmla="*/ 64567 h 5119649"/>
                <a:gd name="connsiteX2" fmla="*/ 5278097 w 5554132"/>
                <a:gd name="connsiteY2" fmla="*/ 1505924 h 5119649"/>
                <a:gd name="connsiteX3" fmla="*/ 3358319 w 5554132"/>
                <a:gd name="connsiteY3" fmla="*/ 2683807 h 5119649"/>
                <a:gd name="connsiteX4" fmla="*/ 3117700 w 5554132"/>
                <a:gd name="connsiteY4" fmla="*/ 3884938 h 5119649"/>
                <a:gd name="connsiteX5" fmla="*/ 3197906 w 5554132"/>
                <a:gd name="connsiteY5" fmla="*/ 4654695 h 5119649"/>
                <a:gd name="connsiteX6" fmla="*/ 2716668 w 5554132"/>
                <a:gd name="connsiteY6" fmla="*/ 5119649 h 5119649"/>
                <a:gd name="connsiteX7" fmla="*/ 0 w 5554132"/>
                <a:gd name="connsiteY7" fmla="*/ 2451330 h 5119649"/>
                <a:gd name="connsiteX8" fmla="*/ 450191 w 5554132"/>
                <a:gd name="connsiteY8" fmla="*/ 1895969 h 5119649"/>
                <a:gd name="connsiteX9" fmla="*/ 1399731 w 5554132"/>
                <a:gd name="connsiteY9" fmla="*/ 2231769 h 5119649"/>
                <a:gd name="connsiteX10" fmla="*/ 2582128 w 5554132"/>
                <a:gd name="connsiteY10" fmla="*/ 2089700 h 5119649"/>
                <a:gd name="connsiteX11" fmla="*/ 3891303 w 5554132"/>
                <a:gd name="connsiteY11" fmla="*/ 263464 h 5119649"/>
                <a:gd name="connsiteX12" fmla="*/ 4805268 w 5554132"/>
                <a:gd name="connsiteY12" fmla="*/ 313 h 5119649"/>
                <a:gd name="connsiteX13" fmla="*/ 4796632 w 5554132"/>
                <a:gd name="connsiteY13" fmla="*/ 453987 h 5119649"/>
                <a:gd name="connsiteX14" fmla="*/ 4552950 w 5554132"/>
                <a:gd name="connsiteY14" fmla="*/ 695287 h 5119649"/>
                <a:gd name="connsiteX15" fmla="*/ 4796632 w 5554132"/>
                <a:gd name="connsiteY15" fmla="*/ 936587 h 5119649"/>
                <a:gd name="connsiteX16" fmla="*/ 5040314 w 5554132"/>
                <a:gd name="connsiteY16" fmla="*/ 695287 h 5119649"/>
                <a:gd name="connsiteX17" fmla="*/ 4796632 w 5554132"/>
                <a:gd name="connsiteY17" fmla="*/ 453987 h 5119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554132" h="5119649">
                  <a:moveTo>
                    <a:pt x="4805268" y="313"/>
                  </a:moveTo>
                  <a:cubicBezTo>
                    <a:pt x="5166843" y="5156"/>
                    <a:pt x="5490256" y="64567"/>
                    <a:pt x="5490256" y="64567"/>
                  </a:cubicBezTo>
                  <a:cubicBezTo>
                    <a:pt x="5490256" y="64567"/>
                    <a:pt x="5730875" y="1020306"/>
                    <a:pt x="5278097" y="1505924"/>
                  </a:cubicBezTo>
                  <a:cubicBezTo>
                    <a:pt x="3358319" y="2683807"/>
                    <a:pt x="3358319" y="2683807"/>
                    <a:pt x="3358319" y="2683807"/>
                  </a:cubicBezTo>
                  <a:cubicBezTo>
                    <a:pt x="3358319" y="2683807"/>
                    <a:pt x="2507096" y="3267583"/>
                    <a:pt x="3117700" y="3884938"/>
                  </a:cubicBezTo>
                  <a:cubicBezTo>
                    <a:pt x="3117700" y="3884938"/>
                    <a:pt x="3715366" y="4192325"/>
                    <a:pt x="3197906" y="4654695"/>
                  </a:cubicBezTo>
                  <a:cubicBezTo>
                    <a:pt x="3197906" y="4654695"/>
                    <a:pt x="2724430" y="5109317"/>
                    <a:pt x="2716668" y="5119649"/>
                  </a:cubicBezTo>
                  <a:cubicBezTo>
                    <a:pt x="0" y="2451330"/>
                    <a:pt x="0" y="2451330"/>
                    <a:pt x="0" y="2451330"/>
                  </a:cubicBezTo>
                  <a:cubicBezTo>
                    <a:pt x="12937" y="2438415"/>
                    <a:pt x="450191" y="1895969"/>
                    <a:pt x="450191" y="1895969"/>
                  </a:cubicBezTo>
                  <a:cubicBezTo>
                    <a:pt x="450191" y="1895969"/>
                    <a:pt x="809826" y="1418100"/>
                    <a:pt x="1399731" y="2231769"/>
                  </a:cubicBezTo>
                  <a:cubicBezTo>
                    <a:pt x="2222493" y="2893037"/>
                    <a:pt x="2582128" y="2089700"/>
                    <a:pt x="2582128" y="2089700"/>
                  </a:cubicBezTo>
                  <a:cubicBezTo>
                    <a:pt x="3891303" y="263464"/>
                    <a:pt x="3891303" y="263464"/>
                    <a:pt x="3891303" y="263464"/>
                  </a:cubicBezTo>
                  <a:cubicBezTo>
                    <a:pt x="4043954" y="45194"/>
                    <a:pt x="4443692" y="-4530"/>
                    <a:pt x="4805268" y="313"/>
                  </a:cubicBezTo>
                  <a:close/>
                  <a:moveTo>
                    <a:pt x="4796632" y="453987"/>
                  </a:moveTo>
                  <a:cubicBezTo>
                    <a:pt x="4662050" y="453987"/>
                    <a:pt x="4552950" y="562021"/>
                    <a:pt x="4552950" y="695287"/>
                  </a:cubicBezTo>
                  <a:cubicBezTo>
                    <a:pt x="4552950" y="828553"/>
                    <a:pt x="4662050" y="936587"/>
                    <a:pt x="4796632" y="936587"/>
                  </a:cubicBezTo>
                  <a:cubicBezTo>
                    <a:pt x="4931214" y="936587"/>
                    <a:pt x="5040314" y="828553"/>
                    <a:pt x="5040314" y="695287"/>
                  </a:cubicBezTo>
                  <a:cubicBezTo>
                    <a:pt x="5040314" y="562021"/>
                    <a:pt x="4931214" y="453987"/>
                    <a:pt x="4796632" y="453987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B0172375-237C-4401-B419-46A46E477AB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880577" y="2992075"/>
              <a:ext cx="987168" cy="942737"/>
            </a:xfrm>
            <a:custGeom>
              <a:avLst/>
              <a:gdLst>
                <a:gd name="T0" fmla="*/ 650 w 1691"/>
                <a:gd name="T1" fmla="*/ 0 h 1617"/>
                <a:gd name="T2" fmla="*/ 0 w 1691"/>
                <a:gd name="T3" fmla="*/ 579 h 1617"/>
                <a:gd name="T4" fmla="*/ 47 w 1691"/>
                <a:gd name="T5" fmla="*/ 658 h 1617"/>
                <a:gd name="T6" fmla="*/ 377 w 1691"/>
                <a:gd name="T7" fmla="*/ 390 h 1617"/>
                <a:gd name="T8" fmla="*/ 92 w 1691"/>
                <a:gd name="T9" fmla="*/ 680 h 1617"/>
                <a:gd name="T10" fmla="*/ 144 w 1691"/>
                <a:gd name="T11" fmla="*/ 739 h 1617"/>
                <a:gd name="T12" fmla="*/ 542 w 1691"/>
                <a:gd name="T13" fmla="*/ 316 h 1617"/>
                <a:gd name="T14" fmla="*/ 159 w 1691"/>
                <a:gd name="T15" fmla="*/ 762 h 1617"/>
                <a:gd name="T16" fmla="*/ 459 w 1691"/>
                <a:gd name="T17" fmla="*/ 554 h 1617"/>
                <a:gd name="T18" fmla="*/ 212 w 1691"/>
                <a:gd name="T19" fmla="*/ 792 h 1617"/>
                <a:gd name="T20" fmla="*/ 249 w 1691"/>
                <a:gd name="T21" fmla="*/ 829 h 1617"/>
                <a:gd name="T22" fmla="*/ 392 w 1691"/>
                <a:gd name="T23" fmla="*/ 710 h 1617"/>
                <a:gd name="T24" fmla="*/ 287 w 1691"/>
                <a:gd name="T25" fmla="*/ 866 h 1617"/>
                <a:gd name="T26" fmla="*/ 324 w 1691"/>
                <a:gd name="T27" fmla="*/ 910 h 1617"/>
                <a:gd name="T28" fmla="*/ 699 w 1691"/>
                <a:gd name="T29" fmla="*/ 412 h 1617"/>
                <a:gd name="T30" fmla="*/ 354 w 1691"/>
                <a:gd name="T31" fmla="*/ 940 h 1617"/>
                <a:gd name="T32" fmla="*/ 384 w 1691"/>
                <a:gd name="T33" fmla="*/ 985 h 1617"/>
                <a:gd name="T34" fmla="*/ 609 w 1691"/>
                <a:gd name="T35" fmla="*/ 739 h 1617"/>
                <a:gd name="T36" fmla="*/ 422 w 1691"/>
                <a:gd name="T37" fmla="*/ 1007 h 1617"/>
                <a:gd name="T38" fmla="*/ 759 w 1691"/>
                <a:gd name="T39" fmla="*/ 635 h 1617"/>
                <a:gd name="T40" fmla="*/ 459 w 1691"/>
                <a:gd name="T41" fmla="*/ 1044 h 1617"/>
                <a:gd name="T42" fmla="*/ 489 w 1691"/>
                <a:gd name="T43" fmla="*/ 1067 h 1617"/>
                <a:gd name="T44" fmla="*/ 752 w 1691"/>
                <a:gd name="T45" fmla="*/ 754 h 1617"/>
                <a:gd name="T46" fmla="*/ 534 w 1691"/>
                <a:gd name="T47" fmla="*/ 1096 h 1617"/>
                <a:gd name="T48" fmla="*/ 556 w 1691"/>
                <a:gd name="T49" fmla="*/ 1128 h 1617"/>
                <a:gd name="T50" fmla="*/ 992 w 1691"/>
                <a:gd name="T51" fmla="*/ 635 h 1617"/>
                <a:gd name="T52" fmla="*/ 587 w 1691"/>
                <a:gd name="T53" fmla="*/ 1156 h 1617"/>
                <a:gd name="T54" fmla="*/ 624 w 1691"/>
                <a:gd name="T55" fmla="*/ 1193 h 1617"/>
                <a:gd name="T56" fmla="*/ 744 w 1691"/>
                <a:gd name="T57" fmla="*/ 1059 h 1617"/>
                <a:gd name="T58" fmla="*/ 662 w 1691"/>
                <a:gd name="T59" fmla="*/ 1238 h 1617"/>
                <a:gd name="T60" fmla="*/ 939 w 1691"/>
                <a:gd name="T61" fmla="*/ 925 h 1617"/>
                <a:gd name="T62" fmla="*/ 699 w 1691"/>
                <a:gd name="T63" fmla="*/ 1260 h 1617"/>
                <a:gd name="T64" fmla="*/ 729 w 1691"/>
                <a:gd name="T65" fmla="*/ 1304 h 1617"/>
                <a:gd name="T66" fmla="*/ 1007 w 1691"/>
                <a:gd name="T67" fmla="*/ 1059 h 1617"/>
                <a:gd name="T68" fmla="*/ 767 w 1691"/>
                <a:gd name="T69" fmla="*/ 1334 h 1617"/>
                <a:gd name="T70" fmla="*/ 789 w 1691"/>
                <a:gd name="T71" fmla="*/ 1371 h 1617"/>
                <a:gd name="T72" fmla="*/ 1292 w 1691"/>
                <a:gd name="T73" fmla="*/ 933 h 1617"/>
                <a:gd name="T74" fmla="*/ 819 w 1691"/>
                <a:gd name="T75" fmla="*/ 1416 h 1617"/>
                <a:gd name="T76" fmla="*/ 864 w 1691"/>
                <a:gd name="T77" fmla="*/ 1461 h 1617"/>
                <a:gd name="T78" fmla="*/ 1247 w 1691"/>
                <a:gd name="T79" fmla="*/ 1119 h 1617"/>
                <a:gd name="T80" fmla="*/ 917 w 1691"/>
                <a:gd name="T81" fmla="*/ 1498 h 1617"/>
                <a:gd name="T82" fmla="*/ 954 w 1691"/>
                <a:gd name="T83" fmla="*/ 1527 h 1617"/>
                <a:gd name="T84" fmla="*/ 1419 w 1691"/>
                <a:gd name="T85" fmla="*/ 1037 h 1617"/>
                <a:gd name="T86" fmla="*/ 999 w 1691"/>
                <a:gd name="T87" fmla="*/ 1565 h 1617"/>
                <a:gd name="T88" fmla="*/ 1037 w 1691"/>
                <a:gd name="T89" fmla="*/ 1617 h 1617"/>
                <a:gd name="T90" fmla="*/ 1691 w 1691"/>
                <a:gd name="T91" fmla="*/ 988 h 1617"/>
                <a:gd name="T92" fmla="*/ 650 w 1691"/>
                <a:gd name="T93" fmla="*/ 0 h 1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91" h="1617">
                  <a:moveTo>
                    <a:pt x="650" y="0"/>
                  </a:moveTo>
                  <a:cubicBezTo>
                    <a:pt x="0" y="579"/>
                    <a:pt x="0" y="579"/>
                    <a:pt x="0" y="579"/>
                  </a:cubicBezTo>
                  <a:cubicBezTo>
                    <a:pt x="47" y="658"/>
                    <a:pt x="47" y="658"/>
                    <a:pt x="47" y="658"/>
                  </a:cubicBezTo>
                  <a:cubicBezTo>
                    <a:pt x="377" y="390"/>
                    <a:pt x="377" y="390"/>
                    <a:pt x="377" y="390"/>
                  </a:cubicBezTo>
                  <a:cubicBezTo>
                    <a:pt x="92" y="680"/>
                    <a:pt x="92" y="680"/>
                    <a:pt x="92" y="680"/>
                  </a:cubicBezTo>
                  <a:cubicBezTo>
                    <a:pt x="144" y="739"/>
                    <a:pt x="144" y="739"/>
                    <a:pt x="144" y="739"/>
                  </a:cubicBezTo>
                  <a:cubicBezTo>
                    <a:pt x="542" y="316"/>
                    <a:pt x="542" y="316"/>
                    <a:pt x="542" y="316"/>
                  </a:cubicBezTo>
                  <a:cubicBezTo>
                    <a:pt x="159" y="762"/>
                    <a:pt x="159" y="762"/>
                    <a:pt x="159" y="762"/>
                  </a:cubicBezTo>
                  <a:cubicBezTo>
                    <a:pt x="459" y="554"/>
                    <a:pt x="459" y="554"/>
                    <a:pt x="459" y="554"/>
                  </a:cubicBezTo>
                  <a:cubicBezTo>
                    <a:pt x="212" y="792"/>
                    <a:pt x="212" y="792"/>
                    <a:pt x="212" y="792"/>
                  </a:cubicBezTo>
                  <a:cubicBezTo>
                    <a:pt x="249" y="829"/>
                    <a:pt x="249" y="829"/>
                    <a:pt x="249" y="829"/>
                  </a:cubicBezTo>
                  <a:cubicBezTo>
                    <a:pt x="392" y="710"/>
                    <a:pt x="392" y="710"/>
                    <a:pt x="392" y="710"/>
                  </a:cubicBezTo>
                  <a:cubicBezTo>
                    <a:pt x="287" y="866"/>
                    <a:pt x="287" y="866"/>
                    <a:pt x="287" y="866"/>
                  </a:cubicBezTo>
                  <a:cubicBezTo>
                    <a:pt x="324" y="910"/>
                    <a:pt x="324" y="910"/>
                    <a:pt x="324" y="910"/>
                  </a:cubicBezTo>
                  <a:cubicBezTo>
                    <a:pt x="699" y="412"/>
                    <a:pt x="699" y="412"/>
                    <a:pt x="699" y="412"/>
                  </a:cubicBezTo>
                  <a:cubicBezTo>
                    <a:pt x="354" y="940"/>
                    <a:pt x="354" y="940"/>
                    <a:pt x="354" y="940"/>
                  </a:cubicBezTo>
                  <a:cubicBezTo>
                    <a:pt x="384" y="985"/>
                    <a:pt x="384" y="985"/>
                    <a:pt x="384" y="985"/>
                  </a:cubicBezTo>
                  <a:cubicBezTo>
                    <a:pt x="609" y="739"/>
                    <a:pt x="609" y="739"/>
                    <a:pt x="609" y="739"/>
                  </a:cubicBezTo>
                  <a:cubicBezTo>
                    <a:pt x="422" y="1007"/>
                    <a:pt x="422" y="1007"/>
                    <a:pt x="422" y="1007"/>
                  </a:cubicBezTo>
                  <a:cubicBezTo>
                    <a:pt x="759" y="635"/>
                    <a:pt x="759" y="635"/>
                    <a:pt x="759" y="635"/>
                  </a:cubicBezTo>
                  <a:cubicBezTo>
                    <a:pt x="459" y="1044"/>
                    <a:pt x="459" y="1044"/>
                    <a:pt x="459" y="1044"/>
                  </a:cubicBezTo>
                  <a:cubicBezTo>
                    <a:pt x="489" y="1067"/>
                    <a:pt x="489" y="1067"/>
                    <a:pt x="489" y="1067"/>
                  </a:cubicBezTo>
                  <a:cubicBezTo>
                    <a:pt x="752" y="754"/>
                    <a:pt x="752" y="754"/>
                    <a:pt x="752" y="754"/>
                  </a:cubicBezTo>
                  <a:cubicBezTo>
                    <a:pt x="534" y="1096"/>
                    <a:pt x="534" y="1096"/>
                    <a:pt x="534" y="1096"/>
                  </a:cubicBezTo>
                  <a:cubicBezTo>
                    <a:pt x="556" y="1128"/>
                    <a:pt x="556" y="1128"/>
                    <a:pt x="556" y="1128"/>
                  </a:cubicBezTo>
                  <a:cubicBezTo>
                    <a:pt x="992" y="635"/>
                    <a:pt x="992" y="635"/>
                    <a:pt x="992" y="635"/>
                  </a:cubicBezTo>
                  <a:cubicBezTo>
                    <a:pt x="587" y="1156"/>
                    <a:pt x="587" y="1156"/>
                    <a:pt x="587" y="1156"/>
                  </a:cubicBezTo>
                  <a:cubicBezTo>
                    <a:pt x="624" y="1193"/>
                    <a:pt x="624" y="1193"/>
                    <a:pt x="624" y="1193"/>
                  </a:cubicBezTo>
                  <a:cubicBezTo>
                    <a:pt x="744" y="1059"/>
                    <a:pt x="744" y="1059"/>
                    <a:pt x="744" y="1059"/>
                  </a:cubicBezTo>
                  <a:cubicBezTo>
                    <a:pt x="662" y="1238"/>
                    <a:pt x="662" y="1238"/>
                    <a:pt x="662" y="1238"/>
                  </a:cubicBezTo>
                  <a:cubicBezTo>
                    <a:pt x="939" y="925"/>
                    <a:pt x="939" y="925"/>
                    <a:pt x="939" y="925"/>
                  </a:cubicBezTo>
                  <a:cubicBezTo>
                    <a:pt x="699" y="1260"/>
                    <a:pt x="699" y="1260"/>
                    <a:pt x="699" y="1260"/>
                  </a:cubicBezTo>
                  <a:cubicBezTo>
                    <a:pt x="729" y="1304"/>
                    <a:pt x="729" y="1304"/>
                    <a:pt x="729" y="1304"/>
                  </a:cubicBezTo>
                  <a:cubicBezTo>
                    <a:pt x="1007" y="1059"/>
                    <a:pt x="1007" y="1059"/>
                    <a:pt x="1007" y="1059"/>
                  </a:cubicBezTo>
                  <a:cubicBezTo>
                    <a:pt x="767" y="1334"/>
                    <a:pt x="767" y="1334"/>
                    <a:pt x="767" y="1334"/>
                  </a:cubicBezTo>
                  <a:cubicBezTo>
                    <a:pt x="789" y="1371"/>
                    <a:pt x="789" y="1371"/>
                    <a:pt x="789" y="1371"/>
                  </a:cubicBezTo>
                  <a:cubicBezTo>
                    <a:pt x="1292" y="933"/>
                    <a:pt x="1292" y="933"/>
                    <a:pt x="1292" y="933"/>
                  </a:cubicBezTo>
                  <a:cubicBezTo>
                    <a:pt x="1262" y="940"/>
                    <a:pt x="819" y="1416"/>
                    <a:pt x="819" y="1416"/>
                  </a:cubicBezTo>
                  <a:cubicBezTo>
                    <a:pt x="864" y="1461"/>
                    <a:pt x="864" y="1461"/>
                    <a:pt x="864" y="1461"/>
                  </a:cubicBezTo>
                  <a:cubicBezTo>
                    <a:pt x="1247" y="1119"/>
                    <a:pt x="1247" y="1119"/>
                    <a:pt x="1247" y="1119"/>
                  </a:cubicBezTo>
                  <a:cubicBezTo>
                    <a:pt x="917" y="1498"/>
                    <a:pt x="917" y="1498"/>
                    <a:pt x="917" y="1498"/>
                  </a:cubicBezTo>
                  <a:cubicBezTo>
                    <a:pt x="954" y="1527"/>
                    <a:pt x="954" y="1527"/>
                    <a:pt x="954" y="1527"/>
                  </a:cubicBezTo>
                  <a:cubicBezTo>
                    <a:pt x="1419" y="1037"/>
                    <a:pt x="1419" y="1037"/>
                    <a:pt x="1419" y="1037"/>
                  </a:cubicBezTo>
                  <a:cubicBezTo>
                    <a:pt x="999" y="1565"/>
                    <a:pt x="999" y="1565"/>
                    <a:pt x="999" y="1565"/>
                  </a:cubicBezTo>
                  <a:cubicBezTo>
                    <a:pt x="1037" y="1617"/>
                    <a:pt x="1037" y="1617"/>
                    <a:pt x="1037" y="1617"/>
                  </a:cubicBezTo>
                  <a:cubicBezTo>
                    <a:pt x="1691" y="988"/>
                    <a:pt x="1691" y="988"/>
                    <a:pt x="1691" y="988"/>
                  </a:cubicBezTo>
                  <a:cubicBezTo>
                    <a:pt x="650" y="0"/>
                    <a:pt x="650" y="0"/>
                    <a:pt x="6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A32124D5-54BA-4CE6-B115-8D91A4D47E42}"/>
              </a:ext>
            </a:extLst>
          </p:cNvPr>
          <p:cNvGrpSpPr/>
          <p:nvPr/>
        </p:nvGrpSpPr>
        <p:grpSpPr>
          <a:xfrm>
            <a:off x="1747442" y="2729013"/>
            <a:ext cx="1136806" cy="1050740"/>
            <a:chOff x="1193800" y="3934812"/>
            <a:chExt cx="1673945" cy="1547212"/>
          </a:xfrm>
        </p:grpSpPr>
        <p:sp>
          <p:nvSpPr>
            <p:cNvPr id="33" name="任意多边形: 形状 32">
              <a:extLst>
                <a:ext uri="{FF2B5EF4-FFF2-40B4-BE49-F238E27FC236}">
                  <a16:creationId xmlns:a16="http://schemas.microsoft.com/office/drawing/2014/main" id="{60FC671C-D575-47F5-A096-AC2A613447B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193800" y="3934812"/>
              <a:ext cx="1253637" cy="1155569"/>
            </a:xfrm>
            <a:custGeom>
              <a:avLst/>
              <a:gdLst>
                <a:gd name="connsiteX0" fmla="*/ 4805268 w 5554132"/>
                <a:gd name="connsiteY0" fmla="*/ 313 h 5119649"/>
                <a:gd name="connsiteX1" fmla="*/ 5490256 w 5554132"/>
                <a:gd name="connsiteY1" fmla="*/ 64567 h 5119649"/>
                <a:gd name="connsiteX2" fmla="*/ 5278097 w 5554132"/>
                <a:gd name="connsiteY2" fmla="*/ 1505924 h 5119649"/>
                <a:gd name="connsiteX3" fmla="*/ 3358319 w 5554132"/>
                <a:gd name="connsiteY3" fmla="*/ 2683807 h 5119649"/>
                <a:gd name="connsiteX4" fmla="*/ 3117700 w 5554132"/>
                <a:gd name="connsiteY4" fmla="*/ 3884938 h 5119649"/>
                <a:gd name="connsiteX5" fmla="*/ 3197906 w 5554132"/>
                <a:gd name="connsiteY5" fmla="*/ 4654695 h 5119649"/>
                <a:gd name="connsiteX6" fmla="*/ 2716668 w 5554132"/>
                <a:gd name="connsiteY6" fmla="*/ 5119649 h 5119649"/>
                <a:gd name="connsiteX7" fmla="*/ 0 w 5554132"/>
                <a:gd name="connsiteY7" fmla="*/ 2451330 h 5119649"/>
                <a:gd name="connsiteX8" fmla="*/ 450191 w 5554132"/>
                <a:gd name="connsiteY8" fmla="*/ 1895969 h 5119649"/>
                <a:gd name="connsiteX9" fmla="*/ 1399731 w 5554132"/>
                <a:gd name="connsiteY9" fmla="*/ 2231769 h 5119649"/>
                <a:gd name="connsiteX10" fmla="*/ 2582128 w 5554132"/>
                <a:gd name="connsiteY10" fmla="*/ 2089700 h 5119649"/>
                <a:gd name="connsiteX11" fmla="*/ 3891303 w 5554132"/>
                <a:gd name="connsiteY11" fmla="*/ 263464 h 5119649"/>
                <a:gd name="connsiteX12" fmla="*/ 4805268 w 5554132"/>
                <a:gd name="connsiteY12" fmla="*/ 313 h 5119649"/>
                <a:gd name="connsiteX13" fmla="*/ 4796632 w 5554132"/>
                <a:gd name="connsiteY13" fmla="*/ 453987 h 5119649"/>
                <a:gd name="connsiteX14" fmla="*/ 4552950 w 5554132"/>
                <a:gd name="connsiteY14" fmla="*/ 695287 h 5119649"/>
                <a:gd name="connsiteX15" fmla="*/ 4796632 w 5554132"/>
                <a:gd name="connsiteY15" fmla="*/ 936587 h 5119649"/>
                <a:gd name="connsiteX16" fmla="*/ 5040314 w 5554132"/>
                <a:gd name="connsiteY16" fmla="*/ 695287 h 5119649"/>
                <a:gd name="connsiteX17" fmla="*/ 4796632 w 5554132"/>
                <a:gd name="connsiteY17" fmla="*/ 453987 h 5119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554132" h="5119649">
                  <a:moveTo>
                    <a:pt x="4805268" y="313"/>
                  </a:moveTo>
                  <a:cubicBezTo>
                    <a:pt x="5166843" y="5156"/>
                    <a:pt x="5490256" y="64567"/>
                    <a:pt x="5490256" y="64567"/>
                  </a:cubicBezTo>
                  <a:cubicBezTo>
                    <a:pt x="5490256" y="64567"/>
                    <a:pt x="5730875" y="1020306"/>
                    <a:pt x="5278097" y="1505924"/>
                  </a:cubicBezTo>
                  <a:cubicBezTo>
                    <a:pt x="3358319" y="2683807"/>
                    <a:pt x="3358319" y="2683807"/>
                    <a:pt x="3358319" y="2683807"/>
                  </a:cubicBezTo>
                  <a:cubicBezTo>
                    <a:pt x="3358319" y="2683807"/>
                    <a:pt x="2507096" y="3267583"/>
                    <a:pt x="3117700" y="3884938"/>
                  </a:cubicBezTo>
                  <a:cubicBezTo>
                    <a:pt x="3117700" y="3884938"/>
                    <a:pt x="3715366" y="4192325"/>
                    <a:pt x="3197906" y="4654695"/>
                  </a:cubicBezTo>
                  <a:cubicBezTo>
                    <a:pt x="3197906" y="4654695"/>
                    <a:pt x="2724430" y="5109317"/>
                    <a:pt x="2716668" y="5119649"/>
                  </a:cubicBezTo>
                  <a:cubicBezTo>
                    <a:pt x="0" y="2451330"/>
                    <a:pt x="0" y="2451330"/>
                    <a:pt x="0" y="2451330"/>
                  </a:cubicBezTo>
                  <a:cubicBezTo>
                    <a:pt x="12937" y="2438415"/>
                    <a:pt x="450191" y="1895969"/>
                    <a:pt x="450191" y="1895969"/>
                  </a:cubicBezTo>
                  <a:cubicBezTo>
                    <a:pt x="450191" y="1895969"/>
                    <a:pt x="809826" y="1418100"/>
                    <a:pt x="1399731" y="2231769"/>
                  </a:cubicBezTo>
                  <a:cubicBezTo>
                    <a:pt x="2222493" y="2893037"/>
                    <a:pt x="2582128" y="2089700"/>
                    <a:pt x="2582128" y="2089700"/>
                  </a:cubicBezTo>
                  <a:cubicBezTo>
                    <a:pt x="3891303" y="263464"/>
                    <a:pt x="3891303" y="263464"/>
                    <a:pt x="3891303" y="263464"/>
                  </a:cubicBezTo>
                  <a:cubicBezTo>
                    <a:pt x="4043954" y="45194"/>
                    <a:pt x="4443692" y="-4530"/>
                    <a:pt x="4805268" y="313"/>
                  </a:cubicBezTo>
                  <a:close/>
                  <a:moveTo>
                    <a:pt x="4796632" y="453987"/>
                  </a:moveTo>
                  <a:cubicBezTo>
                    <a:pt x="4662050" y="453987"/>
                    <a:pt x="4552950" y="562021"/>
                    <a:pt x="4552950" y="695287"/>
                  </a:cubicBezTo>
                  <a:cubicBezTo>
                    <a:pt x="4552950" y="828553"/>
                    <a:pt x="4662050" y="936587"/>
                    <a:pt x="4796632" y="936587"/>
                  </a:cubicBezTo>
                  <a:cubicBezTo>
                    <a:pt x="4931214" y="936587"/>
                    <a:pt x="5040314" y="828553"/>
                    <a:pt x="5040314" y="695287"/>
                  </a:cubicBezTo>
                  <a:cubicBezTo>
                    <a:pt x="5040314" y="562021"/>
                    <a:pt x="4931214" y="453987"/>
                    <a:pt x="4796632" y="453987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任意多边形: 形状 33">
              <a:extLst>
                <a:ext uri="{FF2B5EF4-FFF2-40B4-BE49-F238E27FC236}">
                  <a16:creationId xmlns:a16="http://schemas.microsoft.com/office/drawing/2014/main" id="{D7738283-941D-4D45-91A2-5A7C4708960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880577" y="4539287"/>
              <a:ext cx="987168" cy="942737"/>
            </a:xfrm>
            <a:custGeom>
              <a:avLst/>
              <a:gdLst>
                <a:gd name="T0" fmla="*/ 650 w 1691"/>
                <a:gd name="T1" fmla="*/ 0 h 1617"/>
                <a:gd name="T2" fmla="*/ 0 w 1691"/>
                <a:gd name="T3" fmla="*/ 579 h 1617"/>
                <a:gd name="T4" fmla="*/ 47 w 1691"/>
                <a:gd name="T5" fmla="*/ 658 h 1617"/>
                <a:gd name="T6" fmla="*/ 377 w 1691"/>
                <a:gd name="T7" fmla="*/ 390 h 1617"/>
                <a:gd name="T8" fmla="*/ 92 w 1691"/>
                <a:gd name="T9" fmla="*/ 680 h 1617"/>
                <a:gd name="T10" fmla="*/ 144 w 1691"/>
                <a:gd name="T11" fmla="*/ 739 h 1617"/>
                <a:gd name="T12" fmla="*/ 542 w 1691"/>
                <a:gd name="T13" fmla="*/ 316 h 1617"/>
                <a:gd name="T14" fmla="*/ 159 w 1691"/>
                <a:gd name="T15" fmla="*/ 762 h 1617"/>
                <a:gd name="T16" fmla="*/ 459 w 1691"/>
                <a:gd name="T17" fmla="*/ 554 h 1617"/>
                <a:gd name="T18" fmla="*/ 212 w 1691"/>
                <a:gd name="T19" fmla="*/ 792 h 1617"/>
                <a:gd name="T20" fmla="*/ 249 w 1691"/>
                <a:gd name="T21" fmla="*/ 829 h 1617"/>
                <a:gd name="T22" fmla="*/ 392 w 1691"/>
                <a:gd name="T23" fmla="*/ 710 h 1617"/>
                <a:gd name="T24" fmla="*/ 287 w 1691"/>
                <a:gd name="T25" fmla="*/ 866 h 1617"/>
                <a:gd name="T26" fmla="*/ 324 w 1691"/>
                <a:gd name="T27" fmla="*/ 910 h 1617"/>
                <a:gd name="T28" fmla="*/ 699 w 1691"/>
                <a:gd name="T29" fmla="*/ 412 h 1617"/>
                <a:gd name="T30" fmla="*/ 354 w 1691"/>
                <a:gd name="T31" fmla="*/ 940 h 1617"/>
                <a:gd name="T32" fmla="*/ 384 w 1691"/>
                <a:gd name="T33" fmla="*/ 985 h 1617"/>
                <a:gd name="T34" fmla="*/ 609 w 1691"/>
                <a:gd name="T35" fmla="*/ 739 h 1617"/>
                <a:gd name="T36" fmla="*/ 422 w 1691"/>
                <a:gd name="T37" fmla="*/ 1007 h 1617"/>
                <a:gd name="T38" fmla="*/ 759 w 1691"/>
                <a:gd name="T39" fmla="*/ 635 h 1617"/>
                <a:gd name="T40" fmla="*/ 459 w 1691"/>
                <a:gd name="T41" fmla="*/ 1044 h 1617"/>
                <a:gd name="T42" fmla="*/ 489 w 1691"/>
                <a:gd name="T43" fmla="*/ 1067 h 1617"/>
                <a:gd name="T44" fmla="*/ 752 w 1691"/>
                <a:gd name="T45" fmla="*/ 754 h 1617"/>
                <a:gd name="T46" fmla="*/ 534 w 1691"/>
                <a:gd name="T47" fmla="*/ 1096 h 1617"/>
                <a:gd name="T48" fmla="*/ 556 w 1691"/>
                <a:gd name="T49" fmla="*/ 1128 h 1617"/>
                <a:gd name="T50" fmla="*/ 992 w 1691"/>
                <a:gd name="T51" fmla="*/ 635 h 1617"/>
                <a:gd name="T52" fmla="*/ 587 w 1691"/>
                <a:gd name="T53" fmla="*/ 1156 h 1617"/>
                <a:gd name="T54" fmla="*/ 624 w 1691"/>
                <a:gd name="T55" fmla="*/ 1193 h 1617"/>
                <a:gd name="T56" fmla="*/ 744 w 1691"/>
                <a:gd name="T57" fmla="*/ 1059 h 1617"/>
                <a:gd name="T58" fmla="*/ 662 w 1691"/>
                <a:gd name="T59" fmla="*/ 1238 h 1617"/>
                <a:gd name="T60" fmla="*/ 939 w 1691"/>
                <a:gd name="T61" fmla="*/ 925 h 1617"/>
                <a:gd name="T62" fmla="*/ 699 w 1691"/>
                <a:gd name="T63" fmla="*/ 1260 h 1617"/>
                <a:gd name="T64" fmla="*/ 729 w 1691"/>
                <a:gd name="T65" fmla="*/ 1304 h 1617"/>
                <a:gd name="T66" fmla="*/ 1007 w 1691"/>
                <a:gd name="T67" fmla="*/ 1059 h 1617"/>
                <a:gd name="T68" fmla="*/ 767 w 1691"/>
                <a:gd name="T69" fmla="*/ 1334 h 1617"/>
                <a:gd name="T70" fmla="*/ 789 w 1691"/>
                <a:gd name="T71" fmla="*/ 1371 h 1617"/>
                <a:gd name="T72" fmla="*/ 1292 w 1691"/>
                <a:gd name="T73" fmla="*/ 933 h 1617"/>
                <a:gd name="T74" fmla="*/ 819 w 1691"/>
                <a:gd name="T75" fmla="*/ 1416 h 1617"/>
                <a:gd name="T76" fmla="*/ 864 w 1691"/>
                <a:gd name="T77" fmla="*/ 1461 h 1617"/>
                <a:gd name="T78" fmla="*/ 1247 w 1691"/>
                <a:gd name="T79" fmla="*/ 1119 h 1617"/>
                <a:gd name="T80" fmla="*/ 917 w 1691"/>
                <a:gd name="T81" fmla="*/ 1498 h 1617"/>
                <a:gd name="T82" fmla="*/ 954 w 1691"/>
                <a:gd name="T83" fmla="*/ 1527 h 1617"/>
                <a:gd name="T84" fmla="*/ 1419 w 1691"/>
                <a:gd name="T85" fmla="*/ 1037 h 1617"/>
                <a:gd name="T86" fmla="*/ 999 w 1691"/>
                <a:gd name="T87" fmla="*/ 1565 h 1617"/>
                <a:gd name="T88" fmla="*/ 1037 w 1691"/>
                <a:gd name="T89" fmla="*/ 1617 h 1617"/>
                <a:gd name="T90" fmla="*/ 1691 w 1691"/>
                <a:gd name="T91" fmla="*/ 988 h 1617"/>
                <a:gd name="T92" fmla="*/ 650 w 1691"/>
                <a:gd name="T93" fmla="*/ 0 h 1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91" h="1617">
                  <a:moveTo>
                    <a:pt x="650" y="0"/>
                  </a:moveTo>
                  <a:cubicBezTo>
                    <a:pt x="0" y="579"/>
                    <a:pt x="0" y="579"/>
                    <a:pt x="0" y="579"/>
                  </a:cubicBezTo>
                  <a:cubicBezTo>
                    <a:pt x="47" y="658"/>
                    <a:pt x="47" y="658"/>
                    <a:pt x="47" y="658"/>
                  </a:cubicBezTo>
                  <a:cubicBezTo>
                    <a:pt x="377" y="390"/>
                    <a:pt x="377" y="390"/>
                    <a:pt x="377" y="390"/>
                  </a:cubicBezTo>
                  <a:cubicBezTo>
                    <a:pt x="92" y="680"/>
                    <a:pt x="92" y="680"/>
                    <a:pt x="92" y="680"/>
                  </a:cubicBezTo>
                  <a:cubicBezTo>
                    <a:pt x="144" y="739"/>
                    <a:pt x="144" y="739"/>
                    <a:pt x="144" y="739"/>
                  </a:cubicBezTo>
                  <a:cubicBezTo>
                    <a:pt x="542" y="316"/>
                    <a:pt x="542" y="316"/>
                    <a:pt x="542" y="316"/>
                  </a:cubicBezTo>
                  <a:cubicBezTo>
                    <a:pt x="159" y="762"/>
                    <a:pt x="159" y="762"/>
                    <a:pt x="159" y="762"/>
                  </a:cubicBezTo>
                  <a:cubicBezTo>
                    <a:pt x="459" y="554"/>
                    <a:pt x="459" y="554"/>
                    <a:pt x="459" y="554"/>
                  </a:cubicBezTo>
                  <a:cubicBezTo>
                    <a:pt x="212" y="792"/>
                    <a:pt x="212" y="792"/>
                    <a:pt x="212" y="792"/>
                  </a:cubicBezTo>
                  <a:cubicBezTo>
                    <a:pt x="249" y="829"/>
                    <a:pt x="249" y="829"/>
                    <a:pt x="249" y="829"/>
                  </a:cubicBezTo>
                  <a:cubicBezTo>
                    <a:pt x="392" y="710"/>
                    <a:pt x="392" y="710"/>
                    <a:pt x="392" y="710"/>
                  </a:cubicBezTo>
                  <a:cubicBezTo>
                    <a:pt x="287" y="866"/>
                    <a:pt x="287" y="866"/>
                    <a:pt x="287" y="866"/>
                  </a:cubicBezTo>
                  <a:cubicBezTo>
                    <a:pt x="324" y="910"/>
                    <a:pt x="324" y="910"/>
                    <a:pt x="324" y="910"/>
                  </a:cubicBezTo>
                  <a:cubicBezTo>
                    <a:pt x="699" y="412"/>
                    <a:pt x="699" y="412"/>
                    <a:pt x="699" y="412"/>
                  </a:cubicBezTo>
                  <a:cubicBezTo>
                    <a:pt x="354" y="940"/>
                    <a:pt x="354" y="940"/>
                    <a:pt x="354" y="940"/>
                  </a:cubicBezTo>
                  <a:cubicBezTo>
                    <a:pt x="384" y="985"/>
                    <a:pt x="384" y="985"/>
                    <a:pt x="384" y="985"/>
                  </a:cubicBezTo>
                  <a:cubicBezTo>
                    <a:pt x="609" y="739"/>
                    <a:pt x="609" y="739"/>
                    <a:pt x="609" y="739"/>
                  </a:cubicBezTo>
                  <a:cubicBezTo>
                    <a:pt x="422" y="1007"/>
                    <a:pt x="422" y="1007"/>
                    <a:pt x="422" y="1007"/>
                  </a:cubicBezTo>
                  <a:cubicBezTo>
                    <a:pt x="759" y="635"/>
                    <a:pt x="759" y="635"/>
                    <a:pt x="759" y="635"/>
                  </a:cubicBezTo>
                  <a:cubicBezTo>
                    <a:pt x="459" y="1044"/>
                    <a:pt x="459" y="1044"/>
                    <a:pt x="459" y="1044"/>
                  </a:cubicBezTo>
                  <a:cubicBezTo>
                    <a:pt x="489" y="1067"/>
                    <a:pt x="489" y="1067"/>
                    <a:pt x="489" y="1067"/>
                  </a:cubicBezTo>
                  <a:cubicBezTo>
                    <a:pt x="752" y="754"/>
                    <a:pt x="752" y="754"/>
                    <a:pt x="752" y="754"/>
                  </a:cubicBezTo>
                  <a:cubicBezTo>
                    <a:pt x="534" y="1096"/>
                    <a:pt x="534" y="1096"/>
                    <a:pt x="534" y="1096"/>
                  </a:cubicBezTo>
                  <a:cubicBezTo>
                    <a:pt x="556" y="1128"/>
                    <a:pt x="556" y="1128"/>
                    <a:pt x="556" y="1128"/>
                  </a:cubicBezTo>
                  <a:cubicBezTo>
                    <a:pt x="992" y="635"/>
                    <a:pt x="992" y="635"/>
                    <a:pt x="992" y="635"/>
                  </a:cubicBezTo>
                  <a:cubicBezTo>
                    <a:pt x="587" y="1156"/>
                    <a:pt x="587" y="1156"/>
                    <a:pt x="587" y="1156"/>
                  </a:cubicBezTo>
                  <a:cubicBezTo>
                    <a:pt x="624" y="1193"/>
                    <a:pt x="624" y="1193"/>
                    <a:pt x="624" y="1193"/>
                  </a:cubicBezTo>
                  <a:cubicBezTo>
                    <a:pt x="744" y="1059"/>
                    <a:pt x="744" y="1059"/>
                    <a:pt x="744" y="1059"/>
                  </a:cubicBezTo>
                  <a:cubicBezTo>
                    <a:pt x="662" y="1238"/>
                    <a:pt x="662" y="1238"/>
                    <a:pt x="662" y="1238"/>
                  </a:cubicBezTo>
                  <a:cubicBezTo>
                    <a:pt x="939" y="925"/>
                    <a:pt x="939" y="925"/>
                    <a:pt x="939" y="925"/>
                  </a:cubicBezTo>
                  <a:cubicBezTo>
                    <a:pt x="699" y="1260"/>
                    <a:pt x="699" y="1260"/>
                    <a:pt x="699" y="1260"/>
                  </a:cubicBezTo>
                  <a:cubicBezTo>
                    <a:pt x="729" y="1304"/>
                    <a:pt x="729" y="1304"/>
                    <a:pt x="729" y="1304"/>
                  </a:cubicBezTo>
                  <a:cubicBezTo>
                    <a:pt x="1007" y="1059"/>
                    <a:pt x="1007" y="1059"/>
                    <a:pt x="1007" y="1059"/>
                  </a:cubicBezTo>
                  <a:cubicBezTo>
                    <a:pt x="767" y="1334"/>
                    <a:pt x="767" y="1334"/>
                    <a:pt x="767" y="1334"/>
                  </a:cubicBezTo>
                  <a:cubicBezTo>
                    <a:pt x="789" y="1371"/>
                    <a:pt x="789" y="1371"/>
                    <a:pt x="789" y="1371"/>
                  </a:cubicBezTo>
                  <a:cubicBezTo>
                    <a:pt x="1292" y="933"/>
                    <a:pt x="1292" y="933"/>
                    <a:pt x="1292" y="933"/>
                  </a:cubicBezTo>
                  <a:cubicBezTo>
                    <a:pt x="1262" y="940"/>
                    <a:pt x="819" y="1416"/>
                    <a:pt x="819" y="1416"/>
                  </a:cubicBezTo>
                  <a:cubicBezTo>
                    <a:pt x="864" y="1461"/>
                    <a:pt x="864" y="1461"/>
                    <a:pt x="864" y="1461"/>
                  </a:cubicBezTo>
                  <a:cubicBezTo>
                    <a:pt x="1247" y="1119"/>
                    <a:pt x="1247" y="1119"/>
                    <a:pt x="1247" y="1119"/>
                  </a:cubicBezTo>
                  <a:cubicBezTo>
                    <a:pt x="917" y="1498"/>
                    <a:pt x="917" y="1498"/>
                    <a:pt x="917" y="1498"/>
                  </a:cubicBezTo>
                  <a:cubicBezTo>
                    <a:pt x="954" y="1527"/>
                    <a:pt x="954" y="1527"/>
                    <a:pt x="954" y="1527"/>
                  </a:cubicBezTo>
                  <a:cubicBezTo>
                    <a:pt x="1419" y="1037"/>
                    <a:pt x="1419" y="1037"/>
                    <a:pt x="1419" y="1037"/>
                  </a:cubicBezTo>
                  <a:cubicBezTo>
                    <a:pt x="999" y="1565"/>
                    <a:pt x="999" y="1565"/>
                    <a:pt x="999" y="1565"/>
                  </a:cubicBezTo>
                  <a:cubicBezTo>
                    <a:pt x="1037" y="1617"/>
                    <a:pt x="1037" y="1617"/>
                    <a:pt x="1037" y="1617"/>
                  </a:cubicBezTo>
                  <a:cubicBezTo>
                    <a:pt x="1691" y="988"/>
                    <a:pt x="1691" y="988"/>
                    <a:pt x="1691" y="988"/>
                  </a:cubicBezTo>
                  <a:cubicBezTo>
                    <a:pt x="650" y="0"/>
                    <a:pt x="650" y="0"/>
                    <a:pt x="65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D35478F6-D615-4D9B-B27C-D4CEAAEA3D0A}"/>
              </a:ext>
            </a:extLst>
          </p:cNvPr>
          <p:cNvGrpSpPr/>
          <p:nvPr/>
        </p:nvGrpSpPr>
        <p:grpSpPr>
          <a:xfrm>
            <a:off x="2479168" y="1276143"/>
            <a:ext cx="1937270" cy="589172"/>
            <a:chOff x="2479168" y="1573176"/>
            <a:chExt cx="1937270" cy="589172"/>
          </a:xfrm>
        </p:grpSpPr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DBA36FD8-5462-4E7E-B063-541A6600336D}"/>
                </a:ext>
              </a:extLst>
            </p:cNvPr>
            <p:cNvGrpSpPr/>
            <p:nvPr/>
          </p:nvGrpSpPr>
          <p:grpSpPr>
            <a:xfrm>
              <a:off x="2479168" y="1573176"/>
              <a:ext cx="1310194" cy="589172"/>
              <a:chOff x="2271266" y="1795463"/>
              <a:chExt cx="1929259" cy="867554"/>
            </a:xfrm>
          </p:grpSpPr>
          <p:sp>
            <p:nvSpPr>
              <p:cNvPr id="31" name="任意多边形: 形状 30">
                <a:extLst>
                  <a:ext uri="{FF2B5EF4-FFF2-40B4-BE49-F238E27FC236}">
                    <a16:creationId xmlns:a16="http://schemas.microsoft.com/office/drawing/2014/main" id="{B817430C-AFA3-4715-A392-AB0887A5F43B}"/>
                  </a:ext>
                </a:extLst>
              </p:cNvPr>
              <p:cNvSpPr/>
              <p:nvPr/>
            </p:nvSpPr>
            <p:spPr>
              <a:xfrm>
                <a:off x="2271266" y="1795463"/>
                <a:ext cx="1736212" cy="867554"/>
              </a:xfrm>
              <a:custGeom>
                <a:avLst/>
                <a:gdLst>
                  <a:gd name="connsiteX0" fmla="*/ 627788 w 1736212"/>
                  <a:gd name="connsiteY0" fmla="*/ 0 h 867554"/>
                  <a:gd name="connsiteX1" fmla="*/ 1736212 w 1736212"/>
                  <a:gd name="connsiteY1" fmla="*/ 0 h 867554"/>
                  <a:gd name="connsiteX2" fmla="*/ 1727862 w 1736212"/>
                  <a:gd name="connsiteY2" fmla="*/ 44850 h 867554"/>
                  <a:gd name="connsiteX3" fmla="*/ 649123 w 1736212"/>
                  <a:gd name="connsiteY3" fmla="*/ 866972 h 867554"/>
                  <a:gd name="connsiteX4" fmla="*/ 55413 w 1736212"/>
                  <a:gd name="connsiteY4" fmla="*/ 664221 h 867554"/>
                  <a:gd name="connsiteX5" fmla="*/ 0 w 1736212"/>
                  <a:gd name="connsiteY5" fmla="*/ 619894 h 867554"/>
                  <a:gd name="connsiteX6" fmla="*/ 627788 w 1736212"/>
                  <a:gd name="connsiteY6" fmla="*/ 0 h 867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36212" h="867554">
                    <a:moveTo>
                      <a:pt x="627788" y="0"/>
                    </a:moveTo>
                    <a:lnTo>
                      <a:pt x="1736212" y="0"/>
                    </a:lnTo>
                    <a:lnTo>
                      <a:pt x="1727862" y="44850"/>
                    </a:lnTo>
                    <a:cubicBezTo>
                      <a:pt x="1611897" y="530341"/>
                      <a:pt x="1167445" y="883889"/>
                      <a:pt x="649123" y="866972"/>
                    </a:cubicBezTo>
                    <a:cubicBezTo>
                      <a:pt x="426985" y="859722"/>
                      <a:pt x="222823" y="785458"/>
                      <a:pt x="55413" y="664221"/>
                    </a:cubicBezTo>
                    <a:lnTo>
                      <a:pt x="0" y="619894"/>
                    </a:lnTo>
                    <a:lnTo>
                      <a:pt x="62778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id="{1EE9EECF-957F-4177-B204-2E9AC7FC4A48}"/>
                  </a:ext>
                </a:extLst>
              </p:cNvPr>
              <p:cNvSpPr/>
              <p:nvPr/>
            </p:nvSpPr>
            <p:spPr>
              <a:xfrm>
                <a:off x="2957513" y="1795463"/>
                <a:ext cx="1243012" cy="867554"/>
              </a:xfrm>
              <a:prstGeom prst="rect">
                <a:avLst/>
              </a:prstGeom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59182A3D-FB99-47D1-AEFA-91951E971591}"/>
                </a:ext>
              </a:extLst>
            </p:cNvPr>
            <p:cNvSpPr/>
            <p:nvPr/>
          </p:nvSpPr>
          <p:spPr>
            <a:xfrm>
              <a:off x="3789363" y="1573176"/>
              <a:ext cx="627075" cy="58917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733DFD79-D6DF-4363-9B87-54ACFA74E912}"/>
              </a:ext>
            </a:extLst>
          </p:cNvPr>
          <p:cNvGrpSpPr/>
          <p:nvPr/>
        </p:nvGrpSpPr>
        <p:grpSpPr>
          <a:xfrm>
            <a:off x="2479168" y="2328927"/>
            <a:ext cx="1937270" cy="589172"/>
            <a:chOff x="2479168" y="2625960"/>
            <a:chExt cx="1937270" cy="589172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FD3D9FE3-C2D2-4217-A697-54B5F3A9F04C}"/>
                </a:ext>
              </a:extLst>
            </p:cNvPr>
            <p:cNvGrpSpPr/>
            <p:nvPr/>
          </p:nvGrpSpPr>
          <p:grpSpPr>
            <a:xfrm>
              <a:off x="2479168" y="2625960"/>
              <a:ext cx="1310194" cy="589172"/>
              <a:chOff x="2271266" y="1795463"/>
              <a:chExt cx="1929259" cy="867554"/>
            </a:xfrm>
            <a:solidFill>
              <a:schemeClr val="accent2"/>
            </a:solidFill>
          </p:grpSpPr>
          <p:sp>
            <p:nvSpPr>
              <p:cNvPr id="29" name="任意多边形: 形状 28">
                <a:extLst>
                  <a:ext uri="{FF2B5EF4-FFF2-40B4-BE49-F238E27FC236}">
                    <a16:creationId xmlns:a16="http://schemas.microsoft.com/office/drawing/2014/main" id="{AFB360E8-1F15-49C2-B438-E958E8373D4B}"/>
                  </a:ext>
                </a:extLst>
              </p:cNvPr>
              <p:cNvSpPr/>
              <p:nvPr/>
            </p:nvSpPr>
            <p:spPr>
              <a:xfrm>
                <a:off x="2271266" y="1795463"/>
                <a:ext cx="1736212" cy="867554"/>
              </a:xfrm>
              <a:custGeom>
                <a:avLst/>
                <a:gdLst>
                  <a:gd name="connsiteX0" fmla="*/ 627788 w 1736212"/>
                  <a:gd name="connsiteY0" fmla="*/ 0 h 867554"/>
                  <a:gd name="connsiteX1" fmla="*/ 1736212 w 1736212"/>
                  <a:gd name="connsiteY1" fmla="*/ 0 h 867554"/>
                  <a:gd name="connsiteX2" fmla="*/ 1727862 w 1736212"/>
                  <a:gd name="connsiteY2" fmla="*/ 44850 h 867554"/>
                  <a:gd name="connsiteX3" fmla="*/ 649123 w 1736212"/>
                  <a:gd name="connsiteY3" fmla="*/ 866972 h 867554"/>
                  <a:gd name="connsiteX4" fmla="*/ 55413 w 1736212"/>
                  <a:gd name="connsiteY4" fmla="*/ 664221 h 867554"/>
                  <a:gd name="connsiteX5" fmla="*/ 0 w 1736212"/>
                  <a:gd name="connsiteY5" fmla="*/ 619894 h 867554"/>
                  <a:gd name="connsiteX6" fmla="*/ 627788 w 1736212"/>
                  <a:gd name="connsiteY6" fmla="*/ 0 h 867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36212" h="867554">
                    <a:moveTo>
                      <a:pt x="627788" y="0"/>
                    </a:moveTo>
                    <a:lnTo>
                      <a:pt x="1736212" y="0"/>
                    </a:lnTo>
                    <a:lnTo>
                      <a:pt x="1727862" y="44850"/>
                    </a:lnTo>
                    <a:cubicBezTo>
                      <a:pt x="1611897" y="530341"/>
                      <a:pt x="1167445" y="883889"/>
                      <a:pt x="649123" y="866972"/>
                    </a:cubicBezTo>
                    <a:cubicBezTo>
                      <a:pt x="426985" y="859722"/>
                      <a:pt x="222823" y="785458"/>
                      <a:pt x="55413" y="664221"/>
                    </a:cubicBezTo>
                    <a:lnTo>
                      <a:pt x="0" y="619894"/>
                    </a:lnTo>
                    <a:lnTo>
                      <a:pt x="627788" y="0"/>
                    </a:lnTo>
                    <a:close/>
                  </a:path>
                </a:pathLst>
              </a:cu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矩形 29">
                <a:extLst>
                  <a:ext uri="{FF2B5EF4-FFF2-40B4-BE49-F238E27FC236}">
                    <a16:creationId xmlns:a16="http://schemas.microsoft.com/office/drawing/2014/main" id="{5248DD29-D415-4C5A-BEAC-8E6907E3E45F}"/>
                  </a:ext>
                </a:extLst>
              </p:cNvPr>
              <p:cNvSpPr/>
              <p:nvPr/>
            </p:nvSpPr>
            <p:spPr>
              <a:xfrm>
                <a:off x="2957513" y="1795463"/>
                <a:ext cx="1243012" cy="867554"/>
              </a:xfrm>
              <a:prstGeom prst="rect">
                <a:avLst/>
              </a:prstGeom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E357D1D6-76D2-4EC9-839B-4A33836A0237}"/>
                </a:ext>
              </a:extLst>
            </p:cNvPr>
            <p:cNvSpPr/>
            <p:nvPr/>
          </p:nvSpPr>
          <p:spPr>
            <a:xfrm>
              <a:off x="3789363" y="2625960"/>
              <a:ext cx="627075" cy="58917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CE3E28D8-D1A5-429E-8A97-A92A80DBB64C}"/>
              </a:ext>
            </a:extLst>
          </p:cNvPr>
          <p:cNvGrpSpPr/>
          <p:nvPr/>
        </p:nvGrpSpPr>
        <p:grpSpPr>
          <a:xfrm>
            <a:off x="2479168" y="3375243"/>
            <a:ext cx="1937270" cy="589172"/>
            <a:chOff x="2479168" y="3672276"/>
            <a:chExt cx="1937270" cy="589172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3328E99F-BC73-454E-B6B8-78ED09BE8842}"/>
                </a:ext>
              </a:extLst>
            </p:cNvPr>
            <p:cNvGrpSpPr/>
            <p:nvPr/>
          </p:nvGrpSpPr>
          <p:grpSpPr>
            <a:xfrm>
              <a:off x="2479168" y="3672276"/>
              <a:ext cx="1310194" cy="589172"/>
              <a:chOff x="2271266" y="1795463"/>
              <a:chExt cx="1929259" cy="867554"/>
            </a:xfrm>
            <a:solidFill>
              <a:schemeClr val="accent4"/>
            </a:solidFill>
          </p:grpSpPr>
          <p:sp>
            <p:nvSpPr>
              <p:cNvPr id="27" name="任意多边形: 形状 26">
                <a:extLst>
                  <a:ext uri="{FF2B5EF4-FFF2-40B4-BE49-F238E27FC236}">
                    <a16:creationId xmlns:a16="http://schemas.microsoft.com/office/drawing/2014/main" id="{04E64546-37A7-4B8D-A0B2-AF7776F04146}"/>
                  </a:ext>
                </a:extLst>
              </p:cNvPr>
              <p:cNvSpPr/>
              <p:nvPr/>
            </p:nvSpPr>
            <p:spPr>
              <a:xfrm>
                <a:off x="2271266" y="1795463"/>
                <a:ext cx="1736212" cy="867554"/>
              </a:xfrm>
              <a:custGeom>
                <a:avLst/>
                <a:gdLst>
                  <a:gd name="connsiteX0" fmla="*/ 627788 w 1736212"/>
                  <a:gd name="connsiteY0" fmla="*/ 0 h 867554"/>
                  <a:gd name="connsiteX1" fmla="*/ 1736212 w 1736212"/>
                  <a:gd name="connsiteY1" fmla="*/ 0 h 867554"/>
                  <a:gd name="connsiteX2" fmla="*/ 1727862 w 1736212"/>
                  <a:gd name="connsiteY2" fmla="*/ 44850 h 867554"/>
                  <a:gd name="connsiteX3" fmla="*/ 649123 w 1736212"/>
                  <a:gd name="connsiteY3" fmla="*/ 866972 h 867554"/>
                  <a:gd name="connsiteX4" fmla="*/ 55413 w 1736212"/>
                  <a:gd name="connsiteY4" fmla="*/ 664221 h 867554"/>
                  <a:gd name="connsiteX5" fmla="*/ 0 w 1736212"/>
                  <a:gd name="connsiteY5" fmla="*/ 619894 h 867554"/>
                  <a:gd name="connsiteX6" fmla="*/ 627788 w 1736212"/>
                  <a:gd name="connsiteY6" fmla="*/ 0 h 867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36212" h="867554">
                    <a:moveTo>
                      <a:pt x="627788" y="0"/>
                    </a:moveTo>
                    <a:lnTo>
                      <a:pt x="1736212" y="0"/>
                    </a:lnTo>
                    <a:lnTo>
                      <a:pt x="1727862" y="44850"/>
                    </a:lnTo>
                    <a:cubicBezTo>
                      <a:pt x="1611897" y="530341"/>
                      <a:pt x="1167445" y="883889"/>
                      <a:pt x="649123" y="866972"/>
                    </a:cubicBezTo>
                    <a:cubicBezTo>
                      <a:pt x="426985" y="859722"/>
                      <a:pt x="222823" y="785458"/>
                      <a:pt x="55413" y="664221"/>
                    </a:cubicBezTo>
                    <a:lnTo>
                      <a:pt x="0" y="619894"/>
                    </a:lnTo>
                    <a:lnTo>
                      <a:pt x="627788" y="0"/>
                    </a:lnTo>
                    <a:close/>
                  </a:path>
                </a:pathLst>
              </a:cu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矩形 27">
                <a:extLst>
                  <a:ext uri="{FF2B5EF4-FFF2-40B4-BE49-F238E27FC236}">
                    <a16:creationId xmlns:a16="http://schemas.microsoft.com/office/drawing/2014/main" id="{84DBEC18-9967-4635-8FD1-65F087CDC146}"/>
                  </a:ext>
                </a:extLst>
              </p:cNvPr>
              <p:cNvSpPr/>
              <p:nvPr/>
            </p:nvSpPr>
            <p:spPr>
              <a:xfrm>
                <a:off x="2957513" y="1795463"/>
                <a:ext cx="1243012" cy="867554"/>
              </a:xfrm>
              <a:prstGeom prst="rect">
                <a:avLst/>
              </a:prstGeom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7BB4C8C8-31F0-4797-93C5-B9AE936AD446}"/>
                </a:ext>
              </a:extLst>
            </p:cNvPr>
            <p:cNvSpPr/>
            <p:nvPr/>
          </p:nvSpPr>
          <p:spPr>
            <a:xfrm>
              <a:off x="3789363" y="3672276"/>
              <a:ext cx="627075" cy="58917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4" name="任意多边形: 形状 23">
            <a:extLst>
              <a:ext uri="{FF2B5EF4-FFF2-40B4-BE49-F238E27FC236}">
                <a16:creationId xmlns:a16="http://schemas.microsoft.com/office/drawing/2014/main" id="{507D3A30-45E2-4468-85FF-4C6B63630FA9}"/>
              </a:ext>
            </a:extLst>
          </p:cNvPr>
          <p:cNvSpPr>
            <a:spLocks/>
          </p:cNvSpPr>
          <p:nvPr/>
        </p:nvSpPr>
        <p:spPr bwMode="auto">
          <a:xfrm>
            <a:off x="3228928" y="3486519"/>
            <a:ext cx="369362" cy="368677"/>
          </a:xfrm>
          <a:custGeom>
            <a:avLst/>
            <a:gdLst>
              <a:gd name="T0" fmla="*/ 164 w 204"/>
              <a:gd name="T1" fmla="*/ 0 h 204"/>
              <a:gd name="T2" fmla="*/ 39 w 204"/>
              <a:gd name="T3" fmla="*/ 0 h 204"/>
              <a:gd name="T4" fmla="*/ 0 w 204"/>
              <a:gd name="T5" fmla="*/ 39 h 204"/>
              <a:gd name="T6" fmla="*/ 0 w 204"/>
              <a:gd name="T7" fmla="*/ 81 h 204"/>
              <a:gd name="T8" fmla="*/ 0 w 204"/>
              <a:gd name="T9" fmla="*/ 164 h 204"/>
              <a:gd name="T10" fmla="*/ 39 w 204"/>
              <a:gd name="T11" fmla="*/ 204 h 204"/>
              <a:gd name="T12" fmla="*/ 164 w 204"/>
              <a:gd name="T13" fmla="*/ 204 h 204"/>
              <a:gd name="T14" fmla="*/ 204 w 204"/>
              <a:gd name="T15" fmla="*/ 164 h 204"/>
              <a:gd name="T16" fmla="*/ 204 w 204"/>
              <a:gd name="T17" fmla="*/ 81 h 204"/>
              <a:gd name="T18" fmla="*/ 204 w 204"/>
              <a:gd name="T19" fmla="*/ 39 h 204"/>
              <a:gd name="T20" fmla="*/ 164 w 204"/>
              <a:gd name="T21" fmla="*/ 0 h 204"/>
              <a:gd name="T22" fmla="*/ 176 w 204"/>
              <a:gd name="T23" fmla="*/ 23 h 204"/>
              <a:gd name="T24" fmla="*/ 180 w 204"/>
              <a:gd name="T25" fmla="*/ 23 h 204"/>
              <a:gd name="T26" fmla="*/ 180 w 204"/>
              <a:gd name="T27" fmla="*/ 28 h 204"/>
              <a:gd name="T28" fmla="*/ 180 w 204"/>
              <a:gd name="T29" fmla="*/ 58 h 204"/>
              <a:gd name="T30" fmla="*/ 146 w 204"/>
              <a:gd name="T31" fmla="*/ 58 h 204"/>
              <a:gd name="T32" fmla="*/ 146 w 204"/>
              <a:gd name="T33" fmla="*/ 24 h 204"/>
              <a:gd name="T34" fmla="*/ 176 w 204"/>
              <a:gd name="T35" fmla="*/ 23 h 204"/>
              <a:gd name="T36" fmla="*/ 73 w 204"/>
              <a:gd name="T37" fmla="*/ 81 h 204"/>
              <a:gd name="T38" fmla="*/ 102 w 204"/>
              <a:gd name="T39" fmla="*/ 66 h 204"/>
              <a:gd name="T40" fmla="*/ 131 w 204"/>
              <a:gd name="T41" fmla="*/ 81 h 204"/>
              <a:gd name="T42" fmla="*/ 138 w 204"/>
              <a:gd name="T43" fmla="*/ 102 h 204"/>
              <a:gd name="T44" fmla="*/ 102 w 204"/>
              <a:gd name="T45" fmla="*/ 138 h 204"/>
              <a:gd name="T46" fmla="*/ 66 w 204"/>
              <a:gd name="T47" fmla="*/ 102 h 204"/>
              <a:gd name="T48" fmla="*/ 73 w 204"/>
              <a:gd name="T49" fmla="*/ 81 h 204"/>
              <a:gd name="T50" fmla="*/ 184 w 204"/>
              <a:gd name="T51" fmla="*/ 164 h 204"/>
              <a:gd name="T52" fmla="*/ 164 w 204"/>
              <a:gd name="T53" fmla="*/ 184 h 204"/>
              <a:gd name="T54" fmla="*/ 39 w 204"/>
              <a:gd name="T55" fmla="*/ 184 h 204"/>
              <a:gd name="T56" fmla="*/ 20 w 204"/>
              <a:gd name="T57" fmla="*/ 164 h 204"/>
              <a:gd name="T58" fmla="*/ 20 w 204"/>
              <a:gd name="T59" fmla="*/ 81 h 204"/>
              <a:gd name="T60" fmla="*/ 50 w 204"/>
              <a:gd name="T61" fmla="*/ 81 h 204"/>
              <a:gd name="T62" fmla="*/ 46 w 204"/>
              <a:gd name="T63" fmla="*/ 102 h 204"/>
              <a:gd name="T64" fmla="*/ 102 w 204"/>
              <a:gd name="T65" fmla="*/ 158 h 204"/>
              <a:gd name="T66" fmla="*/ 157 w 204"/>
              <a:gd name="T67" fmla="*/ 102 h 204"/>
              <a:gd name="T68" fmla="*/ 153 w 204"/>
              <a:gd name="T69" fmla="*/ 81 h 204"/>
              <a:gd name="T70" fmla="*/ 184 w 204"/>
              <a:gd name="T71" fmla="*/ 81 h 204"/>
              <a:gd name="T72" fmla="*/ 184 w 204"/>
              <a:gd name="T73" fmla="*/ 164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04" h="204">
                <a:moveTo>
                  <a:pt x="164" y="0"/>
                </a:moveTo>
                <a:cubicBezTo>
                  <a:pt x="39" y="0"/>
                  <a:pt x="39" y="0"/>
                  <a:pt x="39" y="0"/>
                </a:cubicBezTo>
                <a:cubicBezTo>
                  <a:pt x="17" y="0"/>
                  <a:pt x="0" y="18"/>
                  <a:pt x="0" y="39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164"/>
                  <a:pt x="0" y="164"/>
                  <a:pt x="0" y="164"/>
                </a:cubicBezTo>
                <a:cubicBezTo>
                  <a:pt x="0" y="186"/>
                  <a:pt x="17" y="204"/>
                  <a:pt x="39" y="204"/>
                </a:cubicBezTo>
                <a:cubicBezTo>
                  <a:pt x="164" y="204"/>
                  <a:pt x="164" y="204"/>
                  <a:pt x="164" y="204"/>
                </a:cubicBezTo>
                <a:cubicBezTo>
                  <a:pt x="186" y="204"/>
                  <a:pt x="204" y="186"/>
                  <a:pt x="204" y="164"/>
                </a:cubicBezTo>
                <a:cubicBezTo>
                  <a:pt x="204" y="81"/>
                  <a:pt x="204" y="81"/>
                  <a:pt x="204" y="81"/>
                </a:cubicBezTo>
                <a:cubicBezTo>
                  <a:pt x="204" y="39"/>
                  <a:pt x="204" y="39"/>
                  <a:pt x="204" y="39"/>
                </a:cubicBezTo>
                <a:cubicBezTo>
                  <a:pt x="204" y="18"/>
                  <a:pt x="186" y="0"/>
                  <a:pt x="164" y="0"/>
                </a:cubicBezTo>
                <a:close/>
                <a:moveTo>
                  <a:pt x="176" y="23"/>
                </a:moveTo>
                <a:cubicBezTo>
                  <a:pt x="180" y="23"/>
                  <a:pt x="180" y="23"/>
                  <a:pt x="180" y="23"/>
                </a:cubicBezTo>
                <a:cubicBezTo>
                  <a:pt x="180" y="28"/>
                  <a:pt x="180" y="28"/>
                  <a:pt x="180" y="28"/>
                </a:cubicBezTo>
                <a:cubicBezTo>
                  <a:pt x="180" y="58"/>
                  <a:pt x="180" y="58"/>
                  <a:pt x="180" y="58"/>
                </a:cubicBezTo>
                <a:cubicBezTo>
                  <a:pt x="146" y="58"/>
                  <a:pt x="146" y="58"/>
                  <a:pt x="146" y="58"/>
                </a:cubicBezTo>
                <a:cubicBezTo>
                  <a:pt x="146" y="24"/>
                  <a:pt x="146" y="24"/>
                  <a:pt x="146" y="24"/>
                </a:cubicBezTo>
                <a:lnTo>
                  <a:pt x="176" y="23"/>
                </a:lnTo>
                <a:close/>
                <a:moveTo>
                  <a:pt x="73" y="81"/>
                </a:moveTo>
                <a:cubicBezTo>
                  <a:pt x="79" y="72"/>
                  <a:pt x="90" y="66"/>
                  <a:pt x="102" y="66"/>
                </a:cubicBezTo>
                <a:cubicBezTo>
                  <a:pt x="114" y="66"/>
                  <a:pt x="124" y="72"/>
                  <a:pt x="131" y="81"/>
                </a:cubicBezTo>
                <a:cubicBezTo>
                  <a:pt x="135" y="87"/>
                  <a:pt x="138" y="94"/>
                  <a:pt x="138" y="102"/>
                </a:cubicBezTo>
                <a:cubicBezTo>
                  <a:pt x="138" y="122"/>
                  <a:pt x="121" y="138"/>
                  <a:pt x="102" y="138"/>
                </a:cubicBezTo>
                <a:cubicBezTo>
                  <a:pt x="82" y="138"/>
                  <a:pt x="66" y="122"/>
                  <a:pt x="66" y="102"/>
                </a:cubicBezTo>
                <a:cubicBezTo>
                  <a:pt x="66" y="94"/>
                  <a:pt x="68" y="87"/>
                  <a:pt x="73" y="81"/>
                </a:cubicBezTo>
                <a:close/>
                <a:moveTo>
                  <a:pt x="184" y="164"/>
                </a:moveTo>
                <a:cubicBezTo>
                  <a:pt x="184" y="175"/>
                  <a:pt x="175" y="184"/>
                  <a:pt x="164" y="184"/>
                </a:cubicBezTo>
                <a:cubicBezTo>
                  <a:pt x="39" y="184"/>
                  <a:pt x="39" y="184"/>
                  <a:pt x="39" y="184"/>
                </a:cubicBezTo>
                <a:cubicBezTo>
                  <a:pt x="28" y="184"/>
                  <a:pt x="20" y="175"/>
                  <a:pt x="20" y="164"/>
                </a:cubicBezTo>
                <a:cubicBezTo>
                  <a:pt x="20" y="81"/>
                  <a:pt x="20" y="81"/>
                  <a:pt x="20" y="81"/>
                </a:cubicBezTo>
                <a:cubicBezTo>
                  <a:pt x="50" y="81"/>
                  <a:pt x="50" y="81"/>
                  <a:pt x="50" y="81"/>
                </a:cubicBezTo>
                <a:cubicBezTo>
                  <a:pt x="47" y="87"/>
                  <a:pt x="46" y="95"/>
                  <a:pt x="46" y="102"/>
                </a:cubicBezTo>
                <a:cubicBezTo>
                  <a:pt x="46" y="133"/>
                  <a:pt x="71" y="158"/>
                  <a:pt x="102" y="158"/>
                </a:cubicBezTo>
                <a:cubicBezTo>
                  <a:pt x="132" y="158"/>
                  <a:pt x="157" y="133"/>
                  <a:pt x="157" y="102"/>
                </a:cubicBezTo>
                <a:cubicBezTo>
                  <a:pt x="157" y="95"/>
                  <a:pt x="156" y="87"/>
                  <a:pt x="153" y="81"/>
                </a:cubicBezTo>
                <a:cubicBezTo>
                  <a:pt x="184" y="81"/>
                  <a:pt x="184" y="81"/>
                  <a:pt x="184" y="81"/>
                </a:cubicBezTo>
                <a:lnTo>
                  <a:pt x="184" y="1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5" name="任意多边形: 形状 24">
            <a:extLst>
              <a:ext uri="{FF2B5EF4-FFF2-40B4-BE49-F238E27FC236}">
                <a16:creationId xmlns:a16="http://schemas.microsoft.com/office/drawing/2014/main" id="{07FB0C11-0F34-4FB9-8DD4-FD7C25528280}"/>
              </a:ext>
            </a:extLst>
          </p:cNvPr>
          <p:cNvSpPr>
            <a:spLocks/>
          </p:cNvSpPr>
          <p:nvPr/>
        </p:nvSpPr>
        <p:spPr bwMode="auto">
          <a:xfrm>
            <a:off x="3221726" y="2465801"/>
            <a:ext cx="383766" cy="315423"/>
          </a:xfrm>
          <a:custGeom>
            <a:avLst/>
            <a:gdLst>
              <a:gd name="T0" fmla="*/ 285 w 293"/>
              <a:gd name="T1" fmla="*/ 32 h 238"/>
              <a:gd name="T2" fmla="*/ 259 w 293"/>
              <a:gd name="T3" fmla="*/ 38 h 238"/>
              <a:gd name="T4" fmla="*/ 275 w 293"/>
              <a:gd name="T5" fmla="*/ 24 h 238"/>
              <a:gd name="T6" fmla="*/ 285 w 293"/>
              <a:gd name="T7" fmla="*/ 4 h 238"/>
              <a:gd name="T8" fmla="*/ 257 w 293"/>
              <a:gd name="T9" fmla="*/ 16 h 238"/>
              <a:gd name="T10" fmla="*/ 237 w 293"/>
              <a:gd name="T11" fmla="*/ 11 h 238"/>
              <a:gd name="T12" fmla="*/ 216 w 293"/>
              <a:gd name="T13" fmla="*/ 1 h 238"/>
              <a:gd name="T14" fmla="*/ 203 w 293"/>
              <a:gd name="T15" fmla="*/ 0 h 238"/>
              <a:gd name="T16" fmla="*/ 179 w 293"/>
              <a:gd name="T17" fmla="*/ 5 h 238"/>
              <a:gd name="T18" fmla="*/ 154 w 293"/>
              <a:gd name="T19" fmla="*/ 27 h 238"/>
              <a:gd name="T20" fmla="*/ 143 w 293"/>
              <a:gd name="T21" fmla="*/ 54 h 238"/>
              <a:gd name="T22" fmla="*/ 143 w 293"/>
              <a:gd name="T23" fmla="*/ 67 h 238"/>
              <a:gd name="T24" fmla="*/ 126 w 293"/>
              <a:gd name="T25" fmla="*/ 72 h 238"/>
              <a:gd name="T26" fmla="*/ 75 w 293"/>
              <a:gd name="T27" fmla="*/ 55 h 238"/>
              <a:gd name="T28" fmla="*/ 33 w 293"/>
              <a:gd name="T29" fmla="*/ 24 h 238"/>
              <a:gd name="T30" fmla="*/ 17 w 293"/>
              <a:gd name="T31" fmla="*/ 17 h 238"/>
              <a:gd name="T32" fmla="*/ 12 w 293"/>
              <a:gd name="T33" fmla="*/ 41 h 238"/>
              <a:gd name="T34" fmla="*/ 14 w 293"/>
              <a:gd name="T35" fmla="*/ 57 h 238"/>
              <a:gd name="T36" fmla="*/ 23 w 293"/>
              <a:gd name="T37" fmla="*/ 76 h 238"/>
              <a:gd name="T38" fmla="*/ 39 w 293"/>
              <a:gd name="T39" fmla="*/ 91 h 238"/>
              <a:gd name="T40" fmla="*/ 25 w 293"/>
              <a:gd name="T41" fmla="*/ 89 h 238"/>
              <a:gd name="T42" fmla="*/ 12 w 293"/>
              <a:gd name="T43" fmla="*/ 84 h 238"/>
              <a:gd name="T44" fmla="*/ 13 w 293"/>
              <a:gd name="T45" fmla="*/ 95 h 238"/>
              <a:gd name="T46" fmla="*/ 25 w 293"/>
              <a:gd name="T47" fmla="*/ 123 h 238"/>
              <a:gd name="T48" fmla="*/ 50 w 293"/>
              <a:gd name="T49" fmla="*/ 140 h 238"/>
              <a:gd name="T50" fmla="*/ 52 w 293"/>
              <a:gd name="T51" fmla="*/ 145 h 238"/>
              <a:gd name="T52" fmla="*/ 33 w 293"/>
              <a:gd name="T53" fmla="*/ 145 h 238"/>
              <a:gd name="T54" fmla="*/ 41 w 293"/>
              <a:gd name="T55" fmla="*/ 161 h 238"/>
              <a:gd name="T56" fmla="*/ 62 w 293"/>
              <a:gd name="T57" fmla="*/ 179 h 238"/>
              <a:gd name="T58" fmla="*/ 89 w 293"/>
              <a:gd name="T59" fmla="*/ 186 h 238"/>
              <a:gd name="T60" fmla="*/ 73 w 293"/>
              <a:gd name="T61" fmla="*/ 197 h 238"/>
              <a:gd name="T62" fmla="*/ 45 w 293"/>
              <a:gd name="T63" fmla="*/ 208 h 238"/>
              <a:gd name="T64" fmla="*/ 14 w 293"/>
              <a:gd name="T65" fmla="*/ 212 h 238"/>
              <a:gd name="T66" fmla="*/ 0 w 293"/>
              <a:gd name="T67" fmla="*/ 211 h 238"/>
              <a:gd name="T68" fmla="*/ 32 w 293"/>
              <a:gd name="T69" fmla="*/ 227 h 238"/>
              <a:gd name="T70" fmla="*/ 68 w 293"/>
              <a:gd name="T71" fmla="*/ 237 h 238"/>
              <a:gd name="T72" fmla="*/ 93 w 293"/>
              <a:gd name="T73" fmla="*/ 238 h 238"/>
              <a:gd name="T74" fmla="*/ 149 w 293"/>
              <a:gd name="T75" fmla="*/ 229 h 238"/>
              <a:gd name="T76" fmla="*/ 195 w 293"/>
              <a:gd name="T77" fmla="*/ 205 h 238"/>
              <a:gd name="T78" fmla="*/ 229 w 293"/>
              <a:gd name="T79" fmla="*/ 169 h 238"/>
              <a:gd name="T80" fmla="*/ 252 w 293"/>
              <a:gd name="T81" fmla="*/ 127 h 238"/>
              <a:gd name="T82" fmla="*/ 262 w 293"/>
              <a:gd name="T83" fmla="*/ 82 h 238"/>
              <a:gd name="T84" fmla="*/ 263 w 293"/>
              <a:gd name="T85" fmla="*/ 59 h 238"/>
              <a:gd name="T86" fmla="*/ 280 w 293"/>
              <a:gd name="T87" fmla="*/ 45 h 238"/>
              <a:gd name="T88" fmla="*/ 293 w 293"/>
              <a:gd name="T89" fmla="*/ 28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93" h="238">
                <a:moveTo>
                  <a:pt x="293" y="28"/>
                </a:moveTo>
                <a:lnTo>
                  <a:pt x="293" y="28"/>
                </a:lnTo>
                <a:lnTo>
                  <a:pt x="285" y="32"/>
                </a:lnTo>
                <a:lnTo>
                  <a:pt x="277" y="34"/>
                </a:lnTo>
                <a:lnTo>
                  <a:pt x="267" y="36"/>
                </a:lnTo>
                <a:lnTo>
                  <a:pt x="259" y="38"/>
                </a:lnTo>
                <a:lnTo>
                  <a:pt x="259" y="38"/>
                </a:lnTo>
                <a:lnTo>
                  <a:pt x="267" y="31"/>
                </a:lnTo>
                <a:lnTo>
                  <a:pt x="275" y="24"/>
                </a:lnTo>
                <a:lnTo>
                  <a:pt x="281" y="14"/>
                </a:lnTo>
                <a:lnTo>
                  <a:pt x="285" y="4"/>
                </a:lnTo>
                <a:lnTo>
                  <a:pt x="285" y="4"/>
                </a:lnTo>
                <a:lnTo>
                  <a:pt x="277" y="9"/>
                </a:lnTo>
                <a:lnTo>
                  <a:pt x="266" y="13"/>
                </a:lnTo>
                <a:lnTo>
                  <a:pt x="257" y="16"/>
                </a:lnTo>
                <a:lnTo>
                  <a:pt x="247" y="18"/>
                </a:lnTo>
                <a:lnTo>
                  <a:pt x="247" y="18"/>
                </a:lnTo>
                <a:lnTo>
                  <a:pt x="237" y="11"/>
                </a:lnTo>
                <a:lnTo>
                  <a:pt x="227" y="5"/>
                </a:lnTo>
                <a:lnTo>
                  <a:pt x="222" y="3"/>
                </a:lnTo>
                <a:lnTo>
                  <a:pt x="216" y="1"/>
                </a:lnTo>
                <a:lnTo>
                  <a:pt x="209" y="0"/>
                </a:lnTo>
                <a:lnTo>
                  <a:pt x="203" y="0"/>
                </a:lnTo>
                <a:lnTo>
                  <a:pt x="203" y="0"/>
                </a:lnTo>
                <a:lnTo>
                  <a:pt x="197" y="0"/>
                </a:lnTo>
                <a:lnTo>
                  <a:pt x="191" y="1"/>
                </a:lnTo>
                <a:lnTo>
                  <a:pt x="179" y="5"/>
                </a:lnTo>
                <a:lnTo>
                  <a:pt x="169" y="10"/>
                </a:lnTo>
                <a:lnTo>
                  <a:pt x="161" y="17"/>
                </a:lnTo>
                <a:lnTo>
                  <a:pt x="154" y="27"/>
                </a:lnTo>
                <a:lnTo>
                  <a:pt x="147" y="37"/>
                </a:lnTo>
                <a:lnTo>
                  <a:pt x="144" y="48"/>
                </a:lnTo>
                <a:lnTo>
                  <a:pt x="143" y="54"/>
                </a:lnTo>
                <a:lnTo>
                  <a:pt x="143" y="60"/>
                </a:lnTo>
                <a:lnTo>
                  <a:pt x="143" y="60"/>
                </a:lnTo>
                <a:lnTo>
                  <a:pt x="143" y="67"/>
                </a:lnTo>
                <a:lnTo>
                  <a:pt x="144" y="74"/>
                </a:lnTo>
                <a:lnTo>
                  <a:pt x="144" y="74"/>
                </a:lnTo>
                <a:lnTo>
                  <a:pt x="126" y="72"/>
                </a:lnTo>
                <a:lnTo>
                  <a:pt x="108" y="68"/>
                </a:lnTo>
                <a:lnTo>
                  <a:pt x="92" y="63"/>
                </a:lnTo>
                <a:lnTo>
                  <a:pt x="75" y="55"/>
                </a:lnTo>
                <a:lnTo>
                  <a:pt x="59" y="46"/>
                </a:lnTo>
                <a:lnTo>
                  <a:pt x="45" y="36"/>
                </a:lnTo>
                <a:lnTo>
                  <a:pt x="33" y="24"/>
                </a:lnTo>
                <a:lnTo>
                  <a:pt x="20" y="11"/>
                </a:lnTo>
                <a:lnTo>
                  <a:pt x="20" y="11"/>
                </a:lnTo>
                <a:lnTo>
                  <a:pt x="17" y="17"/>
                </a:lnTo>
                <a:lnTo>
                  <a:pt x="15" y="26"/>
                </a:lnTo>
                <a:lnTo>
                  <a:pt x="13" y="33"/>
                </a:lnTo>
                <a:lnTo>
                  <a:pt x="12" y="41"/>
                </a:lnTo>
                <a:lnTo>
                  <a:pt x="12" y="41"/>
                </a:lnTo>
                <a:lnTo>
                  <a:pt x="13" y="48"/>
                </a:lnTo>
                <a:lnTo>
                  <a:pt x="14" y="57"/>
                </a:lnTo>
                <a:lnTo>
                  <a:pt x="17" y="63"/>
                </a:lnTo>
                <a:lnTo>
                  <a:pt x="20" y="70"/>
                </a:lnTo>
                <a:lnTo>
                  <a:pt x="23" y="76"/>
                </a:lnTo>
                <a:lnTo>
                  <a:pt x="28" y="81"/>
                </a:lnTo>
                <a:lnTo>
                  <a:pt x="34" y="87"/>
                </a:lnTo>
                <a:lnTo>
                  <a:pt x="39" y="91"/>
                </a:lnTo>
                <a:lnTo>
                  <a:pt x="39" y="91"/>
                </a:lnTo>
                <a:lnTo>
                  <a:pt x="32" y="91"/>
                </a:lnTo>
                <a:lnTo>
                  <a:pt x="25" y="89"/>
                </a:lnTo>
                <a:lnTo>
                  <a:pt x="18" y="87"/>
                </a:lnTo>
                <a:lnTo>
                  <a:pt x="12" y="84"/>
                </a:lnTo>
                <a:lnTo>
                  <a:pt x="12" y="84"/>
                </a:lnTo>
                <a:lnTo>
                  <a:pt x="12" y="85"/>
                </a:lnTo>
                <a:lnTo>
                  <a:pt x="12" y="85"/>
                </a:lnTo>
                <a:lnTo>
                  <a:pt x="13" y="95"/>
                </a:lnTo>
                <a:lnTo>
                  <a:pt x="16" y="105"/>
                </a:lnTo>
                <a:lnTo>
                  <a:pt x="20" y="115"/>
                </a:lnTo>
                <a:lnTo>
                  <a:pt x="25" y="123"/>
                </a:lnTo>
                <a:lnTo>
                  <a:pt x="33" y="130"/>
                </a:lnTo>
                <a:lnTo>
                  <a:pt x="41" y="136"/>
                </a:lnTo>
                <a:lnTo>
                  <a:pt x="50" y="140"/>
                </a:lnTo>
                <a:lnTo>
                  <a:pt x="60" y="143"/>
                </a:lnTo>
                <a:lnTo>
                  <a:pt x="60" y="143"/>
                </a:lnTo>
                <a:lnTo>
                  <a:pt x="52" y="145"/>
                </a:lnTo>
                <a:lnTo>
                  <a:pt x="44" y="146"/>
                </a:lnTo>
                <a:lnTo>
                  <a:pt x="44" y="146"/>
                </a:lnTo>
                <a:lnTo>
                  <a:pt x="33" y="145"/>
                </a:lnTo>
                <a:lnTo>
                  <a:pt x="33" y="145"/>
                </a:lnTo>
                <a:lnTo>
                  <a:pt x="37" y="153"/>
                </a:lnTo>
                <a:lnTo>
                  <a:pt x="41" y="161"/>
                </a:lnTo>
                <a:lnTo>
                  <a:pt x="47" y="168"/>
                </a:lnTo>
                <a:lnTo>
                  <a:pt x="54" y="175"/>
                </a:lnTo>
                <a:lnTo>
                  <a:pt x="62" y="179"/>
                </a:lnTo>
                <a:lnTo>
                  <a:pt x="71" y="183"/>
                </a:lnTo>
                <a:lnTo>
                  <a:pt x="79" y="185"/>
                </a:lnTo>
                <a:lnTo>
                  <a:pt x="89" y="186"/>
                </a:lnTo>
                <a:lnTo>
                  <a:pt x="89" y="186"/>
                </a:lnTo>
                <a:lnTo>
                  <a:pt x="81" y="192"/>
                </a:lnTo>
                <a:lnTo>
                  <a:pt x="73" y="197"/>
                </a:lnTo>
                <a:lnTo>
                  <a:pt x="64" y="201"/>
                </a:lnTo>
                <a:lnTo>
                  <a:pt x="54" y="206"/>
                </a:lnTo>
                <a:lnTo>
                  <a:pt x="45" y="208"/>
                </a:lnTo>
                <a:lnTo>
                  <a:pt x="35" y="210"/>
                </a:lnTo>
                <a:lnTo>
                  <a:pt x="25" y="212"/>
                </a:lnTo>
                <a:lnTo>
                  <a:pt x="14" y="212"/>
                </a:lnTo>
                <a:lnTo>
                  <a:pt x="14" y="212"/>
                </a:lnTo>
                <a:lnTo>
                  <a:pt x="0" y="211"/>
                </a:lnTo>
                <a:lnTo>
                  <a:pt x="0" y="211"/>
                </a:lnTo>
                <a:lnTo>
                  <a:pt x="10" y="217"/>
                </a:lnTo>
                <a:lnTo>
                  <a:pt x="21" y="222"/>
                </a:lnTo>
                <a:lnTo>
                  <a:pt x="32" y="227"/>
                </a:lnTo>
                <a:lnTo>
                  <a:pt x="44" y="231"/>
                </a:lnTo>
                <a:lnTo>
                  <a:pt x="55" y="235"/>
                </a:lnTo>
                <a:lnTo>
                  <a:pt x="68" y="237"/>
                </a:lnTo>
                <a:lnTo>
                  <a:pt x="80" y="238"/>
                </a:lnTo>
                <a:lnTo>
                  <a:pt x="93" y="238"/>
                </a:lnTo>
                <a:lnTo>
                  <a:pt x="93" y="238"/>
                </a:lnTo>
                <a:lnTo>
                  <a:pt x="112" y="237"/>
                </a:lnTo>
                <a:lnTo>
                  <a:pt x="132" y="233"/>
                </a:lnTo>
                <a:lnTo>
                  <a:pt x="149" y="229"/>
                </a:lnTo>
                <a:lnTo>
                  <a:pt x="166" y="222"/>
                </a:lnTo>
                <a:lnTo>
                  <a:pt x="180" y="215"/>
                </a:lnTo>
                <a:lnTo>
                  <a:pt x="195" y="205"/>
                </a:lnTo>
                <a:lnTo>
                  <a:pt x="207" y="194"/>
                </a:lnTo>
                <a:lnTo>
                  <a:pt x="220" y="183"/>
                </a:lnTo>
                <a:lnTo>
                  <a:pt x="229" y="169"/>
                </a:lnTo>
                <a:lnTo>
                  <a:pt x="238" y="156"/>
                </a:lnTo>
                <a:lnTo>
                  <a:pt x="246" y="141"/>
                </a:lnTo>
                <a:lnTo>
                  <a:pt x="252" y="127"/>
                </a:lnTo>
                <a:lnTo>
                  <a:pt x="257" y="112"/>
                </a:lnTo>
                <a:lnTo>
                  <a:pt x="260" y="97"/>
                </a:lnTo>
                <a:lnTo>
                  <a:pt x="262" y="82"/>
                </a:lnTo>
                <a:lnTo>
                  <a:pt x="263" y="67"/>
                </a:lnTo>
                <a:lnTo>
                  <a:pt x="263" y="67"/>
                </a:lnTo>
                <a:lnTo>
                  <a:pt x="263" y="59"/>
                </a:lnTo>
                <a:lnTo>
                  <a:pt x="263" y="59"/>
                </a:lnTo>
                <a:lnTo>
                  <a:pt x="271" y="52"/>
                </a:lnTo>
                <a:lnTo>
                  <a:pt x="280" y="45"/>
                </a:lnTo>
                <a:lnTo>
                  <a:pt x="287" y="37"/>
                </a:lnTo>
                <a:lnTo>
                  <a:pt x="293" y="28"/>
                </a:lnTo>
                <a:lnTo>
                  <a:pt x="293" y="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6" name="任意多边形: 形状 25">
            <a:extLst>
              <a:ext uri="{FF2B5EF4-FFF2-40B4-BE49-F238E27FC236}">
                <a16:creationId xmlns:a16="http://schemas.microsoft.com/office/drawing/2014/main" id="{3E0A3D6B-3E36-437C-B037-16A347356697}"/>
              </a:ext>
            </a:extLst>
          </p:cNvPr>
          <p:cNvSpPr>
            <a:spLocks noChangeAspect="1"/>
          </p:cNvSpPr>
          <p:nvPr/>
        </p:nvSpPr>
        <p:spPr bwMode="auto">
          <a:xfrm>
            <a:off x="3210079" y="1365734"/>
            <a:ext cx="407059" cy="406629"/>
          </a:xfrm>
          <a:custGeom>
            <a:avLst/>
            <a:gdLst>
              <a:gd name="T0" fmla="*/ 374 w 400"/>
              <a:gd name="T1" fmla="*/ 100 h 400"/>
              <a:gd name="T2" fmla="*/ 301 w 400"/>
              <a:gd name="T3" fmla="*/ 27 h 400"/>
              <a:gd name="T4" fmla="*/ 200 w 400"/>
              <a:gd name="T5" fmla="*/ 0 h 400"/>
              <a:gd name="T6" fmla="*/ 100 w 400"/>
              <a:gd name="T7" fmla="*/ 27 h 400"/>
              <a:gd name="T8" fmla="*/ 27 w 400"/>
              <a:gd name="T9" fmla="*/ 100 h 400"/>
              <a:gd name="T10" fmla="*/ 0 w 400"/>
              <a:gd name="T11" fmla="*/ 200 h 400"/>
              <a:gd name="T12" fmla="*/ 27 w 400"/>
              <a:gd name="T13" fmla="*/ 301 h 400"/>
              <a:gd name="T14" fmla="*/ 100 w 400"/>
              <a:gd name="T15" fmla="*/ 374 h 400"/>
              <a:gd name="T16" fmla="*/ 200 w 400"/>
              <a:gd name="T17" fmla="*/ 400 h 400"/>
              <a:gd name="T18" fmla="*/ 301 w 400"/>
              <a:gd name="T19" fmla="*/ 374 h 400"/>
              <a:gd name="T20" fmla="*/ 374 w 400"/>
              <a:gd name="T21" fmla="*/ 301 h 400"/>
              <a:gd name="T22" fmla="*/ 400 w 400"/>
              <a:gd name="T23" fmla="*/ 200 h 400"/>
              <a:gd name="T24" fmla="*/ 374 w 400"/>
              <a:gd name="T25" fmla="*/ 100 h 400"/>
              <a:gd name="T26" fmla="*/ 330 w 400"/>
              <a:gd name="T27" fmla="*/ 170 h 400"/>
              <a:gd name="T28" fmla="*/ 188 w 400"/>
              <a:gd name="T29" fmla="*/ 311 h 400"/>
              <a:gd name="T30" fmla="*/ 176 w 400"/>
              <a:gd name="T31" fmla="*/ 316 h 400"/>
              <a:gd name="T32" fmla="*/ 165 w 400"/>
              <a:gd name="T33" fmla="*/ 311 h 400"/>
              <a:gd name="T34" fmla="*/ 70 w 400"/>
              <a:gd name="T35" fmla="*/ 217 h 400"/>
              <a:gd name="T36" fmla="*/ 66 w 400"/>
              <a:gd name="T37" fmla="*/ 205 h 400"/>
              <a:gd name="T38" fmla="*/ 70 w 400"/>
              <a:gd name="T39" fmla="*/ 193 h 400"/>
              <a:gd name="T40" fmla="*/ 94 w 400"/>
              <a:gd name="T41" fmla="*/ 170 h 400"/>
              <a:gd name="T42" fmla="*/ 106 w 400"/>
              <a:gd name="T43" fmla="*/ 165 h 400"/>
              <a:gd name="T44" fmla="*/ 118 w 400"/>
              <a:gd name="T45" fmla="*/ 170 h 400"/>
              <a:gd name="T46" fmla="*/ 176 w 400"/>
              <a:gd name="T47" fmla="*/ 229 h 400"/>
              <a:gd name="T48" fmla="*/ 283 w 400"/>
              <a:gd name="T49" fmla="*/ 123 h 400"/>
              <a:gd name="T50" fmla="*/ 295 w 400"/>
              <a:gd name="T51" fmla="*/ 118 h 400"/>
              <a:gd name="T52" fmla="*/ 306 w 400"/>
              <a:gd name="T53" fmla="*/ 123 h 400"/>
              <a:gd name="T54" fmla="*/ 330 w 400"/>
              <a:gd name="T55" fmla="*/ 146 h 400"/>
              <a:gd name="T56" fmla="*/ 335 w 400"/>
              <a:gd name="T57" fmla="*/ 158 h 400"/>
              <a:gd name="T58" fmla="*/ 330 w 400"/>
              <a:gd name="T59" fmla="*/ 170 h 400"/>
              <a:gd name="T60" fmla="*/ 330 w 400"/>
              <a:gd name="T61" fmla="*/ 170 h 400"/>
              <a:gd name="T62" fmla="*/ 330 w 400"/>
              <a:gd name="T63" fmla="*/ 170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00" h="400">
                <a:moveTo>
                  <a:pt x="374" y="100"/>
                </a:moveTo>
                <a:cubicBezTo>
                  <a:pt x="356" y="69"/>
                  <a:pt x="331" y="45"/>
                  <a:pt x="301" y="27"/>
                </a:cubicBezTo>
                <a:cubicBezTo>
                  <a:pt x="270" y="9"/>
                  <a:pt x="237" y="0"/>
                  <a:pt x="200" y="0"/>
                </a:cubicBezTo>
                <a:cubicBezTo>
                  <a:pt x="164" y="0"/>
                  <a:pt x="130" y="9"/>
                  <a:pt x="100" y="27"/>
                </a:cubicBezTo>
                <a:cubicBezTo>
                  <a:pt x="69" y="45"/>
                  <a:pt x="45" y="69"/>
                  <a:pt x="27" y="100"/>
                </a:cubicBezTo>
                <a:cubicBezTo>
                  <a:pt x="9" y="130"/>
                  <a:pt x="0" y="164"/>
                  <a:pt x="0" y="200"/>
                </a:cubicBezTo>
                <a:cubicBezTo>
                  <a:pt x="0" y="237"/>
                  <a:pt x="9" y="270"/>
                  <a:pt x="27" y="301"/>
                </a:cubicBezTo>
                <a:cubicBezTo>
                  <a:pt x="45" y="331"/>
                  <a:pt x="69" y="356"/>
                  <a:pt x="100" y="374"/>
                </a:cubicBezTo>
                <a:cubicBezTo>
                  <a:pt x="130" y="391"/>
                  <a:pt x="164" y="400"/>
                  <a:pt x="200" y="400"/>
                </a:cubicBezTo>
                <a:cubicBezTo>
                  <a:pt x="237" y="400"/>
                  <a:pt x="270" y="391"/>
                  <a:pt x="301" y="374"/>
                </a:cubicBezTo>
                <a:cubicBezTo>
                  <a:pt x="331" y="356"/>
                  <a:pt x="356" y="331"/>
                  <a:pt x="374" y="301"/>
                </a:cubicBezTo>
                <a:cubicBezTo>
                  <a:pt x="392" y="270"/>
                  <a:pt x="400" y="237"/>
                  <a:pt x="400" y="200"/>
                </a:cubicBezTo>
                <a:cubicBezTo>
                  <a:pt x="400" y="164"/>
                  <a:pt x="392" y="130"/>
                  <a:pt x="374" y="100"/>
                </a:cubicBezTo>
                <a:close/>
                <a:moveTo>
                  <a:pt x="330" y="170"/>
                </a:moveTo>
                <a:cubicBezTo>
                  <a:pt x="188" y="311"/>
                  <a:pt x="188" y="311"/>
                  <a:pt x="188" y="311"/>
                </a:cubicBezTo>
                <a:cubicBezTo>
                  <a:pt x="185" y="315"/>
                  <a:pt x="181" y="316"/>
                  <a:pt x="176" y="316"/>
                </a:cubicBezTo>
                <a:cubicBezTo>
                  <a:pt x="172" y="316"/>
                  <a:pt x="168" y="315"/>
                  <a:pt x="165" y="311"/>
                </a:cubicBezTo>
                <a:cubicBezTo>
                  <a:pt x="70" y="217"/>
                  <a:pt x="70" y="217"/>
                  <a:pt x="70" y="217"/>
                </a:cubicBezTo>
                <a:cubicBezTo>
                  <a:pt x="67" y="214"/>
                  <a:pt x="66" y="210"/>
                  <a:pt x="66" y="205"/>
                </a:cubicBezTo>
                <a:cubicBezTo>
                  <a:pt x="66" y="200"/>
                  <a:pt x="67" y="196"/>
                  <a:pt x="70" y="193"/>
                </a:cubicBezTo>
                <a:cubicBezTo>
                  <a:pt x="94" y="170"/>
                  <a:pt x="94" y="170"/>
                  <a:pt x="94" y="170"/>
                </a:cubicBezTo>
                <a:cubicBezTo>
                  <a:pt x="97" y="166"/>
                  <a:pt x="101" y="165"/>
                  <a:pt x="106" y="165"/>
                </a:cubicBezTo>
                <a:cubicBezTo>
                  <a:pt x="110" y="165"/>
                  <a:pt x="114" y="166"/>
                  <a:pt x="118" y="170"/>
                </a:cubicBezTo>
                <a:cubicBezTo>
                  <a:pt x="176" y="229"/>
                  <a:pt x="176" y="229"/>
                  <a:pt x="176" y="229"/>
                </a:cubicBezTo>
                <a:cubicBezTo>
                  <a:pt x="283" y="123"/>
                  <a:pt x="283" y="123"/>
                  <a:pt x="283" y="123"/>
                </a:cubicBezTo>
                <a:cubicBezTo>
                  <a:pt x="286" y="119"/>
                  <a:pt x="290" y="118"/>
                  <a:pt x="295" y="118"/>
                </a:cubicBezTo>
                <a:cubicBezTo>
                  <a:pt x="299" y="118"/>
                  <a:pt x="303" y="119"/>
                  <a:pt x="306" y="123"/>
                </a:cubicBezTo>
                <a:cubicBezTo>
                  <a:pt x="330" y="146"/>
                  <a:pt x="330" y="146"/>
                  <a:pt x="330" y="146"/>
                </a:cubicBezTo>
                <a:cubicBezTo>
                  <a:pt x="333" y="149"/>
                  <a:pt x="335" y="153"/>
                  <a:pt x="335" y="158"/>
                </a:cubicBezTo>
                <a:cubicBezTo>
                  <a:pt x="335" y="163"/>
                  <a:pt x="333" y="167"/>
                  <a:pt x="330" y="170"/>
                </a:cubicBezTo>
                <a:close/>
                <a:moveTo>
                  <a:pt x="330" y="170"/>
                </a:moveTo>
                <a:cubicBezTo>
                  <a:pt x="330" y="170"/>
                  <a:pt x="330" y="170"/>
                  <a:pt x="330" y="170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0298364F-793C-4C0F-8864-0E6689D675A5}"/>
              </a:ext>
            </a:extLst>
          </p:cNvPr>
          <p:cNvGrpSpPr/>
          <p:nvPr/>
        </p:nvGrpSpPr>
        <p:grpSpPr>
          <a:xfrm>
            <a:off x="5122817" y="1177942"/>
            <a:ext cx="2273741" cy="567579"/>
            <a:chOff x="5122817" y="1474975"/>
            <a:chExt cx="2273741" cy="567579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EAE61363-CCFE-4BD8-BDCE-49A6819CAB40}"/>
                </a:ext>
              </a:extLst>
            </p:cNvPr>
            <p:cNvSpPr/>
            <p:nvPr/>
          </p:nvSpPr>
          <p:spPr>
            <a:xfrm>
              <a:off x="5122817" y="1501774"/>
              <a:ext cx="540780" cy="540780"/>
            </a:xfrm>
            <a:prstGeom prst="roundRect">
              <a:avLst/>
            </a:prstGeom>
            <a:solidFill>
              <a:schemeClr val="accent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lnSpcReduction="10000"/>
            </a:bodyPr>
            <a:lstStyle/>
            <a:p>
              <a:pPr algn="ctr"/>
              <a:r>
                <a:rPr lang="en-US" sz="2800" b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7" name="文本框 51">
              <a:extLst>
                <a:ext uri="{FF2B5EF4-FFF2-40B4-BE49-F238E27FC236}">
                  <a16:creationId xmlns:a16="http://schemas.microsoft.com/office/drawing/2014/main" id="{63EA1235-2111-4E22-807A-7A1B3020A299}"/>
                </a:ext>
              </a:extLst>
            </p:cNvPr>
            <p:cNvSpPr txBox="1"/>
            <p:nvPr/>
          </p:nvSpPr>
          <p:spPr>
            <a:xfrm>
              <a:off x="5663597" y="1474975"/>
              <a:ext cx="1557494" cy="152542"/>
            </a:xfrm>
            <a:prstGeom prst="rect">
              <a:avLst/>
            </a:prstGeom>
            <a:noFill/>
          </p:spPr>
          <p:txBody>
            <a:bodyPr wrap="none" lIns="144000" tIns="0" rIns="0" bIns="0" anchor="ctr" anchorCtr="0">
              <a:normAutofit fontScale="85000" lnSpcReduction="20000"/>
            </a:bodyPr>
            <a:lstStyle/>
            <a:p>
              <a:r>
                <a:rPr lang="zh-CN" altLang="en-US" sz="1400" b="1">
                  <a:solidFill>
                    <a:schemeClr val="accent1"/>
                  </a:solidFill>
                </a:rPr>
                <a:t>标题文本预设</a:t>
              </a:r>
            </a:p>
          </p:txBody>
        </p:sp>
        <p:sp>
          <p:nvSpPr>
            <p:cNvPr id="8" name="文本框 52">
              <a:extLst>
                <a:ext uri="{FF2B5EF4-FFF2-40B4-BE49-F238E27FC236}">
                  <a16:creationId xmlns:a16="http://schemas.microsoft.com/office/drawing/2014/main" id="{D7E80A95-D984-4E16-B61D-8F77C0A9695B}"/>
                </a:ext>
              </a:extLst>
            </p:cNvPr>
            <p:cNvSpPr txBox="1"/>
            <p:nvPr/>
          </p:nvSpPr>
          <p:spPr>
            <a:xfrm>
              <a:off x="5663597" y="1627517"/>
              <a:ext cx="1732961" cy="399052"/>
            </a:xfrm>
            <a:prstGeom prst="rect">
              <a:avLst/>
            </a:prstGeom>
            <a:noFill/>
          </p:spPr>
          <p:txBody>
            <a:bodyPr wrap="square" lIns="144000" tIns="0" rIns="0" bIns="0" anchor="ctr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solidFill>
                    <a:sysClr val="windowText" lastClr="000000"/>
                  </a:solidFill>
                </a:rPr>
                <a:t>此部分内容作为文字排版占位显示</a:t>
              </a:r>
              <a:br>
                <a:rPr lang="zh-CN" altLang="en-US" sz="1050" dirty="0">
                  <a:solidFill>
                    <a:sysClr val="windowText" lastClr="000000"/>
                  </a:solidFill>
                </a:rPr>
              </a:br>
              <a:r>
                <a:rPr lang="zh-CN" altLang="en-US" sz="1050" dirty="0">
                  <a:solidFill>
                    <a:sysClr val="windowText" lastClr="000000"/>
                  </a:solidFill>
                </a:rPr>
                <a:t>（建议使用主题字体）</a:t>
              </a: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3DB6F944-9E89-4344-B3FC-8ABDAF8AE039}"/>
              </a:ext>
            </a:extLst>
          </p:cNvPr>
          <p:cNvGrpSpPr/>
          <p:nvPr/>
        </p:nvGrpSpPr>
        <p:grpSpPr>
          <a:xfrm>
            <a:off x="5122817" y="2340550"/>
            <a:ext cx="2273741" cy="567579"/>
            <a:chOff x="5122817" y="2637583"/>
            <a:chExt cx="2273741" cy="567579"/>
          </a:xfrm>
        </p:grpSpPr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7A3AFE11-7BB5-4861-97DA-83FFF38AA9CD}"/>
                </a:ext>
              </a:extLst>
            </p:cNvPr>
            <p:cNvSpPr/>
            <p:nvPr/>
          </p:nvSpPr>
          <p:spPr>
            <a:xfrm>
              <a:off x="5122817" y="2664382"/>
              <a:ext cx="540780" cy="540780"/>
            </a:xfrm>
            <a:prstGeom prst="roundRect">
              <a:avLst/>
            </a:prstGeom>
            <a:solidFill>
              <a:schemeClr val="accent3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lnSpcReduction="10000"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10" name="文本框 54">
              <a:extLst>
                <a:ext uri="{FF2B5EF4-FFF2-40B4-BE49-F238E27FC236}">
                  <a16:creationId xmlns:a16="http://schemas.microsoft.com/office/drawing/2014/main" id="{FF8B000E-AD77-422D-A274-04879E0C897C}"/>
                </a:ext>
              </a:extLst>
            </p:cNvPr>
            <p:cNvSpPr txBox="1"/>
            <p:nvPr/>
          </p:nvSpPr>
          <p:spPr>
            <a:xfrm>
              <a:off x="5663597" y="2637583"/>
              <a:ext cx="1557494" cy="152542"/>
            </a:xfrm>
            <a:prstGeom prst="rect">
              <a:avLst/>
            </a:prstGeom>
            <a:noFill/>
          </p:spPr>
          <p:txBody>
            <a:bodyPr wrap="none" lIns="144000" tIns="0" rIns="0" bIns="0" anchor="ctr" anchorCtr="0">
              <a:normAutofit fontScale="85000" lnSpcReduction="20000"/>
            </a:bodyPr>
            <a:lstStyle/>
            <a:p>
              <a:r>
                <a:rPr lang="zh-CN" altLang="en-US" sz="1400" b="1">
                  <a:solidFill>
                    <a:schemeClr val="accent3"/>
                  </a:solidFill>
                </a:rPr>
                <a:t>标题文本预设</a:t>
              </a:r>
            </a:p>
          </p:txBody>
        </p:sp>
        <p:sp>
          <p:nvSpPr>
            <p:cNvPr id="11" name="文本框 55">
              <a:extLst>
                <a:ext uri="{FF2B5EF4-FFF2-40B4-BE49-F238E27FC236}">
                  <a16:creationId xmlns:a16="http://schemas.microsoft.com/office/drawing/2014/main" id="{37BD4107-C7F3-41C6-BB2D-EB897AE3BD9B}"/>
                </a:ext>
              </a:extLst>
            </p:cNvPr>
            <p:cNvSpPr txBox="1"/>
            <p:nvPr/>
          </p:nvSpPr>
          <p:spPr>
            <a:xfrm>
              <a:off x="5663597" y="2790125"/>
              <a:ext cx="1732961" cy="399052"/>
            </a:xfrm>
            <a:prstGeom prst="rect">
              <a:avLst/>
            </a:prstGeom>
            <a:noFill/>
          </p:spPr>
          <p:txBody>
            <a:bodyPr wrap="square" lIns="144000" tIns="0" rIns="0" bIns="0" anchor="ctr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ysClr val="windowText" lastClr="000000"/>
                  </a:solidFill>
                </a:rPr>
                <a:t>此部分内容作为文字排版占位显示</a:t>
              </a:r>
              <a:br>
                <a:rPr lang="zh-CN" altLang="en-US" sz="1050">
                  <a:solidFill>
                    <a:sysClr val="windowText" lastClr="000000"/>
                  </a:solidFill>
                </a:rPr>
              </a:br>
              <a:r>
                <a:rPr lang="zh-CN" altLang="en-US" sz="1050">
                  <a:solidFill>
                    <a:sysClr val="windowText" lastClr="000000"/>
                  </a:solidFill>
                </a:rPr>
                <a:t>（建议使用主题字体）</a:t>
              </a: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A92836A0-3D06-40DB-A893-CC48E57A8EEC}"/>
              </a:ext>
            </a:extLst>
          </p:cNvPr>
          <p:cNvGrpSpPr/>
          <p:nvPr/>
        </p:nvGrpSpPr>
        <p:grpSpPr>
          <a:xfrm>
            <a:off x="5122817" y="3501504"/>
            <a:ext cx="2273741" cy="567579"/>
            <a:chOff x="5122817" y="3798537"/>
            <a:chExt cx="2273741" cy="567579"/>
          </a:xfrm>
        </p:grpSpPr>
        <p:sp>
          <p:nvSpPr>
            <p:cNvPr id="12" name="矩形: 圆角 11">
              <a:extLst>
                <a:ext uri="{FF2B5EF4-FFF2-40B4-BE49-F238E27FC236}">
                  <a16:creationId xmlns:a16="http://schemas.microsoft.com/office/drawing/2014/main" id="{D9D6949B-210B-4ED4-9DC5-982B5C22993F}"/>
                </a:ext>
              </a:extLst>
            </p:cNvPr>
            <p:cNvSpPr/>
            <p:nvPr/>
          </p:nvSpPr>
          <p:spPr>
            <a:xfrm>
              <a:off x="5122817" y="3825336"/>
              <a:ext cx="540780" cy="540780"/>
            </a:xfrm>
            <a:prstGeom prst="roundRect">
              <a:avLst/>
            </a:prstGeom>
            <a:solidFill>
              <a:schemeClr val="accent5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lnSpcReduction="10000"/>
            </a:bodyPr>
            <a:lstStyle/>
            <a:p>
              <a:pPr algn="ctr"/>
              <a:r>
                <a:rPr lang="en-US" sz="2800" b="1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13" name="文本框 57">
              <a:extLst>
                <a:ext uri="{FF2B5EF4-FFF2-40B4-BE49-F238E27FC236}">
                  <a16:creationId xmlns:a16="http://schemas.microsoft.com/office/drawing/2014/main" id="{1F385D08-2C0F-4926-A7B2-50690CC3D481}"/>
                </a:ext>
              </a:extLst>
            </p:cNvPr>
            <p:cNvSpPr txBox="1"/>
            <p:nvPr/>
          </p:nvSpPr>
          <p:spPr>
            <a:xfrm>
              <a:off x="5663597" y="3798537"/>
              <a:ext cx="1557494" cy="152542"/>
            </a:xfrm>
            <a:prstGeom prst="rect">
              <a:avLst/>
            </a:prstGeom>
            <a:noFill/>
          </p:spPr>
          <p:txBody>
            <a:bodyPr wrap="none" lIns="144000" tIns="0" rIns="0" bIns="0" anchor="ctr" anchorCtr="0">
              <a:normAutofit fontScale="85000" lnSpcReduction="20000"/>
            </a:bodyPr>
            <a:lstStyle/>
            <a:p>
              <a:r>
                <a:rPr lang="zh-CN" altLang="en-US" sz="1400" b="1">
                  <a:solidFill>
                    <a:schemeClr val="accent5"/>
                  </a:solidFill>
                </a:rPr>
                <a:t>标题文本预设</a:t>
              </a:r>
            </a:p>
          </p:txBody>
        </p:sp>
        <p:sp>
          <p:nvSpPr>
            <p:cNvPr id="14" name="文本框 58">
              <a:extLst>
                <a:ext uri="{FF2B5EF4-FFF2-40B4-BE49-F238E27FC236}">
                  <a16:creationId xmlns:a16="http://schemas.microsoft.com/office/drawing/2014/main" id="{F2CDE420-43FA-4262-826B-FA2084DA0EB9}"/>
                </a:ext>
              </a:extLst>
            </p:cNvPr>
            <p:cNvSpPr txBox="1"/>
            <p:nvPr/>
          </p:nvSpPr>
          <p:spPr>
            <a:xfrm>
              <a:off x="5663597" y="3951079"/>
              <a:ext cx="1732961" cy="399052"/>
            </a:xfrm>
            <a:prstGeom prst="rect">
              <a:avLst/>
            </a:prstGeom>
            <a:noFill/>
          </p:spPr>
          <p:txBody>
            <a:bodyPr wrap="square" lIns="144000" tIns="0" rIns="0" bIns="0" anchor="ctr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ysClr val="windowText" lastClr="000000"/>
                  </a:solidFill>
                </a:rPr>
                <a:t>此部分内容作为文字排版占位显示</a:t>
              </a:r>
              <a:br>
                <a:rPr lang="zh-CN" altLang="en-US" sz="1050">
                  <a:solidFill>
                    <a:sysClr val="windowText" lastClr="000000"/>
                  </a:solidFill>
                </a:rPr>
              </a:br>
              <a:r>
                <a:rPr lang="zh-CN" altLang="en-US" sz="1050">
                  <a:solidFill>
                    <a:sysClr val="windowText" lastClr="000000"/>
                  </a:solidFill>
                </a:rPr>
                <a:t>（建议使用主题字体）</a:t>
              </a: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77D36CB9-85A3-427A-9692-AA44467EC8FB}"/>
              </a:ext>
            </a:extLst>
          </p:cNvPr>
          <p:cNvGrpSpPr/>
          <p:nvPr/>
        </p:nvGrpSpPr>
        <p:grpSpPr>
          <a:xfrm>
            <a:off x="461973" y="4104080"/>
            <a:ext cx="8220054" cy="1373902"/>
            <a:chOff x="795239" y="4028758"/>
            <a:chExt cx="7542380" cy="1260636"/>
          </a:xfrm>
        </p:grpSpPr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id="{D2202024-BD45-4767-AA22-B3182BB550DE}"/>
                </a:ext>
              </a:extLst>
            </p:cNvPr>
            <p:cNvGrpSpPr/>
            <p:nvPr/>
          </p:nvGrpSpPr>
          <p:grpSpPr>
            <a:xfrm>
              <a:off x="4616891" y="4046865"/>
              <a:ext cx="3720728" cy="1242529"/>
              <a:chOff x="2302164" y="3147814"/>
              <a:chExt cx="4425873" cy="1478012"/>
            </a:xfrm>
          </p:grpSpPr>
          <p:pic>
            <p:nvPicPr>
              <p:cNvPr id="52" name="图片 51">
                <a:extLst>
                  <a:ext uri="{FF2B5EF4-FFF2-40B4-BE49-F238E27FC236}">
                    <a16:creationId xmlns:a16="http://schemas.microsoft.com/office/drawing/2014/main" id="{F44527CA-5C3E-45CC-B9BD-72A9008DC8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15963" y="3147814"/>
                <a:ext cx="4312074" cy="1478012"/>
              </a:xfrm>
              <a:prstGeom prst="rect">
                <a:avLst/>
              </a:prstGeom>
            </p:spPr>
          </p:pic>
          <p:pic>
            <p:nvPicPr>
              <p:cNvPr id="53" name="图片 52">
                <a:extLst>
                  <a:ext uri="{FF2B5EF4-FFF2-40B4-BE49-F238E27FC236}">
                    <a16:creationId xmlns:a16="http://schemas.microsoft.com/office/drawing/2014/main" id="{E3AAE2A5-B432-4923-AA83-8BD6257782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02164" y="3240584"/>
                <a:ext cx="1005424" cy="681980"/>
              </a:xfrm>
              <a:prstGeom prst="rect">
                <a:avLst/>
              </a:prstGeom>
            </p:spPr>
          </p:pic>
        </p:grpSp>
        <p:grpSp>
          <p:nvGrpSpPr>
            <p:cNvPr id="49" name="组合 48">
              <a:extLst>
                <a:ext uri="{FF2B5EF4-FFF2-40B4-BE49-F238E27FC236}">
                  <a16:creationId xmlns:a16="http://schemas.microsoft.com/office/drawing/2014/main" id="{51BAF10B-C5CA-416E-BCFB-EB783D7ACA49}"/>
                </a:ext>
              </a:extLst>
            </p:cNvPr>
            <p:cNvGrpSpPr/>
            <p:nvPr/>
          </p:nvGrpSpPr>
          <p:grpSpPr>
            <a:xfrm flipH="1">
              <a:off x="795239" y="4028758"/>
              <a:ext cx="3720728" cy="1242529"/>
              <a:chOff x="2302164" y="3147814"/>
              <a:chExt cx="4425873" cy="1478012"/>
            </a:xfrm>
          </p:grpSpPr>
          <p:pic>
            <p:nvPicPr>
              <p:cNvPr id="50" name="图片 49">
                <a:extLst>
                  <a:ext uri="{FF2B5EF4-FFF2-40B4-BE49-F238E27FC236}">
                    <a16:creationId xmlns:a16="http://schemas.microsoft.com/office/drawing/2014/main" id="{3EEC28B1-AE06-4C26-80E6-3E8B944221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15963" y="3147814"/>
                <a:ext cx="4312074" cy="1478012"/>
              </a:xfrm>
              <a:prstGeom prst="rect">
                <a:avLst/>
              </a:prstGeom>
            </p:spPr>
          </p:pic>
          <p:pic>
            <p:nvPicPr>
              <p:cNvPr id="51" name="图片 50">
                <a:extLst>
                  <a:ext uri="{FF2B5EF4-FFF2-40B4-BE49-F238E27FC236}">
                    <a16:creationId xmlns:a16="http://schemas.microsoft.com/office/drawing/2014/main" id="{BD6273B8-F60D-447A-A0BB-0F68952F20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02164" y="3240584"/>
                <a:ext cx="1005424" cy="681980"/>
              </a:xfrm>
              <a:prstGeom prst="rect">
                <a:avLst/>
              </a:prstGeom>
            </p:spPr>
          </p:pic>
        </p:grpSp>
      </p:grpSp>
      <p:sp>
        <p:nvSpPr>
          <p:cNvPr id="54" name="Title 1">
            <a:extLst>
              <a:ext uri="{FF2B5EF4-FFF2-40B4-BE49-F238E27FC236}">
                <a16:creationId xmlns:a16="http://schemas.microsoft.com/office/drawing/2014/main" id="{A1864E67-2A57-4194-BF3C-0CD93352B2C9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77849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30693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990601" y="1851670"/>
            <a:ext cx="1376285" cy="1552795"/>
            <a:chOff x="990601" y="2208865"/>
            <a:chExt cx="1376285" cy="1552795"/>
          </a:xfrm>
        </p:grpSpPr>
        <p:sp>
          <p:nvSpPr>
            <p:cNvPr id="4" name="星形: 七角 3"/>
            <p:cNvSpPr/>
            <p:nvPr/>
          </p:nvSpPr>
          <p:spPr>
            <a:xfrm>
              <a:off x="1316558" y="2208865"/>
              <a:ext cx="724373" cy="724374"/>
            </a:xfrm>
            <a:prstGeom prst="star7">
              <a:avLst>
                <a:gd name="adj" fmla="val 40882"/>
                <a:gd name="hf" fmla="val 102572"/>
                <a:gd name="vf" fmla="val 105210"/>
              </a:avLst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任意多边形: 形状 9"/>
            <p:cNvSpPr>
              <a:spLocks/>
            </p:cNvSpPr>
            <p:nvPr/>
          </p:nvSpPr>
          <p:spPr bwMode="auto">
            <a:xfrm>
              <a:off x="1477315" y="2400829"/>
              <a:ext cx="402859" cy="340445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990601" y="3129868"/>
              <a:ext cx="1376285" cy="631792"/>
              <a:chOff x="5122025" y="525814"/>
              <a:chExt cx="2020976" cy="927740"/>
            </a:xfrm>
          </p:grpSpPr>
          <p:sp>
            <p:nvSpPr>
              <p:cNvPr id="25" name="文本框 48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92500" lnSpcReduction="20000"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/>
                  <a:t>此部分内容作为文字排版占位显示 （建议使用主题字体）</a:t>
                </a: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 fontScale="92500" lnSpcReduction="20000"/>
              </a:bodyPr>
              <a:lstStyle/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b="1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2919086" y="1851670"/>
            <a:ext cx="1376285" cy="1552795"/>
            <a:chOff x="2919086" y="2208865"/>
            <a:chExt cx="1376285" cy="1552795"/>
          </a:xfrm>
        </p:grpSpPr>
        <p:sp>
          <p:nvSpPr>
            <p:cNvPr id="5" name="星形: 七角 4"/>
            <p:cNvSpPr/>
            <p:nvPr/>
          </p:nvSpPr>
          <p:spPr>
            <a:xfrm>
              <a:off x="3245396" y="2208865"/>
              <a:ext cx="724373" cy="724374"/>
            </a:xfrm>
            <a:prstGeom prst="star7">
              <a:avLst>
                <a:gd name="adj" fmla="val 40882"/>
                <a:gd name="hf" fmla="val 102572"/>
                <a:gd name="vf" fmla="val 105210"/>
              </a:avLst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任意多边形: 形状 11"/>
            <p:cNvSpPr>
              <a:spLocks noChangeAspect="1"/>
            </p:cNvSpPr>
            <p:nvPr/>
          </p:nvSpPr>
          <p:spPr bwMode="auto">
            <a:xfrm>
              <a:off x="3396531" y="2400940"/>
              <a:ext cx="421395" cy="356109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2919086" y="3129868"/>
              <a:ext cx="1376285" cy="631792"/>
              <a:chOff x="5122025" y="525814"/>
              <a:chExt cx="2020976" cy="927740"/>
            </a:xfrm>
          </p:grpSpPr>
          <p:sp>
            <p:nvSpPr>
              <p:cNvPr id="23" name="文本框 46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92500" lnSpcReduction="20000"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/>
                  <a:t>此部分内容作为文字排版占位显示 （建议使用主题字体）</a:t>
                </a:r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 fontScale="92500" lnSpcReduction="20000"/>
              </a:bodyPr>
              <a:lstStyle/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4854264" y="1851670"/>
            <a:ext cx="1376285" cy="1552795"/>
            <a:chOff x="4854264" y="2208865"/>
            <a:chExt cx="1376285" cy="1552795"/>
          </a:xfrm>
        </p:grpSpPr>
        <p:sp>
          <p:nvSpPr>
            <p:cNvPr id="6" name="星形: 七角 5"/>
            <p:cNvSpPr/>
            <p:nvPr/>
          </p:nvSpPr>
          <p:spPr>
            <a:xfrm>
              <a:off x="5174233" y="2208865"/>
              <a:ext cx="724373" cy="724374"/>
            </a:xfrm>
            <a:prstGeom prst="star7">
              <a:avLst>
                <a:gd name="adj" fmla="val 40882"/>
                <a:gd name="hf" fmla="val 102572"/>
                <a:gd name="vf" fmla="val 105210"/>
              </a:avLst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3" name="任意多边形: 形状 12"/>
            <p:cNvSpPr>
              <a:spLocks/>
            </p:cNvSpPr>
            <p:nvPr/>
          </p:nvSpPr>
          <p:spPr bwMode="auto">
            <a:xfrm>
              <a:off x="5361256" y="2417966"/>
              <a:ext cx="362302" cy="306171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4854264" y="3129868"/>
              <a:ext cx="1376285" cy="631792"/>
              <a:chOff x="5122025" y="525814"/>
              <a:chExt cx="2020976" cy="927740"/>
            </a:xfrm>
          </p:grpSpPr>
          <p:sp>
            <p:nvSpPr>
              <p:cNvPr id="21" name="文本框 44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92500" lnSpcReduction="20000"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/>
                  <a:t>此部分内容作为文字排版占位显示 （建议使用主题字体）</a:t>
                </a: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 fontScale="92500" lnSpcReduction="20000"/>
              </a:bodyPr>
              <a:lstStyle/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6777114" y="1851670"/>
            <a:ext cx="1376285" cy="1552795"/>
            <a:chOff x="6777114" y="2208865"/>
            <a:chExt cx="1376285" cy="1552795"/>
          </a:xfrm>
        </p:grpSpPr>
        <p:sp>
          <p:nvSpPr>
            <p:cNvPr id="7" name="星形: 七角 6"/>
            <p:cNvSpPr/>
            <p:nvPr/>
          </p:nvSpPr>
          <p:spPr>
            <a:xfrm>
              <a:off x="7103070" y="2208865"/>
              <a:ext cx="724373" cy="724374"/>
            </a:xfrm>
            <a:prstGeom prst="star7">
              <a:avLst>
                <a:gd name="adj" fmla="val 40882"/>
                <a:gd name="hf" fmla="val 102572"/>
                <a:gd name="vf" fmla="val 105210"/>
              </a:avLst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任意多边形: 形状 10"/>
            <p:cNvSpPr>
              <a:spLocks/>
            </p:cNvSpPr>
            <p:nvPr/>
          </p:nvSpPr>
          <p:spPr bwMode="auto">
            <a:xfrm>
              <a:off x="7250512" y="2389576"/>
              <a:ext cx="429489" cy="362950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6777114" y="3129868"/>
              <a:ext cx="1376285" cy="631792"/>
              <a:chOff x="5122025" y="525814"/>
              <a:chExt cx="2020976" cy="927740"/>
            </a:xfrm>
          </p:grpSpPr>
          <p:sp>
            <p:nvSpPr>
              <p:cNvPr id="19" name="文本框 42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92500" lnSpcReduction="20000"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/>
                  <a:t>此部分内容作为文字排版占位显示 （建议使用主题字体）</a:t>
                </a: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 fontScale="92500" lnSpcReduction="20000"/>
              </a:bodyPr>
              <a:lstStyle/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b="1">
                    <a:solidFill>
                      <a:schemeClr val="accent6"/>
                    </a:solidFill>
                  </a:rPr>
                  <a:t>标题文本预设</a:t>
                </a:r>
              </a:p>
            </p:txBody>
          </p:sp>
        </p:grpSp>
      </p:grpSp>
      <p:sp>
        <p:nvSpPr>
          <p:cNvPr id="33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77849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FA92D378-F506-43EC-8EA4-DD7FB032965B}"/>
              </a:ext>
            </a:extLst>
          </p:cNvPr>
          <p:cNvGrpSpPr/>
          <p:nvPr/>
        </p:nvGrpSpPr>
        <p:grpSpPr>
          <a:xfrm>
            <a:off x="461973" y="4104080"/>
            <a:ext cx="8220054" cy="1373902"/>
            <a:chOff x="795239" y="4028758"/>
            <a:chExt cx="7542380" cy="1260636"/>
          </a:xfrm>
        </p:grpSpPr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82C6EB83-B853-4772-ADC5-B28D6D2E6A03}"/>
                </a:ext>
              </a:extLst>
            </p:cNvPr>
            <p:cNvGrpSpPr/>
            <p:nvPr/>
          </p:nvGrpSpPr>
          <p:grpSpPr>
            <a:xfrm>
              <a:off x="4616891" y="4046865"/>
              <a:ext cx="3720728" cy="1242529"/>
              <a:chOff x="2302164" y="3147814"/>
              <a:chExt cx="4425873" cy="1478012"/>
            </a:xfrm>
          </p:grpSpPr>
          <p:pic>
            <p:nvPicPr>
              <p:cNvPr id="38" name="图片 37">
                <a:extLst>
                  <a:ext uri="{FF2B5EF4-FFF2-40B4-BE49-F238E27FC236}">
                    <a16:creationId xmlns:a16="http://schemas.microsoft.com/office/drawing/2014/main" id="{D21C54EF-FE9A-4840-BB85-53B621568D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15963" y="3147814"/>
                <a:ext cx="4312074" cy="1478012"/>
              </a:xfrm>
              <a:prstGeom prst="rect">
                <a:avLst/>
              </a:prstGeom>
            </p:spPr>
          </p:pic>
          <p:pic>
            <p:nvPicPr>
              <p:cNvPr id="39" name="图片 38">
                <a:extLst>
                  <a:ext uri="{FF2B5EF4-FFF2-40B4-BE49-F238E27FC236}">
                    <a16:creationId xmlns:a16="http://schemas.microsoft.com/office/drawing/2014/main" id="{D4CEC6B4-11C6-4485-BD9F-3C49DD9C04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02164" y="3240584"/>
                <a:ext cx="1005424" cy="681980"/>
              </a:xfrm>
              <a:prstGeom prst="rect">
                <a:avLst/>
              </a:prstGeom>
            </p:spPr>
          </p:pic>
        </p:grp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C49AF694-DFAC-46D2-B856-8767A02380D2}"/>
                </a:ext>
              </a:extLst>
            </p:cNvPr>
            <p:cNvGrpSpPr/>
            <p:nvPr/>
          </p:nvGrpSpPr>
          <p:grpSpPr>
            <a:xfrm flipH="1">
              <a:off x="795239" y="4028758"/>
              <a:ext cx="3720728" cy="1242529"/>
              <a:chOff x="2302164" y="3147814"/>
              <a:chExt cx="4425873" cy="1478012"/>
            </a:xfrm>
          </p:grpSpPr>
          <p:pic>
            <p:nvPicPr>
              <p:cNvPr id="36" name="图片 35">
                <a:extLst>
                  <a:ext uri="{FF2B5EF4-FFF2-40B4-BE49-F238E27FC236}">
                    <a16:creationId xmlns:a16="http://schemas.microsoft.com/office/drawing/2014/main" id="{387A344A-1357-4026-9C39-9A6B546321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15963" y="3147814"/>
                <a:ext cx="4312074" cy="1478012"/>
              </a:xfrm>
              <a:prstGeom prst="rect">
                <a:avLst/>
              </a:prstGeom>
            </p:spPr>
          </p:pic>
          <p:pic>
            <p:nvPicPr>
              <p:cNvPr id="37" name="图片 36">
                <a:extLst>
                  <a:ext uri="{FF2B5EF4-FFF2-40B4-BE49-F238E27FC236}">
                    <a16:creationId xmlns:a16="http://schemas.microsoft.com/office/drawing/2014/main" id="{49BD08CC-85F2-4639-A472-2EAD1F4673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02164" y="3240584"/>
                <a:ext cx="1005424" cy="68198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698337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7"/>
          <p:cNvSpPr/>
          <p:nvPr/>
        </p:nvSpPr>
        <p:spPr>
          <a:xfrm rot="1706723">
            <a:off x="1358644" y="3006828"/>
            <a:ext cx="2722291" cy="538415"/>
          </a:xfrm>
          <a:custGeom>
            <a:avLst/>
            <a:gdLst>
              <a:gd name="connsiteX0" fmla="*/ 244547 w 2680699"/>
              <a:gd name="connsiteY0" fmla="*/ 136132 h 530189"/>
              <a:gd name="connsiteX1" fmla="*/ 115585 w 2680699"/>
              <a:gd name="connsiteY1" fmla="*/ 265094 h 530189"/>
              <a:gd name="connsiteX2" fmla="*/ 244547 w 2680699"/>
              <a:gd name="connsiteY2" fmla="*/ 394056 h 530189"/>
              <a:gd name="connsiteX3" fmla="*/ 373509 w 2680699"/>
              <a:gd name="connsiteY3" fmla="*/ 265094 h 530189"/>
              <a:gd name="connsiteX4" fmla="*/ 244547 w 2680699"/>
              <a:gd name="connsiteY4" fmla="*/ 136132 h 530189"/>
              <a:gd name="connsiteX5" fmla="*/ 88367 w 2680699"/>
              <a:gd name="connsiteY5" fmla="*/ 0 h 530189"/>
              <a:gd name="connsiteX6" fmla="*/ 2592332 w 2680699"/>
              <a:gd name="connsiteY6" fmla="*/ 0 h 530189"/>
              <a:gd name="connsiteX7" fmla="*/ 2680699 w 2680699"/>
              <a:gd name="connsiteY7" fmla="*/ 88367 h 530189"/>
              <a:gd name="connsiteX8" fmla="*/ 2680699 w 2680699"/>
              <a:gd name="connsiteY8" fmla="*/ 441822 h 530189"/>
              <a:gd name="connsiteX9" fmla="*/ 2592332 w 2680699"/>
              <a:gd name="connsiteY9" fmla="*/ 530189 h 530189"/>
              <a:gd name="connsiteX10" fmla="*/ 88367 w 2680699"/>
              <a:gd name="connsiteY10" fmla="*/ 530189 h 530189"/>
              <a:gd name="connsiteX11" fmla="*/ 0 w 2680699"/>
              <a:gd name="connsiteY11" fmla="*/ 441822 h 530189"/>
              <a:gd name="connsiteX12" fmla="*/ 0 w 2680699"/>
              <a:gd name="connsiteY12" fmla="*/ 88367 h 530189"/>
              <a:gd name="connsiteX13" fmla="*/ 88367 w 2680699"/>
              <a:gd name="connsiteY13" fmla="*/ 0 h 53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80699" h="530189">
                <a:moveTo>
                  <a:pt x="244547" y="136132"/>
                </a:moveTo>
                <a:cubicBezTo>
                  <a:pt x="173323" y="136132"/>
                  <a:pt x="115585" y="193870"/>
                  <a:pt x="115585" y="265094"/>
                </a:cubicBezTo>
                <a:cubicBezTo>
                  <a:pt x="115585" y="336318"/>
                  <a:pt x="173323" y="394056"/>
                  <a:pt x="244547" y="394056"/>
                </a:cubicBezTo>
                <a:cubicBezTo>
                  <a:pt x="315771" y="394056"/>
                  <a:pt x="373509" y="336318"/>
                  <a:pt x="373509" y="265094"/>
                </a:cubicBezTo>
                <a:cubicBezTo>
                  <a:pt x="373509" y="193870"/>
                  <a:pt x="315771" y="136132"/>
                  <a:pt x="244547" y="136132"/>
                </a:cubicBezTo>
                <a:close/>
                <a:moveTo>
                  <a:pt x="88367" y="0"/>
                </a:moveTo>
                <a:lnTo>
                  <a:pt x="2592332" y="0"/>
                </a:lnTo>
                <a:cubicBezTo>
                  <a:pt x="2641136" y="0"/>
                  <a:pt x="2680699" y="39563"/>
                  <a:pt x="2680699" y="88367"/>
                </a:cubicBezTo>
                <a:lnTo>
                  <a:pt x="2680699" y="441822"/>
                </a:lnTo>
                <a:cubicBezTo>
                  <a:pt x="2680699" y="490626"/>
                  <a:pt x="2641136" y="530189"/>
                  <a:pt x="2592332" y="530189"/>
                </a:cubicBezTo>
                <a:lnTo>
                  <a:pt x="88367" y="530189"/>
                </a:lnTo>
                <a:cubicBezTo>
                  <a:pt x="39563" y="530189"/>
                  <a:pt x="0" y="490626"/>
                  <a:pt x="0" y="441822"/>
                </a:cubicBezTo>
                <a:lnTo>
                  <a:pt x="0" y="88367"/>
                </a:lnTo>
                <a:cubicBezTo>
                  <a:pt x="0" y="39563"/>
                  <a:pt x="39563" y="0"/>
                  <a:pt x="88367" y="0"/>
                </a:cubicBez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Freeform: Shape 35"/>
          <p:cNvSpPr/>
          <p:nvPr/>
        </p:nvSpPr>
        <p:spPr>
          <a:xfrm rot="565617">
            <a:off x="1478016" y="2655403"/>
            <a:ext cx="2722291" cy="538415"/>
          </a:xfrm>
          <a:custGeom>
            <a:avLst/>
            <a:gdLst>
              <a:gd name="connsiteX0" fmla="*/ 244547 w 2680699"/>
              <a:gd name="connsiteY0" fmla="*/ 136132 h 530189"/>
              <a:gd name="connsiteX1" fmla="*/ 115585 w 2680699"/>
              <a:gd name="connsiteY1" fmla="*/ 265094 h 530189"/>
              <a:gd name="connsiteX2" fmla="*/ 244547 w 2680699"/>
              <a:gd name="connsiteY2" fmla="*/ 394056 h 530189"/>
              <a:gd name="connsiteX3" fmla="*/ 373509 w 2680699"/>
              <a:gd name="connsiteY3" fmla="*/ 265094 h 530189"/>
              <a:gd name="connsiteX4" fmla="*/ 244547 w 2680699"/>
              <a:gd name="connsiteY4" fmla="*/ 136132 h 530189"/>
              <a:gd name="connsiteX5" fmla="*/ 88367 w 2680699"/>
              <a:gd name="connsiteY5" fmla="*/ 0 h 530189"/>
              <a:gd name="connsiteX6" fmla="*/ 2592332 w 2680699"/>
              <a:gd name="connsiteY6" fmla="*/ 0 h 530189"/>
              <a:gd name="connsiteX7" fmla="*/ 2680699 w 2680699"/>
              <a:gd name="connsiteY7" fmla="*/ 88367 h 530189"/>
              <a:gd name="connsiteX8" fmla="*/ 2680699 w 2680699"/>
              <a:gd name="connsiteY8" fmla="*/ 441822 h 530189"/>
              <a:gd name="connsiteX9" fmla="*/ 2592332 w 2680699"/>
              <a:gd name="connsiteY9" fmla="*/ 530189 h 530189"/>
              <a:gd name="connsiteX10" fmla="*/ 88367 w 2680699"/>
              <a:gd name="connsiteY10" fmla="*/ 530189 h 530189"/>
              <a:gd name="connsiteX11" fmla="*/ 0 w 2680699"/>
              <a:gd name="connsiteY11" fmla="*/ 441822 h 530189"/>
              <a:gd name="connsiteX12" fmla="*/ 0 w 2680699"/>
              <a:gd name="connsiteY12" fmla="*/ 88367 h 530189"/>
              <a:gd name="connsiteX13" fmla="*/ 88367 w 2680699"/>
              <a:gd name="connsiteY13" fmla="*/ 0 h 53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80699" h="530189">
                <a:moveTo>
                  <a:pt x="244547" y="136132"/>
                </a:moveTo>
                <a:cubicBezTo>
                  <a:pt x="173323" y="136132"/>
                  <a:pt x="115585" y="193870"/>
                  <a:pt x="115585" y="265094"/>
                </a:cubicBezTo>
                <a:cubicBezTo>
                  <a:pt x="115585" y="336318"/>
                  <a:pt x="173323" y="394056"/>
                  <a:pt x="244547" y="394056"/>
                </a:cubicBezTo>
                <a:cubicBezTo>
                  <a:pt x="315771" y="394056"/>
                  <a:pt x="373509" y="336318"/>
                  <a:pt x="373509" y="265094"/>
                </a:cubicBezTo>
                <a:cubicBezTo>
                  <a:pt x="373509" y="193870"/>
                  <a:pt x="315771" y="136132"/>
                  <a:pt x="244547" y="136132"/>
                </a:cubicBezTo>
                <a:close/>
                <a:moveTo>
                  <a:pt x="88367" y="0"/>
                </a:moveTo>
                <a:lnTo>
                  <a:pt x="2592332" y="0"/>
                </a:lnTo>
                <a:cubicBezTo>
                  <a:pt x="2641136" y="0"/>
                  <a:pt x="2680699" y="39563"/>
                  <a:pt x="2680699" y="88367"/>
                </a:cubicBezTo>
                <a:lnTo>
                  <a:pt x="2680699" y="441822"/>
                </a:lnTo>
                <a:cubicBezTo>
                  <a:pt x="2680699" y="490626"/>
                  <a:pt x="2641136" y="530189"/>
                  <a:pt x="2592332" y="530189"/>
                </a:cubicBezTo>
                <a:lnTo>
                  <a:pt x="88367" y="530189"/>
                </a:lnTo>
                <a:cubicBezTo>
                  <a:pt x="39563" y="530189"/>
                  <a:pt x="0" y="490626"/>
                  <a:pt x="0" y="441822"/>
                </a:cubicBezTo>
                <a:lnTo>
                  <a:pt x="0" y="88367"/>
                </a:lnTo>
                <a:cubicBezTo>
                  <a:pt x="0" y="39563"/>
                  <a:pt x="39563" y="0"/>
                  <a:pt x="88367" y="0"/>
                </a:cubicBez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Freeform: Shape 33"/>
          <p:cNvSpPr/>
          <p:nvPr/>
        </p:nvSpPr>
        <p:spPr>
          <a:xfrm rot="21085328">
            <a:off x="1478912" y="2314022"/>
            <a:ext cx="2722291" cy="538415"/>
          </a:xfrm>
          <a:custGeom>
            <a:avLst/>
            <a:gdLst>
              <a:gd name="connsiteX0" fmla="*/ 244547 w 2680699"/>
              <a:gd name="connsiteY0" fmla="*/ 136132 h 530189"/>
              <a:gd name="connsiteX1" fmla="*/ 115585 w 2680699"/>
              <a:gd name="connsiteY1" fmla="*/ 265094 h 530189"/>
              <a:gd name="connsiteX2" fmla="*/ 244547 w 2680699"/>
              <a:gd name="connsiteY2" fmla="*/ 394056 h 530189"/>
              <a:gd name="connsiteX3" fmla="*/ 373509 w 2680699"/>
              <a:gd name="connsiteY3" fmla="*/ 265094 h 530189"/>
              <a:gd name="connsiteX4" fmla="*/ 244547 w 2680699"/>
              <a:gd name="connsiteY4" fmla="*/ 136132 h 530189"/>
              <a:gd name="connsiteX5" fmla="*/ 88367 w 2680699"/>
              <a:gd name="connsiteY5" fmla="*/ 0 h 530189"/>
              <a:gd name="connsiteX6" fmla="*/ 2592332 w 2680699"/>
              <a:gd name="connsiteY6" fmla="*/ 0 h 530189"/>
              <a:gd name="connsiteX7" fmla="*/ 2680699 w 2680699"/>
              <a:gd name="connsiteY7" fmla="*/ 88367 h 530189"/>
              <a:gd name="connsiteX8" fmla="*/ 2680699 w 2680699"/>
              <a:gd name="connsiteY8" fmla="*/ 441822 h 530189"/>
              <a:gd name="connsiteX9" fmla="*/ 2592332 w 2680699"/>
              <a:gd name="connsiteY9" fmla="*/ 530189 h 530189"/>
              <a:gd name="connsiteX10" fmla="*/ 88367 w 2680699"/>
              <a:gd name="connsiteY10" fmla="*/ 530189 h 530189"/>
              <a:gd name="connsiteX11" fmla="*/ 0 w 2680699"/>
              <a:gd name="connsiteY11" fmla="*/ 441822 h 530189"/>
              <a:gd name="connsiteX12" fmla="*/ 0 w 2680699"/>
              <a:gd name="connsiteY12" fmla="*/ 88367 h 530189"/>
              <a:gd name="connsiteX13" fmla="*/ 88367 w 2680699"/>
              <a:gd name="connsiteY13" fmla="*/ 0 h 53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80699" h="530189">
                <a:moveTo>
                  <a:pt x="244547" y="136132"/>
                </a:moveTo>
                <a:cubicBezTo>
                  <a:pt x="173323" y="136132"/>
                  <a:pt x="115585" y="193870"/>
                  <a:pt x="115585" y="265094"/>
                </a:cubicBezTo>
                <a:cubicBezTo>
                  <a:pt x="115585" y="336318"/>
                  <a:pt x="173323" y="394056"/>
                  <a:pt x="244547" y="394056"/>
                </a:cubicBezTo>
                <a:cubicBezTo>
                  <a:pt x="315771" y="394056"/>
                  <a:pt x="373509" y="336318"/>
                  <a:pt x="373509" y="265094"/>
                </a:cubicBezTo>
                <a:cubicBezTo>
                  <a:pt x="373509" y="193870"/>
                  <a:pt x="315771" y="136132"/>
                  <a:pt x="244547" y="136132"/>
                </a:cubicBezTo>
                <a:close/>
                <a:moveTo>
                  <a:pt x="88367" y="0"/>
                </a:moveTo>
                <a:lnTo>
                  <a:pt x="2592332" y="0"/>
                </a:lnTo>
                <a:cubicBezTo>
                  <a:pt x="2641136" y="0"/>
                  <a:pt x="2680699" y="39563"/>
                  <a:pt x="2680699" y="88367"/>
                </a:cubicBezTo>
                <a:lnTo>
                  <a:pt x="2680699" y="441822"/>
                </a:lnTo>
                <a:cubicBezTo>
                  <a:pt x="2680699" y="490626"/>
                  <a:pt x="2641136" y="530189"/>
                  <a:pt x="2592332" y="530189"/>
                </a:cubicBezTo>
                <a:lnTo>
                  <a:pt x="88367" y="530189"/>
                </a:lnTo>
                <a:cubicBezTo>
                  <a:pt x="39563" y="530189"/>
                  <a:pt x="0" y="490626"/>
                  <a:pt x="0" y="441822"/>
                </a:cubicBezTo>
                <a:lnTo>
                  <a:pt x="0" y="88367"/>
                </a:lnTo>
                <a:cubicBezTo>
                  <a:pt x="0" y="39563"/>
                  <a:pt x="39563" y="0"/>
                  <a:pt x="88367" y="0"/>
                </a:cubicBez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Freeform: Shape 34"/>
          <p:cNvSpPr/>
          <p:nvPr/>
        </p:nvSpPr>
        <p:spPr>
          <a:xfrm rot="20079945">
            <a:off x="1389662" y="2001890"/>
            <a:ext cx="2722291" cy="538415"/>
          </a:xfrm>
          <a:custGeom>
            <a:avLst/>
            <a:gdLst>
              <a:gd name="connsiteX0" fmla="*/ 244547 w 2680699"/>
              <a:gd name="connsiteY0" fmla="*/ 136132 h 530189"/>
              <a:gd name="connsiteX1" fmla="*/ 115585 w 2680699"/>
              <a:gd name="connsiteY1" fmla="*/ 265094 h 530189"/>
              <a:gd name="connsiteX2" fmla="*/ 244547 w 2680699"/>
              <a:gd name="connsiteY2" fmla="*/ 394056 h 530189"/>
              <a:gd name="connsiteX3" fmla="*/ 373509 w 2680699"/>
              <a:gd name="connsiteY3" fmla="*/ 265094 h 530189"/>
              <a:gd name="connsiteX4" fmla="*/ 244547 w 2680699"/>
              <a:gd name="connsiteY4" fmla="*/ 136132 h 530189"/>
              <a:gd name="connsiteX5" fmla="*/ 88367 w 2680699"/>
              <a:gd name="connsiteY5" fmla="*/ 0 h 530189"/>
              <a:gd name="connsiteX6" fmla="*/ 2592332 w 2680699"/>
              <a:gd name="connsiteY6" fmla="*/ 0 h 530189"/>
              <a:gd name="connsiteX7" fmla="*/ 2680699 w 2680699"/>
              <a:gd name="connsiteY7" fmla="*/ 88367 h 530189"/>
              <a:gd name="connsiteX8" fmla="*/ 2680699 w 2680699"/>
              <a:gd name="connsiteY8" fmla="*/ 441822 h 530189"/>
              <a:gd name="connsiteX9" fmla="*/ 2592332 w 2680699"/>
              <a:gd name="connsiteY9" fmla="*/ 530189 h 530189"/>
              <a:gd name="connsiteX10" fmla="*/ 88367 w 2680699"/>
              <a:gd name="connsiteY10" fmla="*/ 530189 h 530189"/>
              <a:gd name="connsiteX11" fmla="*/ 0 w 2680699"/>
              <a:gd name="connsiteY11" fmla="*/ 441822 h 530189"/>
              <a:gd name="connsiteX12" fmla="*/ 0 w 2680699"/>
              <a:gd name="connsiteY12" fmla="*/ 88367 h 530189"/>
              <a:gd name="connsiteX13" fmla="*/ 88367 w 2680699"/>
              <a:gd name="connsiteY13" fmla="*/ 0 h 53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80699" h="530189">
                <a:moveTo>
                  <a:pt x="244547" y="136132"/>
                </a:moveTo>
                <a:cubicBezTo>
                  <a:pt x="173323" y="136132"/>
                  <a:pt x="115585" y="193870"/>
                  <a:pt x="115585" y="265094"/>
                </a:cubicBezTo>
                <a:cubicBezTo>
                  <a:pt x="115585" y="336318"/>
                  <a:pt x="173323" y="394056"/>
                  <a:pt x="244547" y="394056"/>
                </a:cubicBezTo>
                <a:cubicBezTo>
                  <a:pt x="315771" y="394056"/>
                  <a:pt x="373509" y="336318"/>
                  <a:pt x="373509" y="265094"/>
                </a:cubicBezTo>
                <a:cubicBezTo>
                  <a:pt x="373509" y="193870"/>
                  <a:pt x="315771" y="136132"/>
                  <a:pt x="244547" y="136132"/>
                </a:cubicBezTo>
                <a:close/>
                <a:moveTo>
                  <a:pt x="88367" y="0"/>
                </a:moveTo>
                <a:lnTo>
                  <a:pt x="2592332" y="0"/>
                </a:lnTo>
                <a:cubicBezTo>
                  <a:pt x="2641136" y="0"/>
                  <a:pt x="2680699" y="39563"/>
                  <a:pt x="2680699" y="88367"/>
                </a:cubicBezTo>
                <a:lnTo>
                  <a:pt x="2680699" y="441822"/>
                </a:lnTo>
                <a:cubicBezTo>
                  <a:pt x="2680699" y="490626"/>
                  <a:pt x="2641136" y="530189"/>
                  <a:pt x="2592332" y="530189"/>
                </a:cubicBezTo>
                <a:lnTo>
                  <a:pt x="88367" y="530189"/>
                </a:lnTo>
                <a:cubicBezTo>
                  <a:pt x="39563" y="530189"/>
                  <a:pt x="0" y="490626"/>
                  <a:pt x="0" y="441822"/>
                </a:cubicBezTo>
                <a:lnTo>
                  <a:pt x="0" y="88367"/>
                </a:lnTo>
                <a:cubicBezTo>
                  <a:pt x="0" y="39563"/>
                  <a:pt x="39563" y="0"/>
                  <a:pt x="88367" y="0"/>
                </a:cubicBez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Rectangle 54"/>
          <p:cNvSpPr/>
          <p:nvPr/>
        </p:nvSpPr>
        <p:spPr>
          <a:xfrm rot="19939097">
            <a:off x="2801249" y="1941240"/>
            <a:ext cx="946413" cy="230833"/>
          </a:xfrm>
          <a:prstGeom prst="rect">
            <a:avLst/>
          </a:prstGeom>
        </p:spPr>
        <p:txBody>
          <a:bodyPr wrap="none">
            <a:normAutofit fontScale="77500" lnSpcReduction="20000"/>
          </a:bodyPr>
          <a:lstStyle/>
          <a:p>
            <a:pPr algn="r"/>
            <a:r>
              <a:rPr lang="zh-CN" altLang="en-US" sz="1400" b="1">
                <a:solidFill>
                  <a:schemeClr val="bg1"/>
                </a:solidFill>
              </a:rPr>
              <a:t>标题文本预设</a:t>
            </a:r>
          </a:p>
        </p:txBody>
      </p:sp>
      <p:sp>
        <p:nvSpPr>
          <p:cNvPr id="9" name="Rectangle 55"/>
          <p:cNvSpPr/>
          <p:nvPr/>
        </p:nvSpPr>
        <p:spPr>
          <a:xfrm rot="21051736">
            <a:off x="3083850" y="2392807"/>
            <a:ext cx="946413" cy="230833"/>
          </a:xfrm>
          <a:prstGeom prst="rect">
            <a:avLst/>
          </a:prstGeom>
        </p:spPr>
        <p:txBody>
          <a:bodyPr wrap="none">
            <a:normAutofit fontScale="77500" lnSpcReduction="20000"/>
          </a:bodyPr>
          <a:lstStyle/>
          <a:p>
            <a:pPr algn="r"/>
            <a:r>
              <a:rPr lang="zh-CN" altLang="en-US" sz="1400" b="1">
                <a:solidFill>
                  <a:schemeClr val="bg1"/>
                </a:solidFill>
              </a:rPr>
              <a:t>标题文本预设</a:t>
            </a:r>
          </a:p>
        </p:txBody>
      </p:sp>
      <p:sp>
        <p:nvSpPr>
          <p:cNvPr id="10" name="Rectangle 56"/>
          <p:cNvSpPr/>
          <p:nvPr/>
        </p:nvSpPr>
        <p:spPr>
          <a:xfrm rot="720999">
            <a:off x="3071915" y="2934902"/>
            <a:ext cx="946413" cy="230833"/>
          </a:xfrm>
          <a:prstGeom prst="rect">
            <a:avLst/>
          </a:prstGeom>
        </p:spPr>
        <p:txBody>
          <a:bodyPr wrap="none">
            <a:normAutofit fontScale="77500" lnSpcReduction="20000"/>
          </a:bodyPr>
          <a:lstStyle/>
          <a:p>
            <a:pPr algn="r"/>
            <a:r>
              <a:rPr lang="zh-CN" altLang="en-US" sz="1400" b="1">
                <a:solidFill>
                  <a:schemeClr val="bg1"/>
                </a:solidFill>
              </a:rPr>
              <a:t>标题文本预设</a:t>
            </a:r>
          </a:p>
        </p:txBody>
      </p:sp>
      <p:sp>
        <p:nvSpPr>
          <p:cNvPr id="11" name="Rectangle 57"/>
          <p:cNvSpPr/>
          <p:nvPr/>
        </p:nvSpPr>
        <p:spPr>
          <a:xfrm rot="1764474">
            <a:off x="2854673" y="3483395"/>
            <a:ext cx="946413" cy="230833"/>
          </a:xfrm>
          <a:prstGeom prst="rect">
            <a:avLst/>
          </a:prstGeom>
        </p:spPr>
        <p:txBody>
          <a:bodyPr wrap="none">
            <a:normAutofit fontScale="77500" lnSpcReduction="20000"/>
          </a:bodyPr>
          <a:lstStyle/>
          <a:p>
            <a:pPr algn="r"/>
            <a:r>
              <a:rPr lang="zh-CN" altLang="en-US" sz="1400" b="1">
                <a:solidFill>
                  <a:schemeClr val="bg1"/>
                </a:solidFill>
              </a:rPr>
              <a:t>标题文本预设</a:t>
            </a:r>
          </a:p>
        </p:txBody>
      </p:sp>
      <p:grpSp>
        <p:nvGrpSpPr>
          <p:cNvPr id="37" name="组合 36"/>
          <p:cNvGrpSpPr/>
          <p:nvPr/>
        </p:nvGrpSpPr>
        <p:grpSpPr>
          <a:xfrm>
            <a:off x="5455106" y="1437624"/>
            <a:ext cx="2604208" cy="593264"/>
            <a:chOff x="5455106" y="1437624"/>
            <a:chExt cx="2604208" cy="593264"/>
          </a:xfrm>
        </p:grpSpPr>
        <p:grpSp>
          <p:nvGrpSpPr>
            <p:cNvPr id="12" name="Group 6"/>
            <p:cNvGrpSpPr/>
            <p:nvPr/>
          </p:nvGrpSpPr>
          <p:grpSpPr>
            <a:xfrm>
              <a:off x="5455106" y="1437624"/>
              <a:ext cx="593264" cy="593264"/>
              <a:chOff x="7273474" y="1916832"/>
              <a:chExt cx="791019" cy="791019"/>
            </a:xfrm>
          </p:grpSpPr>
          <p:sp>
            <p:nvSpPr>
              <p:cNvPr id="28" name="Oval 40"/>
              <p:cNvSpPr/>
              <p:nvPr/>
            </p:nvSpPr>
            <p:spPr>
              <a:xfrm>
                <a:off x="7273474" y="1916832"/>
                <a:ext cx="791019" cy="7910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29" name="Group 61"/>
              <p:cNvGrpSpPr/>
              <p:nvPr/>
            </p:nvGrpSpPr>
            <p:grpSpPr>
              <a:xfrm>
                <a:off x="7485214" y="2164026"/>
                <a:ext cx="367568" cy="296632"/>
                <a:chOff x="2700338" y="2965449"/>
                <a:chExt cx="271462" cy="219075"/>
              </a:xfrm>
              <a:solidFill>
                <a:schemeClr val="bg1"/>
              </a:solidFill>
            </p:grpSpPr>
            <p:sp>
              <p:nvSpPr>
                <p:cNvPr id="30" name="Freeform: Shape 62"/>
                <p:cNvSpPr>
                  <a:spLocks/>
                </p:cNvSpPr>
                <p:nvPr/>
              </p:nvSpPr>
              <p:spPr bwMode="auto">
                <a:xfrm>
                  <a:off x="2754313" y="2987674"/>
                  <a:ext cx="82550" cy="174625"/>
                </a:xfrm>
                <a:custGeom>
                  <a:avLst/>
                  <a:gdLst/>
                  <a:ahLst/>
                  <a:cxnLst>
                    <a:cxn ang="0">
                      <a:pos x="36" y="72"/>
                    </a:cxn>
                    <a:cxn ang="0">
                      <a:pos x="32" y="75"/>
                    </a:cxn>
                    <a:cxn ang="0">
                      <a:pos x="5" y="61"/>
                    </a:cxn>
                    <a:cxn ang="0">
                      <a:pos x="0" y="53"/>
                    </a:cxn>
                    <a:cxn ang="0">
                      <a:pos x="0" y="23"/>
                    </a:cxn>
                    <a:cxn ang="0">
                      <a:pos x="5" y="15"/>
                    </a:cxn>
                    <a:cxn ang="0">
                      <a:pos x="32" y="2"/>
                    </a:cxn>
                    <a:cxn ang="0">
                      <a:pos x="36" y="4"/>
                    </a:cxn>
                    <a:cxn ang="0">
                      <a:pos x="36" y="72"/>
                    </a:cxn>
                  </a:cxnLst>
                  <a:rect l="0" t="0" r="r" b="b"/>
                  <a:pathLst>
                    <a:path w="36" h="76">
                      <a:moveTo>
                        <a:pt x="36" y="72"/>
                      </a:moveTo>
                      <a:cubicBezTo>
                        <a:pt x="36" y="75"/>
                        <a:pt x="35" y="76"/>
                        <a:pt x="32" y="75"/>
                      </a:cubicBezTo>
                      <a:cubicBezTo>
                        <a:pt x="5" y="61"/>
                        <a:pt x="5" y="61"/>
                        <a:pt x="5" y="61"/>
                      </a:cubicBezTo>
                      <a:cubicBezTo>
                        <a:pt x="2" y="60"/>
                        <a:pt x="0" y="56"/>
                        <a:pt x="0" y="53"/>
                      </a:cubicBezTo>
                      <a:cubicBezTo>
                        <a:pt x="0" y="23"/>
                        <a:pt x="0" y="23"/>
                        <a:pt x="0" y="23"/>
                      </a:cubicBezTo>
                      <a:cubicBezTo>
                        <a:pt x="0" y="20"/>
                        <a:pt x="2" y="17"/>
                        <a:pt x="5" y="15"/>
                      </a:cubicBezTo>
                      <a:cubicBezTo>
                        <a:pt x="32" y="2"/>
                        <a:pt x="32" y="2"/>
                        <a:pt x="32" y="2"/>
                      </a:cubicBezTo>
                      <a:cubicBezTo>
                        <a:pt x="35" y="0"/>
                        <a:pt x="36" y="1"/>
                        <a:pt x="36" y="4"/>
                      </a:cubicBezTo>
                      <a:lnTo>
                        <a:pt x="36" y="7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1" name="Freeform: Shape 63"/>
                <p:cNvSpPr>
                  <a:spLocks/>
                </p:cNvSpPr>
                <p:nvPr/>
              </p:nvSpPr>
              <p:spPr bwMode="auto">
                <a:xfrm>
                  <a:off x="2700338" y="3028949"/>
                  <a:ext cx="39687" cy="93663"/>
                </a:xfrm>
                <a:custGeom>
                  <a:avLst/>
                  <a:gdLst/>
                  <a:ahLst/>
                  <a:cxnLst>
                    <a:cxn ang="0">
                      <a:pos x="17" y="35"/>
                    </a:cxn>
                    <a:cxn ang="0">
                      <a:pos x="12" y="41"/>
                    </a:cxn>
                    <a:cxn ang="0">
                      <a:pos x="5" y="41"/>
                    </a:cxn>
                    <a:cxn ang="0">
                      <a:pos x="0" y="35"/>
                    </a:cxn>
                    <a:cxn ang="0">
                      <a:pos x="0" y="5"/>
                    </a:cxn>
                    <a:cxn ang="0">
                      <a:pos x="5" y="0"/>
                    </a:cxn>
                    <a:cxn ang="0">
                      <a:pos x="12" y="0"/>
                    </a:cxn>
                    <a:cxn ang="0">
                      <a:pos x="17" y="5"/>
                    </a:cxn>
                    <a:cxn ang="0">
                      <a:pos x="17" y="35"/>
                    </a:cxn>
                  </a:cxnLst>
                  <a:rect l="0" t="0" r="r" b="b"/>
                  <a:pathLst>
                    <a:path w="17" h="41">
                      <a:moveTo>
                        <a:pt x="17" y="35"/>
                      </a:moveTo>
                      <a:cubicBezTo>
                        <a:pt x="17" y="38"/>
                        <a:pt x="14" y="41"/>
                        <a:pt x="12" y="41"/>
                      </a:cubicBezTo>
                      <a:cubicBezTo>
                        <a:pt x="5" y="41"/>
                        <a:pt x="5" y="41"/>
                        <a:pt x="5" y="41"/>
                      </a:cubicBezTo>
                      <a:cubicBezTo>
                        <a:pt x="2" y="41"/>
                        <a:pt x="0" y="38"/>
                        <a:pt x="0" y="3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2"/>
                        <a:pt x="2" y="0"/>
                        <a:pt x="5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4" y="0"/>
                        <a:pt x="17" y="2"/>
                        <a:pt x="17" y="5"/>
                      </a:cubicBezTo>
                      <a:lnTo>
                        <a:pt x="17" y="3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2" name="Freeform: Shape 64"/>
                <p:cNvSpPr>
                  <a:spLocks/>
                </p:cNvSpPr>
                <p:nvPr/>
              </p:nvSpPr>
              <p:spPr bwMode="auto">
                <a:xfrm>
                  <a:off x="2865438" y="3006724"/>
                  <a:ext cx="46037" cy="136525"/>
                </a:xfrm>
                <a:custGeom>
                  <a:avLst/>
                  <a:gdLst/>
                  <a:ahLst/>
                  <a:cxnLst>
                    <a:cxn ang="0">
                      <a:pos x="10" y="58"/>
                    </a:cxn>
                    <a:cxn ang="0">
                      <a:pos x="20" y="31"/>
                    </a:cxn>
                    <a:cxn ang="0">
                      <a:pos x="10" y="3"/>
                    </a:cxn>
                    <a:cxn ang="0">
                      <a:pos x="10" y="2"/>
                    </a:cxn>
                    <a:cxn ang="0">
                      <a:pos x="5" y="2"/>
                    </a:cxn>
                    <a:cxn ang="0">
                      <a:pos x="2" y="5"/>
                    </a:cxn>
                    <a:cxn ang="0">
                      <a:pos x="2" y="10"/>
                    </a:cxn>
                    <a:cxn ang="0">
                      <a:pos x="2" y="10"/>
                    </a:cxn>
                    <a:cxn ang="0">
                      <a:pos x="2" y="51"/>
                    </a:cxn>
                    <a:cxn ang="0">
                      <a:pos x="2" y="51"/>
                    </a:cxn>
                    <a:cxn ang="0">
                      <a:pos x="2" y="55"/>
                    </a:cxn>
                    <a:cxn ang="0">
                      <a:pos x="5" y="59"/>
                    </a:cxn>
                    <a:cxn ang="0">
                      <a:pos x="7" y="60"/>
                    </a:cxn>
                    <a:cxn ang="0">
                      <a:pos x="9" y="58"/>
                    </a:cxn>
                    <a:cxn ang="0">
                      <a:pos x="10" y="58"/>
                    </a:cxn>
                  </a:cxnLst>
                  <a:rect l="0" t="0" r="r" b="b"/>
                  <a:pathLst>
                    <a:path w="20" h="60">
                      <a:moveTo>
                        <a:pt x="10" y="58"/>
                      </a:moveTo>
                      <a:cubicBezTo>
                        <a:pt x="16" y="50"/>
                        <a:pt x="20" y="41"/>
                        <a:pt x="20" y="31"/>
                      </a:cubicBezTo>
                      <a:cubicBezTo>
                        <a:pt x="20" y="20"/>
                        <a:pt x="17" y="11"/>
                        <a:pt x="10" y="3"/>
                      </a:cubicBezTo>
                      <a:cubicBezTo>
                        <a:pt x="10" y="3"/>
                        <a:pt x="10" y="2"/>
                        <a:pt x="10" y="2"/>
                      </a:cubicBezTo>
                      <a:cubicBezTo>
                        <a:pt x="8" y="1"/>
                        <a:pt x="7" y="0"/>
                        <a:pt x="5" y="2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0" y="7"/>
                        <a:pt x="1" y="9"/>
                        <a:pt x="2" y="10"/>
                      </a:cubicBezTo>
                      <a:cubicBezTo>
                        <a:pt x="2" y="10"/>
                        <a:pt x="2" y="10"/>
                        <a:pt x="2" y="10"/>
                      </a:cubicBezTo>
                      <a:cubicBezTo>
                        <a:pt x="12" y="22"/>
                        <a:pt x="12" y="39"/>
                        <a:pt x="2" y="51"/>
                      </a:cubicBezTo>
                      <a:cubicBezTo>
                        <a:pt x="2" y="51"/>
                        <a:pt x="2" y="51"/>
                        <a:pt x="2" y="51"/>
                      </a:cubicBezTo>
                      <a:cubicBezTo>
                        <a:pt x="1" y="51"/>
                        <a:pt x="0" y="53"/>
                        <a:pt x="2" y="55"/>
                      </a:cubicBezTo>
                      <a:cubicBezTo>
                        <a:pt x="5" y="59"/>
                        <a:pt x="5" y="59"/>
                        <a:pt x="5" y="59"/>
                      </a:cubicBezTo>
                      <a:cubicBezTo>
                        <a:pt x="6" y="59"/>
                        <a:pt x="7" y="60"/>
                        <a:pt x="7" y="60"/>
                      </a:cubicBezTo>
                      <a:cubicBezTo>
                        <a:pt x="8" y="59"/>
                        <a:pt x="9" y="59"/>
                        <a:pt x="9" y="58"/>
                      </a:cubicBezTo>
                      <a:cubicBezTo>
                        <a:pt x="10" y="58"/>
                        <a:pt x="10" y="58"/>
                        <a:pt x="10" y="58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3" name="Freeform: Shape 65"/>
                <p:cNvSpPr>
                  <a:spLocks/>
                </p:cNvSpPr>
                <p:nvPr/>
              </p:nvSpPr>
              <p:spPr bwMode="auto">
                <a:xfrm>
                  <a:off x="2906713" y="2965449"/>
                  <a:ext cx="65087" cy="219075"/>
                </a:xfrm>
                <a:custGeom>
                  <a:avLst/>
                  <a:gdLst/>
                  <a:ahLst/>
                  <a:cxnLst>
                    <a:cxn ang="0">
                      <a:pos x="28" y="49"/>
                    </a:cxn>
                    <a:cxn ang="0">
                      <a:pos x="11" y="3"/>
                    </a:cxn>
                    <a:cxn ang="0">
                      <a:pos x="11" y="3"/>
                    </a:cxn>
                    <a:cxn ang="0">
                      <a:pos x="10" y="2"/>
                    </a:cxn>
                    <a:cxn ang="0">
                      <a:pos x="6" y="1"/>
                    </a:cxn>
                    <a:cxn ang="0">
                      <a:pos x="2" y="5"/>
                    </a:cxn>
                    <a:cxn ang="0">
                      <a:pos x="3" y="10"/>
                    </a:cxn>
                    <a:cxn ang="0">
                      <a:pos x="3" y="10"/>
                    </a:cxn>
                    <a:cxn ang="0">
                      <a:pos x="2" y="87"/>
                    </a:cxn>
                    <a:cxn ang="0">
                      <a:pos x="2" y="91"/>
                    </a:cxn>
                    <a:cxn ang="0">
                      <a:pos x="6" y="95"/>
                    </a:cxn>
                    <a:cxn ang="0">
                      <a:pos x="8" y="96"/>
                    </a:cxn>
                    <a:cxn ang="0">
                      <a:pos x="10" y="95"/>
                    </a:cxn>
                    <a:cxn ang="0">
                      <a:pos x="28" y="49"/>
                    </a:cxn>
                  </a:cxnLst>
                  <a:rect l="0" t="0" r="r" b="b"/>
                  <a:pathLst>
                    <a:path w="28" h="96">
                      <a:moveTo>
                        <a:pt x="28" y="49"/>
                      </a:moveTo>
                      <a:cubicBezTo>
                        <a:pt x="28" y="32"/>
                        <a:pt x="22" y="15"/>
                        <a:pt x="11" y="3"/>
                      </a:cubicBezTo>
                      <a:cubicBezTo>
                        <a:pt x="11" y="3"/>
                        <a:pt x="11" y="3"/>
                        <a:pt x="11" y="3"/>
                      </a:cubicBezTo>
                      <a:cubicBezTo>
                        <a:pt x="11" y="2"/>
                        <a:pt x="10" y="2"/>
                        <a:pt x="10" y="2"/>
                      </a:cubicBezTo>
                      <a:cubicBezTo>
                        <a:pt x="8" y="0"/>
                        <a:pt x="7" y="0"/>
                        <a:pt x="6" y="1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0" y="7"/>
                        <a:pt x="2" y="9"/>
                        <a:pt x="3" y="10"/>
                      </a:cubicBezTo>
                      <a:cubicBezTo>
                        <a:pt x="3" y="10"/>
                        <a:pt x="3" y="10"/>
                        <a:pt x="3" y="10"/>
                      </a:cubicBezTo>
                      <a:cubicBezTo>
                        <a:pt x="22" y="33"/>
                        <a:pt x="22" y="65"/>
                        <a:pt x="2" y="87"/>
                      </a:cubicBezTo>
                      <a:cubicBezTo>
                        <a:pt x="2" y="88"/>
                        <a:pt x="0" y="89"/>
                        <a:pt x="2" y="91"/>
                      </a:cubicBezTo>
                      <a:cubicBezTo>
                        <a:pt x="6" y="95"/>
                        <a:pt x="6" y="95"/>
                        <a:pt x="6" y="95"/>
                      </a:cubicBezTo>
                      <a:cubicBezTo>
                        <a:pt x="7" y="96"/>
                        <a:pt x="7" y="96"/>
                        <a:pt x="8" y="96"/>
                      </a:cubicBezTo>
                      <a:cubicBezTo>
                        <a:pt x="9" y="96"/>
                        <a:pt x="9" y="95"/>
                        <a:pt x="10" y="95"/>
                      </a:cubicBezTo>
                      <a:cubicBezTo>
                        <a:pt x="22" y="82"/>
                        <a:pt x="28" y="66"/>
                        <a:pt x="28" y="49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sp>
          <p:nvSpPr>
            <p:cNvPr id="13" name="TextBox 30"/>
            <p:cNvSpPr txBox="1">
              <a:spLocks/>
            </p:cNvSpPr>
            <p:nvPr/>
          </p:nvSpPr>
          <p:spPr bwMode="auto">
            <a:xfrm>
              <a:off x="6048370" y="1486494"/>
              <a:ext cx="2010944" cy="417134"/>
            </a:xfrm>
            <a:prstGeom prst="rect">
              <a:avLst/>
            </a:prstGeom>
            <a:noFill/>
            <a:extLst/>
          </p:spPr>
          <p:txBody>
            <a:bodyPr wrap="square" lIns="360000" tIns="46800" rIns="90000" bIns="46800">
              <a:normAutofit fontScale="77500" lnSpcReduction="2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此部分内容作为文字排版占位显示 </a:t>
              </a:r>
              <a:b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</a:b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（建议使用主题字体）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5455106" y="2123622"/>
            <a:ext cx="2664035" cy="593264"/>
            <a:chOff x="5455106" y="2123622"/>
            <a:chExt cx="2664035" cy="593264"/>
          </a:xfrm>
        </p:grpSpPr>
        <p:grpSp>
          <p:nvGrpSpPr>
            <p:cNvPr id="14" name="Group 7"/>
            <p:cNvGrpSpPr/>
            <p:nvPr/>
          </p:nvGrpSpPr>
          <p:grpSpPr>
            <a:xfrm>
              <a:off x="5455106" y="2123622"/>
              <a:ext cx="593264" cy="593264"/>
              <a:chOff x="7273474" y="2831496"/>
              <a:chExt cx="791019" cy="791019"/>
            </a:xfrm>
          </p:grpSpPr>
          <p:sp>
            <p:nvSpPr>
              <p:cNvPr id="26" name="Oval 44"/>
              <p:cNvSpPr/>
              <p:nvPr/>
            </p:nvSpPr>
            <p:spPr>
              <a:xfrm>
                <a:off x="7273474" y="2831496"/>
                <a:ext cx="791019" cy="7910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Freeform: Shape 66"/>
              <p:cNvSpPr>
                <a:spLocks/>
              </p:cNvSpPr>
              <p:nvPr/>
            </p:nvSpPr>
            <p:spPr bwMode="auto">
              <a:xfrm>
                <a:off x="7484126" y="3047522"/>
                <a:ext cx="369717" cy="358969"/>
              </a:xfrm>
              <a:custGeom>
                <a:avLst/>
                <a:gdLst/>
                <a:ahLst/>
                <a:cxnLst>
                  <a:cxn ang="0">
                    <a:pos x="86" y="58"/>
                  </a:cxn>
                  <a:cxn ang="0">
                    <a:pos x="76" y="55"/>
                  </a:cxn>
                  <a:cxn ang="0">
                    <a:pos x="76" y="54"/>
                  </a:cxn>
                  <a:cxn ang="0">
                    <a:pos x="71" y="47"/>
                  </a:cxn>
                  <a:cxn ang="0">
                    <a:pos x="76" y="68"/>
                  </a:cxn>
                  <a:cxn ang="0">
                    <a:pos x="76" y="59"/>
                  </a:cxn>
                  <a:cxn ang="0">
                    <a:pos x="81" y="59"/>
                  </a:cxn>
                  <a:cxn ang="0">
                    <a:pos x="86" y="68"/>
                  </a:cxn>
                  <a:cxn ang="0">
                    <a:pos x="65" y="59"/>
                  </a:cxn>
                  <a:cxn ang="0">
                    <a:pos x="58" y="47"/>
                  </a:cxn>
                  <a:cxn ang="0">
                    <a:pos x="50" y="63"/>
                  </a:cxn>
                  <a:cxn ang="0">
                    <a:pos x="60" y="68"/>
                  </a:cxn>
                  <a:cxn ang="0">
                    <a:pos x="65" y="63"/>
                  </a:cxn>
                  <a:cxn ang="0">
                    <a:pos x="67" y="59"/>
                  </a:cxn>
                  <a:cxn ang="0">
                    <a:pos x="39" y="64"/>
                  </a:cxn>
                  <a:cxn ang="0">
                    <a:pos x="40" y="46"/>
                  </a:cxn>
                  <a:cxn ang="0">
                    <a:pos x="37" y="54"/>
                  </a:cxn>
                  <a:cxn ang="0">
                    <a:pos x="42" y="54"/>
                  </a:cxn>
                  <a:cxn ang="0">
                    <a:pos x="33" y="68"/>
                  </a:cxn>
                  <a:cxn ang="0">
                    <a:pos x="48" y="64"/>
                  </a:cxn>
                  <a:cxn ang="0">
                    <a:pos x="60" y="89"/>
                  </a:cxn>
                  <a:cxn ang="0">
                    <a:pos x="60" y="27"/>
                  </a:cxn>
                  <a:cxn ang="0">
                    <a:pos x="59" y="54"/>
                  </a:cxn>
                  <a:cxn ang="0">
                    <a:pos x="55" y="59"/>
                  </a:cxn>
                  <a:cxn ang="0">
                    <a:pos x="60" y="54"/>
                  </a:cxn>
                  <a:cxn ang="0">
                    <a:pos x="60" y="52"/>
                  </a:cxn>
                  <a:cxn ang="0">
                    <a:pos x="109" y="28"/>
                  </a:cxn>
                  <a:cxn ang="0">
                    <a:pos x="5" y="40"/>
                  </a:cxn>
                  <a:cxn ang="0">
                    <a:pos x="6" y="46"/>
                  </a:cxn>
                  <a:cxn ang="0">
                    <a:pos x="60" y="12"/>
                  </a:cxn>
                  <a:cxn ang="0">
                    <a:pos x="90" y="33"/>
                  </a:cxn>
                  <a:cxn ang="0">
                    <a:pos x="104" y="50"/>
                  </a:cxn>
                  <a:cxn ang="0">
                    <a:pos x="112" y="55"/>
                  </a:cxn>
                  <a:cxn ang="0">
                    <a:pos x="119" y="28"/>
                  </a:cxn>
                  <a:cxn ang="0">
                    <a:pos x="109" y="28"/>
                  </a:cxn>
                  <a:cxn ang="0">
                    <a:pos x="114" y="76"/>
                  </a:cxn>
                  <a:cxn ang="0">
                    <a:pos x="11" y="89"/>
                  </a:cxn>
                  <a:cxn ang="0">
                    <a:pos x="3" y="90"/>
                  </a:cxn>
                  <a:cxn ang="0">
                    <a:pos x="6" y="66"/>
                  </a:cxn>
                  <a:cxn ang="0">
                    <a:pos x="10" y="60"/>
                  </a:cxn>
                  <a:cxn ang="0">
                    <a:pos x="30" y="79"/>
                  </a:cxn>
                  <a:cxn ang="0">
                    <a:pos x="22" y="85"/>
                  </a:cxn>
                  <a:cxn ang="0">
                    <a:pos x="103" y="72"/>
                  </a:cxn>
                </a:cxnLst>
                <a:rect l="0" t="0" r="r" b="b"/>
                <a:pathLst>
                  <a:path w="119" h="115">
                    <a:moveTo>
                      <a:pt x="86" y="68"/>
                    </a:moveTo>
                    <a:cubicBezTo>
                      <a:pt x="86" y="58"/>
                      <a:pt x="86" y="58"/>
                      <a:pt x="86" y="58"/>
                    </a:cubicBezTo>
                    <a:cubicBezTo>
                      <a:pt x="86" y="54"/>
                      <a:pt x="83" y="52"/>
                      <a:pt x="80" y="52"/>
                    </a:cubicBezTo>
                    <a:cubicBezTo>
                      <a:pt x="78" y="52"/>
                      <a:pt x="77" y="53"/>
                      <a:pt x="76" y="55"/>
                    </a:cubicBezTo>
                    <a:cubicBezTo>
                      <a:pt x="76" y="55"/>
                      <a:pt x="76" y="55"/>
                      <a:pt x="76" y="55"/>
                    </a:cubicBezTo>
                    <a:cubicBezTo>
                      <a:pt x="76" y="55"/>
                      <a:pt x="76" y="54"/>
                      <a:pt x="76" y="54"/>
                    </a:cubicBezTo>
                    <a:cubicBezTo>
                      <a:pt x="76" y="47"/>
                      <a:pt x="76" y="47"/>
                      <a:pt x="76" y="4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1" y="68"/>
                      <a:pt x="71" y="68"/>
                      <a:pt x="71" y="68"/>
                    </a:cubicBezTo>
                    <a:cubicBezTo>
                      <a:pt x="76" y="68"/>
                      <a:pt x="76" y="68"/>
                      <a:pt x="76" y="68"/>
                    </a:cubicBezTo>
                    <a:cubicBezTo>
                      <a:pt x="76" y="61"/>
                      <a:pt x="76" y="61"/>
                      <a:pt x="76" y="61"/>
                    </a:cubicBezTo>
                    <a:cubicBezTo>
                      <a:pt x="76" y="61"/>
                      <a:pt x="76" y="60"/>
                      <a:pt x="76" y="59"/>
                    </a:cubicBezTo>
                    <a:cubicBezTo>
                      <a:pt x="76" y="58"/>
                      <a:pt x="77" y="57"/>
                      <a:pt x="79" y="57"/>
                    </a:cubicBezTo>
                    <a:cubicBezTo>
                      <a:pt x="80" y="57"/>
                      <a:pt x="81" y="58"/>
                      <a:pt x="81" y="59"/>
                    </a:cubicBezTo>
                    <a:cubicBezTo>
                      <a:pt x="81" y="68"/>
                      <a:pt x="81" y="68"/>
                      <a:pt x="81" y="68"/>
                    </a:cubicBezTo>
                    <a:lnTo>
                      <a:pt x="86" y="68"/>
                    </a:lnTo>
                    <a:close/>
                    <a:moveTo>
                      <a:pt x="67" y="59"/>
                    </a:moveTo>
                    <a:cubicBezTo>
                      <a:pt x="65" y="59"/>
                      <a:pt x="65" y="59"/>
                      <a:pt x="65" y="59"/>
                    </a:cubicBezTo>
                    <a:cubicBezTo>
                      <a:pt x="65" y="47"/>
                      <a:pt x="65" y="47"/>
                      <a:pt x="65" y="47"/>
                    </a:cubicBezTo>
                    <a:cubicBezTo>
                      <a:pt x="58" y="47"/>
                      <a:pt x="58" y="47"/>
                      <a:pt x="58" y="47"/>
                    </a:cubicBezTo>
                    <a:cubicBezTo>
                      <a:pt x="50" y="60"/>
                      <a:pt x="50" y="60"/>
                      <a:pt x="50" y="60"/>
                    </a:cubicBezTo>
                    <a:cubicBezTo>
                      <a:pt x="50" y="63"/>
                      <a:pt x="50" y="63"/>
                      <a:pt x="50" y="63"/>
                    </a:cubicBez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8"/>
                      <a:pt x="60" y="68"/>
                      <a:pt x="60" y="68"/>
                    </a:cubicBezTo>
                    <a:cubicBezTo>
                      <a:pt x="65" y="68"/>
                      <a:pt x="65" y="68"/>
                      <a:pt x="65" y="68"/>
                    </a:cubicBezTo>
                    <a:cubicBezTo>
                      <a:pt x="65" y="63"/>
                      <a:pt x="65" y="63"/>
                      <a:pt x="65" y="63"/>
                    </a:cubicBezTo>
                    <a:cubicBezTo>
                      <a:pt x="67" y="63"/>
                      <a:pt x="67" y="63"/>
                      <a:pt x="67" y="63"/>
                    </a:cubicBezTo>
                    <a:lnTo>
                      <a:pt x="67" y="59"/>
                    </a:lnTo>
                    <a:close/>
                    <a:moveTo>
                      <a:pt x="48" y="64"/>
                    </a:move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1"/>
                      <a:pt x="48" y="60"/>
                      <a:pt x="48" y="53"/>
                    </a:cubicBezTo>
                    <a:cubicBezTo>
                      <a:pt x="48" y="48"/>
                      <a:pt x="44" y="46"/>
                      <a:pt x="40" y="46"/>
                    </a:cubicBezTo>
                    <a:cubicBezTo>
                      <a:pt x="35" y="46"/>
                      <a:pt x="33" y="51"/>
                      <a:pt x="33" y="51"/>
                    </a:cubicBezTo>
                    <a:cubicBezTo>
                      <a:pt x="37" y="54"/>
                      <a:pt x="37" y="54"/>
                      <a:pt x="37" y="54"/>
                    </a:cubicBezTo>
                    <a:cubicBezTo>
                      <a:pt x="37" y="54"/>
                      <a:pt x="38" y="51"/>
                      <a:pt x="40" y="51"/>
                    </a:cubicBezTo>
                    <a:cubicBezTo>
                      <a:pt x="41" y="51"/>
                      <a:pt x="42" y="52"/>
                      <a:pt x="42" y="54"/>
                    </a:cubicBezTo>
                    <a:cubicBezTo>
                      <a:pt x="42" y="57"/>
                      <a:pt x="33" y="58"/>
                      <a:pt x="33" y="66"/>
                    </a:cubicBezTo>
                    <a:cubicBezTo>
                      <a:pt x="33" y="67"/>
                      <a:pt x="33" y="67"/>
                      <a:pt x="33" y="68"/>
                    </a:cubicBezTo>
                    <a:cubicBezTo>
                      <a:pt x="48" y="68"/>
                      <a:pt x="48" y="68"/>
                      <a:pt x="48" y="68"/>
                    </a:cubicBezTo>
                    <a:lnTo>
                      <a:pt x="48" y="64"/>
                    </a:lnTo>
                    <a:close/>
                    <a:moveTo>
                      <a:pt x="90" y="58"/>
                    </a:moveTo>
                    <a:cubicBezTo>
                      <a:pt x="90" y="75"/>
                      <a:pt x="77" y="89"/>
                      <a:pt x="60" y="89"/>
                    </a:cubicBezTo>
                    <a:cubicBezTo>
                      <a:pt x="43" y="89"/>
                      <a:pt x="29" y="75"/>
                      <a:pt x="29" y="58"/>
                    </a:cubicBezTo>
                    <a:cubicBezTo>
                      <a:pt x="29" y="41"/>
                      <a:pt x="43" y="27"/>
                      <a:pt x="60" y="27"/>
                    </a:cubicBezTo>
                    <a:cubicBezTo>
                      <a:pt x="77" y="27"/>
                      <a:pt x="90" y="41"/>
                      <a:pt x="90" y="58"/>
                    </a:cubicBezTo>
                    <a:moveTo>
                      <a:pt x="59" y="54"/>
                    </a:moveTo>
                    <a:cubicBezTo>
                      <a:pt x="55" y="59"/>
                      <a:pt x="55" y="59"/>
                      <a:pt x="55" y="59"/>
                    </a:cubicBezTo>
                    <a:cubicBezTo>
                      <a:pt x="55" y="59"/>
                      <a:pt x="55" y="59"/>
                      <a:pt x="55" y="59"/>
                    </a:cubicBezTo>
                    <a:cubicBezTo>
                      <a:pt x="60" y="59"/>
                      <a:pt x="60" y="59"/>
                      <a:pt x="60" y="59"/>
                    </a:cubicBezTo>
                    <a:cubicBezTo>
                      <a:pt x="60" y="54"/>
                      <a:pt x="60" y="54"/>
                      <a:pt x="60" y="54"/>
                    </a:cubicBezTo>
                    <a:cubicBezTo>
                      <a:pt x="60" y="53"/>
                      <a:pt x="60" y="52"/>
                      <a:pt x="60" y="52"/>
                    </a:cubicBezTo>
                    <a:cubicBezTo>
                      <a:pt x="60" y="52"/>
                      <a:pt x="60" y="52"/>
                      <a:pt x="60" y="52"/>
                    </a:cubicBezTo>
                    <a:cubicBezTo>
                      <a:pt x="60" y="52"/>
                      <a:pt x="59" y="53"/>
                      <a:pt x="59" y="54"/>
                    </a:cubicBezTo>
                    <a:moveTo>
                      <a:pt x="109" y="28"/>
                    </a:moveTo>
                    <a:cubicBezTo>
                      <a:pt x="98" y="11"/>
                      <a:pt x="80" y="0"/>
                      <a:pt x="60" y="0"/>
                    </a:cubicBezTo>
                    <a:cubicBezTo>
                      <a:pt x="34" y="0"/>
                      <a:pt x="12" y="17"/>
                      <a:pt x="5" y="40"/>
                    </a:cubicBezTo>
                    <a:cubicBezTo>
                      <a:pt x="4" y="42"/>
                      <a:pt x="5" y="44"/>
                      <a:pt x="6" y="46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9" y="49"/>
                      <a:pt x="14" y="48"/>
                      <a:pt x="16" y="44"/>
                    </a:cubicBezTo>
                    <a:cubicBezTo>
                      <a:pt x="22" y="25"/>
                      <a:pt x="39" y="12"/>
                      <a:pt x="60" y="12"/>
                    </a:cubicBezTo>
                    <a:cubicBezTo>
                      <a:pt x="75" y="12"/>
                      <a:pt x="89" y="19"/>
                      <a:pt x="97" y="31"/>
                    </a:cubicBezTo>
                    <a:cubicBezTo>
                      <a:pt x="90" y="33"/>
                      <a:pt x="90" y="33"/>
                      <a:pt x="90" y="33"/>
                    </a:cubicBezTo>
                    <a:cubicBezTo>
                      <a:pt x="89" y="34"/>
                      <a:pt x="88" y="35"/>
                      <a:pt x="89" y="37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9" y="56"/>
                      <a:pt x="109" y="56"/>
                      <a:pt x="109" y="56"/>
                    </a:cubicBezTo>
                    <a:cubicBezTo>
                      <a:pt x="110" y="57"/>
                      <a:pt x="112" y="56"/>
                      <a:pt x="112" y="55"/>
                    </a:cubicBezTo>
                    <a:cubicBezTo>
                      <a:pt x="113" y="50"/>
                      <a:pt x="113" y="50"/>
                      <a:pt x="113" y="50"/>
                    </a:cubicBezTo>
                    <a:cubicBezTo>
                      <a:pt x="119" y="28"/>
                      <a:pt x="119" y="28"/>
                      <a:pt x="119" y="28"/>
                    </a:cubicBezTo>
                    <a:cubicBezTo>
                      <a:pt x="119" y="27"/>
                      <a:pt x="118" y="25"/>
                      <a:pt x="116" y="26"/>
                    </a:cubicBezTo>
                    <a:lnTo>
                      <a:pt x="109" y="28"/>
                    </a:lnTo>
                    <a:close/>
                    <a:moveTo>
                      <a:pt x="113" y="70"/>
                    </a:moveTo>
                    <a:cubicBezTo>
                      <a:pt x="114" y="71"/>
                      <a:pt x="115" y="74"/>
                      <a:pt x="114" y="76"/>
                    </a:cubicBezTo>
                    <a:cubicBezTo>
                      <a:pt x="107" y="99"/>
                      <a:pt x="85" y="115"/>
                      <a:pt x="60" y="115"/>
                    </a:cubicBezTo>
                    <a:cubicBezTo>
                      <a:pt x="40" y="115"/>
                      <a:pt x="22" y="105"/>
                      <a:pt x="11" y="89"/>
                    </a:cubicBezTo>
                    <a:cubicBezTo>
                      <a:pt x="11" y="88"/>
                      <a:pt x="10" y="88"/>
                      <a:pt x="9" y="88"/>
                    </a:cubicBezTo>
                    <a:cubicBezTo>
                      <a:pt x="3" y="90"/>
                      <a:pt x="3" y="90"/>
                      <a:pt x="3" y="90"/>
                    </a:cubicBezTo>
                    <a:cubicBezTo>
                      <a:pt x="1" y="90"/>
                      <a:pt x="0" y="89"/>
                      <a:pt x="0" y="88"/>
                    </a:cubicBezTo>
                    <a:cubicBezTo>
                      <a:pt x="6" y="66"/>
                      <a:pt x="6" y="66"/>
                      <a:pt x="6" y="66"/>
                    </a:cubicBezTo>
                    <a:cubicBezTo>
                      <a:pt x="7" y="61"/>
                      <a:pt x="7" y="61"/>
                      <a:pt x="7" y="61"/>
                    </a:cubicBezTo>
                    <a:cubicBezTo>
                      <a:pt x="7" y="60"/>
                      <a:pt x="9" y="59"/>
                      <a:pt x="10" y="60"/>
                    </a:cubicBezTo>
                    <a:cubicBezTo>
                      <a:pt x="16" y="66"/>
                      <a:pt x="16" y="66"/>
                      <a:pt x="16" y="66"/>
                    </a:cubicBezTo>
                    <a:cubicBezTo>
                      <a:pt x="30" y="79"/>
                      <a:pt x="30" y="79"/>
                      <a:pt x="30" y="79"/>
                    </a:cubicBezTo>
                    <a:cubicBezTo>
                      <a:pt x="31" y="80"/>
                      <a:pt x="30" y="82"/>
                      <a:pt x="29" y="8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31" y="97"/>
                      <a:pt x="44" y="104"/>
                      <a:pt x="60" y="104"/>
                    </a:cubicBezTo>
                    <a:cubicBezTo>
                      <a:pt x="80" y="104"/>
                      <a:pt x="97" y="91"/>
                      <a:pt x="103" y="72"/>
                    </a:cubicBezTo>
                    <a:cubicBezTo>
                      <a:pt x="105" y="68"/>
                      <a:pt x="110" y="67"/>
                      <a:pt x="113" y="7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5" name="TextBox 31"/>
            <p:cNvSpPr txBox="1">
              <a:spLocks/>
            </p:cNvSpPr>
            <p:nvPr/>
          </p:nvSpPr>
          <p:spPr bwMode="auto">
            <a:xfrm>
              <a:off x="6108197" y="2172492"/>
              <a:ext cx="2010944" cy="417134"/>
            </a:xfrm>
            <a:prstGeom prst="rect">
              <a:avLst/>
            </a:prstGeom>
            <a:noFill/>
            <a:extLst/>
          </p:spPr>
          <p:txBody>
            <a:bodyPr wrap="square" lIns="360000" tIns="46800" rIns="90000" bIns="46800">
              <a:normAutofit fontScale="77500" lnSpcReduction="2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此部分内容作为文字排版占位显示</a:t>
              </a:r>
              <a:b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</a:b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 （建议使用主题字体）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455106" y="2809620"/>
            <a:ext cx="2664035" cy="593264"/>
            <a:chOff x="5455106" y="2809620"/>
            <a:chExt cx="2664035" cy="593264"/>
          </a:xfrm>
        </p:grpSpPr>
        <p:grpSp>
          <p:nvGrpSpPr>
            <p:cNvPr id="16" name="Group 8"/>
            <p:cNvGrpSpPr/>
            <p:nvPr/>
          </p:nvGrpSpPr>
          <p:grpSpPr>
            <a:xfrm>
              <a:off x="5455106" y="2809620"/>
              <a:ext cx="593264" cy="593264"/>
              <a:chOff x="7273474" y="3746160"/>
              <a:chExt cx="791019" cy="791019"/>
            </a:xfrm>
          </p:grpSpPr>
          <p:sp>
            <p:nvSpPr>
              <p:cNvPr id="22" name="Oval 47"/>
              <p:cNvSpPr/>
              <p:nvPr/>
            </p:nvSpPr>
            <p:spPr>
              <a:xfrm>
                <a:off x="7273474" y="3746160"/>
                <a:ext cx="791019" cy="7910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23" name="Group 58"/>
              <p:cNvGrpSpPr/>
              <p:nvPr/>
            </p:nvGrpSpPr>
            <p:grpSpPr>
              <a:xfrm>
                <a:off x="7484134" y="3952513"/>
                <a:ext cx="369718" cy="378313"/>
                <a:chOff x="2308225" y="2935287"/>
                <a:chExt cx="273050" cy="279400"/>
              </a:xfrm>
              <a:solidFill>
                <a:schemeClr val="bg1"/>
              </a:solidFill>
            </p:grpSpPr>
            <p:sp>
              <p:nvSpPr>
                <p:cNvPr id="24" name="Freeform: Shape 59"/>
                <p:cNvSpPr>
                  <a:spLocks/>
                </p:cNvSpPr>
                <p:nvPr/>
              </p:nvSpPr>
              <p:spPr bwMode="auto">
                <a:xfrm>
                  <a:off x="2308225" y="2935287"/>
                  <a:ext cx="246062" cy="279400"/>
                </a:xfrm>
                <a:custGeom>
                  <a:avLst/>
                  <a:gdLst/>
                  <a:ahLst/>
                  <a:cxnLst>
                    <a:cxn ang="0">
                      <a:pos x="66" y="97"/>
                    </a:cxn>
                    <a:cxn ang="0">
                      <a:pos x="95" y="68"/>
                    </a:cxn>
                    <a:cxn ang="0">
                      <a:pos x="103" y="69"/>
                    </a:cxn>
                    <a:cxn ang="0">
                      <a:pos x="105" y="67"/>
                    </a:cxn>
                    <a:cxn ang="0">
                      <a:pos x="107" y="55"/>
                    </a:cxn>
                    <a:cxn ang="0">
                      <a:pos x="107" y="20"/>
                    </a:cxn>
                    <a:cxn ang="0">
                      <a:pos x="104" y="17"/>
                    </a:cxn>
                    <a:cxn ang="0">
                      <a:pos x="85" y="15"/>
                    </a:cxn>
                    <a:cxn ang="0">
                      <a:pos x="53" y="0"/>
                    </a:cxn>
                    <a:cxn ang="0">
                      <a:pos x="26" y="15"/>
                    </a:cxn>
                    <a:cxn ang="0">
                      <a:pos x="3" y="16"/>
                    </a:cxn>
                    <a:cxn ang="0">
                      <a:pos x="1" y="19"/>
                    </a:cxn>
                    <a:cxn ang="0">
                      <a:pos x="0" y="55"/>
                    </a:cxn>
                    <a:cxn ang="0">
                      <a:pos x="53" y="122"/>
                    </a:cxn>
                    <a:cxn ang="0">
                      <a:pos x="70" y="114"/>
                    </a:cxn>
                    <a:cxn ang="0">
                      <a:pos x="70" y="112"/>
                    </a:cxn>
                    <a:cxn ang="0">
                      <a:pos x="66" y="97"/>
                    </a:cxn>
                  </a:cxnLst>
                  <a:rect l="0" t="0" r="r" b="b"/>
                  <a:pathLst>
                    <a:path w="107" h="122">
                      <a:moveTo>
                        <a:pt x="66" y="97"/>
                      </a:moveTo>
                      <a:cubicBezTo>
                        <a:pt x="66" y="81"/>
                        <a:pt x="79" y="68"/>
                        <a:pt x="95" y="68"/>
                      </a:cubicBezTo>
                      <a:cubicBezTo>
                        <a:pt x="98" y="68"/>
                        <a:pt x="101" y="68"/>
                        <a:pt x="103" y="69"/>
                      </a:cubicBezTo>
                      <a:cubicBezTo>
                        <a:pt x="104" y="69"/>
                        <a:pt x="105" y="68"/>
                        <a:pt x="105" y="67"/>
                      </a:cubicBezTo>
                      <a:cubicBezTo>
                        <a:pt x="106" y="63"/>
                        <a:pt x="107" y="59"/>
                        <a:pt x="107" y="55"/>
                      </a:cubicBezTo>
                      <a:cubicBezTo>
                        <a:pt x="107" y="55"/>
                        <a:pt x="107" y="20"/>
                        <a:pt x="107" y="20"/>
                      </a:cubicBezTo>
                      <a:cubicBezTo>
                        <a:pt x="107" y="17"/>
                        <a:pt x="105" y="17"/>
                        <a:pt x="104" y="17"/>
                      </a:cubicBezTo>
                      <a:cubicBezTo>
                        <a:pt x="98" y="17"/>
                        <a:pt x="91" y="17"/>
                        <a:pt x="85" y="15"/>
                      </a:cubicBezTo>
                      <a:cubicBezTo>
                        <a:pt x="71" y="11"/>
                        <a:pt x="58" y="0"/>
                        <a:pt x="53" y="0"/>
                      </a:cubicBezTo>
                      <a:cubicBezTo>
                        <a:pt x="49" y="0"/>
                        <a:pt x="40" y="11"/>
                        <a:pt x="26" y="15"/>
                      </a:cubicBezTo>
                      <a:cubicBezTo>
                        <a:pt x="18" y="17"/>
                        <a:pt x="10" y="17"/>
                        <a:pt x="3" y="16"/>
                      </a:cubicBezTo>
                      <a:cubicBezTo>
                        <a:pt x="2" y="16"/>
                        <a:pt x="1" y="16"/>
                        <a:pt x="1" y="19"/>
                      </a:cubicBezTo>
                      <a:cubicBezTo>
                        <a:pt x="1" y="20"/>
                        <a:pt x="0" y="55"/>
                        <a:pt x="0" y="55"/>
                      </a:cubicBezTo>
                      <a:cubicBezTo>
                        <a:pt x="0" y="90"/>
                        <a:pt x="43" y="122"/>
                        <a:pt x="53" y="122"/>
                      </a:cubicBezTo>
                      <a:cubicBezTo>
                        <a:pt x="57" y="122"/>
                        <a:pt x="62" y="120"/>
                        <a:pt x="70" y="114"/>
                      </a:cubicBezTo>
                      <a:cubicBezTo>
                        <a:pt x="71" y="113"/>
                        <a:pt x="70" y="113"/>
                        <a:pt x="70" y="112"/>
                      </a:cubicBezTo>
                      <a:cubicBezTo>
                        <a:pt x="67" y="108"/>
                        <a:pt x="66" y="102"/>
                        <a:pt x="66" y="97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" name="Freeform: Shape 60"/>
                <p:cNvSpPr>
                  <a:spLocks/>
                </p:cNvSpPr>
                <p:nvPr/>
              </p:nvSpPr>
              <p:spPr bwMode="auto">
                <a:xfrm>
                  <a:off x="2471738" y="3121024"/>
                  <a:ext cx="109537" cy="73025"/>
                </a:xfrm>
                <a:custGeom>
                  <a:avLst/>
                  <a:gdLst/>
                  <a:ahLst/>
                  <a:cxnLst>
                    <a:cxn ang="0">
                      <a:pos x="24" y="31"/>
                    </a:cxn>
                    <a:cxn ang="0">
                      <a:pos x="20" y="31"/>
                    </a:cxn>
                    <a:cxn ang="0">
                      <a:pos x="2" y="17"/>
                    </a:cxn>
                    <a:cxn ang="0">
                      <a:pos x="1" y="14"/>
                    </a:cxn>
                    <a:cxn ang="0">
                      <a:pos x="4" y="11"/>
                    </a:cxn>
                    <a:cxn ang="0">
                      <a:pos x="7" y="10"/>
                    </a:cxn>
                    <a:cxn ang="0">
                      <a:pos x="19" y="19"/>
                    </a:cxn>
                    <a:cxn ang="0">
                      <a:pos x="23" y="18"/>
                    </a:cxn>
                    <a:cxn ang="0">
                      <a:pos x="40" y="1"/>
                    </a:cxn>
                    <a:cxn ang="0">
                      <a:pos x="44" y="1"/>
                    </a:cxn>
                    <a:cxn ang="0">
                      <a:pos x="47" y="3"/>
                    </a:cxn>
                    <a:cxn ang="0">
                      <a:pos x="47" y="7"/>
                    </a:cxn>
                    <a:cxn ang="0">
                      <a:pos x="24" y="31"/>
                    </a:cxn>
                  </a:cxnLst>
                  <a:rect l="0" t="0" r="r" b="b"/>
                  <a:pathLst>
                    <a:path w="48" h="32">
                      <a:moveTo>
                        <a:pt x="24" y="31"/>
                      </a:moveTo>
                      <a:cubicBezTo>
                        <a:pt x="23" y="32"/>
                        <a:pt x="21" y="32"/>
                        <a:pt x="20" y="31"/>
                      </a:cubicBezTo>
                      <a:cubicBezTo>
                        <a:pt x="2" y="17"/>
                        <a:pt x="2" y="17"/>
                        <a:pt x="2" y="17"/>
                      </a:cubicBezTo>
                      <a:cubicBezTo>
                        <a:pt x="1" y="17"/>
                        <a:pt x="0" y="15"/>
                        <a:pt x="1" y="14"/>
                      </a:cubicBezTo>
                      <a:cubicBezTo>
                        <a:pt x="4" y="11"/>
                        <a:pt x="4" y="11"/>
                        <a:pt x="4" y="11"/>
                      </a:cubicBezTo>
                      <a:cubicBezTo>
                        <a:pt x="4" y="9"/>
                        <a:pt x="6" y="9"/>
                        <a:pt x="7" y="10"/>
                      </a:cubicBezTo>
                      <a:cubicBezTo>
                        <a:pt x="19" y="19"/>
                        <a:pt x="19" y="19"/>
                        <a:pt x="19" y="19"/>
                      </a:cubicBezTo>
                      <a:cubicBezTo>
                        <a:pt x="20" y="20"/>
                        <a:pt x="22" y="20"/>
                        <a:pt x="23" y="18"/>
                      </a:cubicBezTo>
                      <a:cubicBezTo>
                        <a:pt x="40" y="1"/>
                        <a:pt x="40" y="1"/>
                        <a:pt x="40" y="1"/>
                      </a:cubicBezTo>
                      <a:cubicBezTo>
                        <a:pt x="41" y="0"/>
                        <a:pt x="43" y="0"/>
                        <a:pt x="44" y="1"/>
                      </a:cubicBezTo>
                      <a:cubicBezTo>
                        <a:pt x="47" y="3"/>
                        <a:pt x="47" y="3"/>
                        <a:pt x="47" y="3"/>
                      </a:cubicBezTo>
                      <a:cubicBezTo>
                        <a:pt x="48" y="4"/>
                        <a:pt x="48" y="6"/>
                        <a:pt x="47" y="7"/>
                      </a:cubicBezTo>
                      <a:lnTo>
                        <a:pt x="24" y="3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sp>
          <p:nvSpPr>
            <p:cNvPr id="17" name="TextBox 32"/>
            <p:cNvSpPr txBox="1">
              <a:spLocks/>
            </p:cNvSpPr>
            <p:nvPr/>
          </p:nvSpPr>
          <p:spPr bwMode="auto">
            <a:xfrm>
              <a:off x="6108197" y="2858490"/>
              <a:ext cx="2010944" cy="417134"/>
            </a:xfrm>
            <a:prstGeom prst="rect">
              <a:avLst/>
            </a:prstGeom>
            <a:noFill/>
            <a:extLst/>
          </p:spPr>
          <p:txBody>
            <a:bodyPr wrap="square" lIns="360000" tIns="46800" rIns="90000" bIns="46800">
              <a:normAutofit fontScale="77500" lnSpcReduction="2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</a:b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（建议使用主题字体）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455106" y="3495619"/>
            <a:ext cx="2664035" cy="593264"/>
            <a:chOff x="5455106" y="3495619"/>
            <a:chExt cx="2664035" cy="593264"/>
          </a:xfrm>
        </p:grpSpPr>
        <p:grpSp>
          <p:nvGrpSpPr>
            <p:cNvPr id="18" name="Group 10"/>
            <p:cNvGrpSpPr/>
            <p:nvPr/>
          </p:nvGrpSpPr>
          <p:grpSpPr>
            <a:xfrm>
              <a:off x="5455106" y="3495619"/>
              <a:ext cx="593264" cy="593264"/>
              <a:chOff x="7273474" y="4660825"/>
              <a:chExt cx="791019" cy="791019"/>
            </a:xfrm>
          </p:grpSpPr>
          <p:sp>
            <p:nvSpPr>
              <p:cNvPr id="20" name="Oval 50"/>
              <p:cNvSpPr/>
              <p:nvPr/>
            </p:nvSpPr>
            <p:spPr>
              <a:xfrm>
                <a:off x="7273474" y="4660825"/>
                <a:ext cx="791019" cy="791019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Freeform: Shape 67"/>
              <p:cNvSpPr>
                <a:spLocks/>
              </p:cNvSpPr>
              <p:nvPr/>
            </p:nvSpPr>
            <p:spPr bwMode="auto">
              <a:xfrm>
                <a:off x="7484126" y="4829562"/>
                <a:ext cx="369717" cy="453547"/>
              </a:xfrm>
              <a:custGeom>
                <a:avLst/>
                <a:gdLst/>
                <a:ahLst/>
                <a:cxnLst>
                  <a:cxn ang="0">
                    <a:pos x="19" y="108"/>
                  </a:cxn>
                  <a:cxn ang="0">
                    <a:pos x="17" y="104"/>
                  </a:cxn>
                  <a:cxn ang="0">
                    <a:pos x="58" y="102"/>
                  </a:cxn>
                  <a:cxn ang="0">
                    <a:pos x="60" y="106"/>
                  </a:cxn>
                  <a:cxn ang="0">
                    <a:pos x="62" y="90"/>
                  </a:cxn>
                  <a:cxn ang="0">
                    <a:pos x="17" y="87"/>
                  </a:cxn>
                  <a:cxn ang="0">
                    <a:pos x="19" y="83"/>
                  </a:cxn>
                  <a:cxn ang="0">
                    <a:pos x="65" y="85"/>
                  </a:cxn>
                  <a:cxn ang="0">
                    <a:pos x="62" y="90"/>
                  </a:cxn>
                  <a:cxn ang="0">
                    <a:pos x="19" y="54"/>
                  </a:cxn>
                  <a:cxn ang="0">
                    <a:pos x="17" y="50"/>
                  </a:cxn>
                  <a:cxn ang="0">
                    <a:pos x="73" y="48"/>
                  </a:cxn>
                  <a:cxn ang="0">
                    <a:pos x="75" y="52"/>
                  </a:cxn>
                  <a:cxn ang="0">
                    <a:pos x="73" y="73"/>
                  </a:cxn>
                  <a:cxn ang="0">
                    <a:pos x="17" y="71"/>
                  </a:cxn>
                  <a:cxn ang="0">
                    <a:pos x="19" y="67"/>
                  </a:cxn>
                  <a:cxn ang="0">
                    <a:pos x="75" y="69"/>
                  </a:cxn>
                  <a:cxn ang="0">
                    <a:pos x="73" y="73"/>
                  </a:cxn>
                  <a:cxn ang="0">
                    <a:pos x="93" y="132"/>
                  </a:cxn>
                  <a:cxn ang="0">
                    <a:pos x="87" y="132"/>
                  </a:cxn>
                  <a:cxn ang="0">
                    <a:pos x="76" y="118"/>
                  </a:cxn>
                  <a:cxn ang="0">
                    <a:pos x="89" y="123"/>
                  </a:cxn>
                  <a:cxn ang="0">
                    <a:pos x="109" y="107"/>
                  </a:cxn>
                  <a:cxn ang="0">
                    <a:pos x="92" y="92"/>
                  </a:cxn>
                  <a:cxn ang="0">
                    <a:pos x="92" y="146"/>
                  </a:cxn>
                  <a:cxn ang="0">
                    <a:pos x="92" y="92"/>
                  </a:cxn>
                  <a:cxn ang="0">
                    <a:pos x="8" y="131"/>
                  </a:cxn>
                  <a:cxn ang="0">
                    <a:pos x="0" y="23"/>
                  </a:cxn>
                  <a:cxn ang="0">
                    <a:pos x="23" y="15"/>
                  </a:cxn>
                  <a:cxn ang="0">
                    <a:pos x="33" y="27"/>
                  </a:cxn>
                  <a:cxn ang="0">
                    <a:pos x="71" y="17"/>
                  </a:cxn>
                  <a:cxn ang="0">
                    <a:pos x="83" y="15"/>
                  </a:cxn>
                  <a:cxn ang="0">
                    <a:pos x="94" y="86"/>
                  </a:cxn>
                  <a:cxn ang="0">
                    <a:pos x="83" y="87"/>
                  </a:cxn>
                  <a:cxn ang="0">
                    <a:pos x="11" y="38"/>
                  </a:cxn>
                  <a:cxn ang="0">
                    <a:pos x="58" y="121"/>
                  </a:cxn>
                  <a:cxn ang="0">
                    <a:pos x="47" y="11"/>
                  </a:cxn>
                  <a:cxn ang="0">
                    <a:pos x="47" y="4"/>
                  </a:cxn>
                  <a:cxn ang="0">
                    <a:pos x="47" y="11"/>
                  </a:cxn>
                  <a:cxn ang="0">
                    <a:pos x="57" y="11"/>
                  </a:cxn>
                  <a:cxn ang="0">
                    <a:pos x="54" y="7"/>
                  </a:cxn>
                  <a:cxn ang="0">
                    <a:pos x="47" y="0"/>
                  </a:cxn>
                  <a:cxn ang="0">
                    <a:pos x="40" y="7"/>
                  </a:cxn>
                  <a:cxn ang="0">
                    <a:pos x="33" y="11"/>
                  </a:cxn>
                  <a:cxn ang="0">
                    <a:pos x="27" y="17"/>
                  </a:cxn>
                  <a:cxn ang="0">
                    <a:pos x="60" y="23"/>
                  </a:cxn>
                  <a:cxn ang="0">
                    <a:pos x="67" y="17"/>
                  </a:cxn>
                </a:cxnLst>
                <a:rect l="0" t="0" r="r" b="b"/>
                <a:pathLst>
                  <a:path w="119" h="146">
                    <a:moveTo>
                      <a:pt x="58" y="108"/>
                    </a:moveTo>
                    <a:cubicBezTo>
                      <a:pt x="19" y="108"/>
                      <a:pt x="19" y="108"/>
                      <a:pt x="19" y="108"/>
                    </a:cubicBezTo>
                    <a:cubicBezTo>
                      <a:pt x="18" y="108"/>
                      <a:pt x="17" y="107"/>
                      <a:pt x="17" y="106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17" y="103"/>
                      <a:pt x="18" y="102"/>
                      <a:pt x="19" y="102"/>
                    </a:cubicBezTo>
                    <a:cubicBezTo>
                      <a:pt x="58" y="102"/>
                      <a:pt x="58" y="102"/>
                      <a:pt x="58" y="102"/>
                    </a:cubicBezTo>
                    <a:cubicBezTo>
                      <a:pt x="59" y="102"/>
                      <a:pt x="60" y="103"/>
                      <a:pt x="60" y="104"/>
                    </a:cubicBezTo>
                    <a:cubicBezTo>
                      <a:pt x="60" y="106"/>
                      <a:pt x="60" y="106"/>
                      <a:pt x="60" y="106"/>
                    </a:cubicBezTo>
                    <a:cubicBezTo>
                      <a:pt x="60" y="107"/>
                      <a:pt x="59" y="108"/>
                      <a:pt x="58" y="108"/>
                    </a:cubicBezTo>
                    <a:moveTo>
                      <a:pt x="62" y="90"/>
                    </a:moveTo>
                    <a:cubicBezTo>
                      <a:pt x="19" y="90"/>
                      <a:pt x="19" y="90"/>
                      <a:pt x="19" y="90"/>
                    </a:cubicBezTo>
                    <a:cubicBezTo>
                      <a:pt x="18" y="90"/>
                      <a:pt x="17" y="89"/>
                      <a:pt x="17" y="87"/>
                    </a:cubicBezTo>
                    <a:cubicBezTo>
                      <a:pt x="17" y="85"/>
                      <a:pt x="17" y="85"/>
                      <a:pt x="17" y="85"/>
                    </a:cubicBezTo>
                    <a:cubicBezTo>
                      <a:pt x="17" y="84"/>
                      <a:pt x="18" y="83"/>
                      <a:pt x="19" y="83"/>
                    </a:cubicBezTo>
                    <a:cubicBezTo>
                      <a:pt x="62" y="83"/>
                      <a:pt x="62" y="83"/>
                      <a:pt x="62" y="83"/>
                    </a:cubicBezTo>
                    <a:cubicBezTo>
                      <a:pt x="64" y="83"/>
                      <a:pt x="65" y="84"/>
                      <a:pt x="65" y="85"/>
                    </a:cubicBezTo>
                    <a:cubicBezTo>
                      <a:pt x="65" y="87"/>
                      <a:pt x="65" y="87"/>
                      <a:pt x="65" y="87"/>
                    </a:cubicBezTo>
                    <a:cubicBezTo>
                      <a:pt x="65" y="89"/>
                      <a:pt x="64" y="90"/>
                      <a:pt x="62" y="90"/>
                    </a:cubicBezTo>
                    <a:moveTo>
                      <a:pt x="73" y="54"/>
                    </a:moveTo>
                    <a:cubicBezTo>
                      <a:pt x="19" y="54"/>
                      <a:pt x="19" y="54"/>
                      <a:pt x="19" y="54"/>
                    </a:cubicBezTo>
                    <a:cubicBezTo>
                      <a:pt x="18" y="54"/>
                      <a:pt x="17" y="53"/>
                      <a:pt x="17" y="52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49"/>
                      <a:pt x="18" y="48"/>
                      <a:pt x="19" y="48"/>
                    </a:cubicBezTo>
                    <a:cubicBezTo>
                      <a:pt x="73" y="48"/>
                      <a:pt x="73" y="48"/>
                      <a:pt x="73" y="48"/>
                    </a:cubicBezTo>
                    <a:cubicBezTo>
                      <a:pt x="74" y="48"/>
                      <a:pt x="75" y="49"/>
                      <a:pt x="75" y="50"/>
                    </a:cubicBezTo>
                    <a:cubicBezTo>
                      <a:pt x="75" y="52"/>
                      <a:pt x="75" y="52"/>
                      <a:pt x="75" y="52"/>
                    </a:cubicBezTo>
                    <a:cubicBezTo>
                      <a:pt x="75" y="53"/>
                      <a:pt x="74" y="54"/>
                      <a:pt x="73" y="54"/>
                    </a:cubicBezTo>
                    <a:moveTo>
                      <a:pt x="73" y="73"/>
                    </a:moveTo>
                    <a:cubicBezTo>
                      <a:pt x="19" y="73"/>
                      <a:pt x="19" y="73"/>
                      <a:pt x="19" y="73"/>
                    </a:cubicBezTo>
                    <a:cubicBezTo>
                      <a:pt x="18" y="73"/>
                      <a:pt x="17" y="72"/>
                      <a:pt x="17" y="71"/>
                    </a:cubicBezTo>
                    <a:cubicBezTo>
                      <a:pt x="17" y="69"/>
                      <a:pt x="17" y="69"/>
                      <a:pt x="17" y="69"/>
                    </a:cubicBezTo>
                    <a:cubicBezTo>
                      <a:pt x="17" y="68"/>
                      <a:pt x="18" y="67"/>
                      <a:pt x="19" y="67"/>
                    </a:cubicBezTo>
                    <a:cubicBezTo>
                      <a:pt x="73" y="67"/>
                      <a:pt x="73" y="67"/>
                      <a:pt x="73" y="67"/>
                    </a:cubicBezTo>
                    <a:cubicBezTo>
                      <a:pt x="74" y="67"/>
                      <a:pt x="75" y="68"/>
                      <a:pt x="75" y="69"/>
                    </a:cubicBezTo>
                    <a:cubicBezTo>
                      <a:pt x="75" y="71"/>
                      <a:pt x="75" y="71"/>
                      <a:pt x="75" y="71"/>
                    </a:cubicBezTo>
                    <a:cubicBezTo>
                      <a:pt x="75" y="72"/>
                      <a:pt x="74" y="73"/>
                      <a:pt x="73" y="73"/>
                    </a:cubicBezTo>
                    <a:moveTo>
                      <a:pt x="109" y="113"/>
                    </a:moveTo>
                    <a:cubicBezTo>
                      <a:pt x="93" y="132"/>
                      <a:pt x="93" y="132"/>
                      <a:pt x="93" y="132"/>
                    </a:cubicBezTo>
                    <a:cubicBezTo>
                      <a:pt x="92" y="133"/>
                      <a:pt x="91" y="133"/>
                      <a:pt x="89" y="133"/>
                    </a:cubicBezTo>
                    <a:cubicBezTo>
                      <a:pt x="89" y="133"/>
                      <a:pt x="88" y="133"/>
                      <a:pt x="87" y="132"/>
                    </a:cubicBezTo>
                    <a:cubicBezTo>
                      <a:pt x="76" y="124"/>
                      <a:pt x="76" y="124"/>
                      <a:pt x="76" y="124"/>
                    </a:cubicBezTo>
                    <a:cubicBezTo>
                      <a:pt x="75" y="123"/>
                      <a:pt x="74" y="120"/>
                      <a:pt x="76" y="118"/>
                    </a:cubicBezTo>
                    <a:cubicBezTo>
                      <a:pt x="77" y="116"/>
                      <a:pt x="80" y="116"/>
                      <a:pt x="82" y="118"/>
                    </a:cubicBezTo>
                    <a:cubicBezTo>
                      <a:pt x="89" y="123"/>
                      <a:pt x="89" y="123"/>
                      <a:pt x="89" y="123"/>
                    </a:cubicBezTo>
                    <a:cubicBezTo>
                      <a:pt x="103" y="108"/>
                      <a:pt x="103" y="108"/>
                      <a:pt x="103" y="108"/>
                    </a:cubicBezTo>
                    <a:cubicBezTo>
                      <a:pt x="105" y="106"/>
                      <a:pt x="107" y="106"/>
                      <a:pt x="109" y="107"/>
                    </a:cubicBezTo>
                    <a:cubicBezTo>
                      <a:pt x="111" y="109"/>
                      <a:pt x="111" y="111"/>
                      <a:pt x="109" y="113"/>
                    </a:cubicBezTo>
                    <a:moveTo>
                      <a:pt x="92" y="92"/>
                    </a:moveTo>
                    <a:cubicBezTo>
                      <a:pt x="77" y="92"/>
                      <a:pt x="65" y="104"/>
                      <a:pt x="65" y="119"/>
                    </a:cubicBezTo>
                    <a:cubicBezTo>
                      <a:pt x="65" y="134"/>
                      <a:pt x="77" y="146"/>
                      <a:pt x="92" y="146"/>
                    </a:cubicBezTo>
                    <a:cubicBezTo>
                      <a:pt x="106" y="146"/>
                      <a:pt x="119" y="134"/>
                      <a:pt x="119" y="119"/>
                    </a:cubicBezTo>
                    <a:cubicBezTo>
                      <a:pt x="119" y="104"/>
                      <a:pt x="106" y="92"/>
                      <a:pt x="92" y="92"/>
                    </a:cubicBezTo>
                    <a:moveTo>
                      <a:pt x="61" y="131"/>
                    </a:moveTo>
                    <a:cubicBezTo>
                      <a:pt x="8" y="131"/>
                      <a:pt x="8" y="131"/>
                      <a:pt x="8" y="131"/>
                    </a:cubicBezTo>
                    <a:cubicBezTo>
                      <a:pt x="4" y="131"/>
                      <a:pt x="0" y="127"/>
                      <a:pt x="0" y="12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8"/>
                      <a:pt x="4" y="15"/>
                      <a:pt x="6" y="15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23" y="15"/>
                      <a:pt x="23" y="16"/>
                      <a:pt x="23" y="17"/>
                    </a:cubicBezTo>
                    <a:cubicBezTo>
                      <a:pt x="23" y="23"/>
                      <a:pt x="28" y="27"/>
                      <a:pt x="33" y="27"/>
                    </a:cubicBezTo>
                    <a:cubicBezTo>
                      <a:pt x="60" y="27"/>
                      <a:pt x="60" y="27"/>
                      <a:pt x="60" y="27"/>
                    </a:cubicBezTo>
                    <a:cubicBezTo>
                      <a:pt x="66" y="27"/>
                      <a:pt x="71" y="23"/>
                      <a:pt x="71" y="17"/>
                    </a:cubicBezTo>
                    <a:cubicBezTo>
                      <a:pt x="71" y="16"/>
                      <a:pt x="71" y="15"/>
                      <a:pt x="71" y="15"/>
                    </a:cubicBezTo>
                    <a:cubicBezTo>
                      <a:pt x="83" y="15"/>
                      <a:pt x="83" y="15"/>
                      <a:pt x="83" y="15"/>
                    </a:cubicBezTo>
                    <a:cubicBezTo>
                      <a:pt x="90" y="15"/>
                      <a:pt x="94" y="18"/>
                      <a:pt x="94" y="23"/>
                    </a:cubicBezTo>
                    <a:cubicBezTo>
                      <a:pt x="94" y="86"/>
                      <a:pt x="94" y="86"/>
                      <a:pt x="94" y="86"/>
                    </a:cubicBezTo>
                    <a:cubicBezTo>
                      <a:pt x="93" y="85"/>
                      <a:pt x="92" y="85"/>
                      <a:pt x="92" y="85"/>
                    </a:cubicBezTo>
                    <a:cubicBezTo>
                      <a:pt x="89" y="85"/>
                      <a:pt x="86" y="86"/>
                      <a:pt x="83" y="87"/>
                    </a:cubicBezTo>
                    <a:cubicBezTo>
                      <a:pt x="83" y="38"/>
                      <a:pt x="83" y="38"/>
                      <a:pt x="83" y="38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1" y="121"/>
                      <a:pt x="11" y="121"/>
                      <a:pt x="11" y="121"/>
                    </a:cubicBezTo>
                    <a:cubicBezTo>
                      <a:pt x="58" y="121"/>
                      <a:pt x="58" y="121"/>
                      <a:pt x="58" y="121"/>
                    </a:cubicBezTo>
                    <a:cubicBezTo>
                      <a:pt x="59" y="124"/>
                      <a:pt x="59" y="128"/>
                      <a:pt x="61" y="131"/>
                    </a:cubicBezTo>
                    <a:moveTo>
                      <a:pt x="47" y="11"/>
                    </a:moveTo>
                    <a:cubicBezTo>
                      <a:pt x="45" y="11"/>
                      <a:pt x="44" y="9"/>
                      <a:pt x="44" y="7"/>
                    </a:cubicBezTo>
                    <a:cubicBezTo>
                      <a:pt x="44" y="6"/>
                      <a:pt x="45" y="4"/>
                      <a:pt x="47" y="4"/>
                    </a:cubicBezTo>
                    <a:cubicBezTo>
                      <a:pt x="49" y="4"/>
                      <a:pt x="50" y="6"/>
                      <a:pt x="50" y="7"/>
                    </a:cubicBezTo>
                    <a:cubicBezTo>
                      <a:pt x="50" y="9"/>
                      <a:pt x="49" y="11"/>
                      <a:pt x="47" y="11"/>
                    </a:cubicBezTo>
                    <a:moveTo>
                      <a:pt x="60" y="11"/>
                    </a:moveTo>
                    <a:cubicBezTo>
                      <a:pt x="57" y="11"/>
                      <a:pt x="57" y="11"/>
                      <a:pt x="57" y="11"/>
                    </a:cubicBezTo>
                    <a:cubicBezTo>
                      <a:pt x="56" y="11"/>
                      <a:pt x="54" y="9"/>
                      <a:pt x="54" y="7"/>
                    </a:cubicBezTo>
                    <a:cubicBezTo>
                      <a:pt x="54" y="7"/>
                      <a:pt x="54" y="7"/>
                      <a:pt x="54" y="7"/>
                    </a:cubicBezTo>
                    <a:cubicBezTo>
                      <a:pt x="54" y="3"/>
                      <a:pt x="51" y="0"/>
                      <a:pt x="4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3" y="0"/>
                      <a:pt x="40" y="3"/>
                      <a:pt x="40" y="7"/>
                    </a:cubicBezTo>
                    <a:cubicBezTo>
                      <a:pt x="40" y="7"/>
                      <a:pt x="40" y="7"/>
                      <a:pt x="40" y="7"/>
                    </a:cubicBezTo>
                    <a:cubicBezTo>
                      <a:pt x="40" y="9"/>
                      <a:pt x="38" y="11"/>
                      <a:pt x="37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0" y="11"/>
                      <a:pt x="27" y="13"/>
                      <a:pt x="27" y="17"/>
                    </a:cubicBezTo>
                    <a:cubicBezTo>
                      <a:pt x="27" y="17"/>
                      <a:pt x="27" y="17"/>
                      <a:pt x="27" y="17"/>
                    </a:cubicBezTo>
                    <a:cubicBezTo>
                      <a:pt x="27" y="20"/>
                      <a:pt x="30" y="23"/>
                      <a:pt x="33" y="23"/>
                    </a:cubicBezTo>
                    <a:cubicBezTo>
                      <a:pt x="60" y="23"/>
                      <a:pt x="60" y="23"/>
                      <a:pt x="60" y="23"/>
                    </a:cubicBezTo>
                    <a:cubicBezTo>
                      <a:pt x="64" y="23"/>
                      <a:pt x="67" y="20"/>
                      <a:pt x="67" y="17"/>
                    </a:cubicBezTo>
                    <a:cubicBezTo>
                      <a:pt x="67" y="17"/>
                      <a:pt x="67" y="17"/>
                      <a:pt x="67" y="17"/>
                    </a:cubicBezTo>
                    <a:cubicBezTo>
                      <a:pt x="67" y="13"/>
                      <a:pt x="64" y="11"/>
                      <a:pt x="60" y="11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9" name="TextBox 36"/>
            <p:cNvSpPr txBox="1">
              <a:spLocks/>
            </p:cNvSpPr>
            <p:nvPr/>
          </p:nvSpPr>
          <p:spPr bwMode="auto">
            <a:xfrm>
              <a:off x="6108197" y="3544489"/>
              <a:ext cx="2010944" cy="417134"/>
            </a:xfrm>
            <a:prstGeom prst="rect">
              <a:avLst/>
            </a:prstGeom>
            <a:noFill/>
            <a:extLst/>
          </p:spPr>
          <p:txBody>
            <a:bodyPr wrap="square" lIns="360000" tIns="46800" rIns="90000" bIns="46800">
              <a:normAutofit fontScale="77500" lnSpcReduction="2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此部分内容作为文字排版占位显示</a:t>
              </a:r>
              <a:b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</a:b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 （建议使用主题字体）</a:t>
              </a:r>
            </a:p>
          </p:txBody>
        </p:sp>
      </p:grpSp>
      <p:sp>
        <p:nvSpPr>
          <p:cNvPr id="38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77849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33CED469-90E9-4629-A8CC-7AEFA7D32FCD}"/>
              </a:ext>
            </a:extLst>
          </p:cNvPr>
          <p:cNvGrpSpPr/>
          <p:nvPr/>
        </p:nvGrpSpPr>
        <p:grpSpPr>
          <a:xfrm>
            <a:off x="461973" y="4104080"/>
            <a:ext cx="8220054" cy="1373902"/>
            <a:chOff x="795239" y="4028758"/>
            <a:chExt cx="7542380" cy="1260636"/>
          </a:xfrm>
        </p:grpSpPr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BF69B4CE-1315-49CC-8793-B23906EF1B0D}"/>
                </a:ext>
              </a:extLst>
            </p:cNvPr>
            <p:cNvGrpSpPr/>
            <p:nvPr/>
          </p:nvGrpSpPr>
          <p:grpSpPr>
            <a:xfrm>
              <a:off x="4616891" y="4046865"/>
              <a:ext cx="3720728" cy="1242529"/>
              <a:chOff x="2302164" y="3147814"/>
              <a:chExt cx="4425873" cy="1478012"/>
            </a:xfrm>
          </p:grpSpPr>
          <p:pic>
            <p:nvPicPr>
              <p:cNvPr id="44" name="图片 43">
                <a:extLst>
                  <a:ext uri="{FF2B5EF4-FFF2-40B4-BE49-F238E27FC236}">
                    <a16:creationId xmlns:a16="http://schemas.microsoft.com/office/drawing/2014/main" id="{FD711DD2-0FA6-4256-9A8B-0862C445C2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15963" y="3147814"/>
                <a:ext cx="4312074" cy="1478012"/>
              </a:xfrm>
              <a:prstGeom prst="rect">
                <a:avLst/>
              </a:prstGeom>
            </p:spPr>
          </p:pic>
          <p:pic>
            <p:nvPicPr>
              <p:cNvPr id="45" name="图片 44">
                <a:extLst>
                  <a:ext uri="{FF2B5EF4-FFF2-40B4-BE49-F238E27FC236}">
                    <a16:creationId xmlns:a16="http://schemas.microsoft.com/office/drawing/2014/main" id="{A1DD60DB-D9E7-4EA5-A9A2-C8AE5EFB99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02164" y="3240584"/>
                <a:ext cx="1005424" cy="681980"/>
              </a:xfrm>
              <a:prstGeom prst="rect">
                <a:avLst/>
              </a:prstGeom>
            </p:spPr>
          </p:pic>
        </p:grp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410825A4-0149-49FC-BE30-4B947F499517}"/>
                </a:ext>
              </a:extLst>
            </p:cNvPr>
            <p:cNvGrpSpPr/>
            <p:nvPr/>
          </p:nvGrpSpPr>
          <p:grpSpPr>
            <a:xfrm flipH="1">
              <a:off x="795239" y="4028758"/>
              <a:ext cx="3720728" cy="1242529"/>
              <a:chOff x="2302164" y="3147814"/>
              <a:chExt cx="4425873" cy="1478012"/>
            </a:xfrm>
          </p:grpSpPr>
          <p:pic>
            <p:nvPicPr>
              <p:cNvPr id="42" name="图片 41">
                <a:extLst>
                  <a:ext uri="{FF2B5EF4-FFF2-40B4-BE49-F238E27FC236}">
                    <a16:creationId xmlns:a16="http://schemas.microsoft.com/office/drawing/2014/main" id="{800932E1-7ED2-4051-A0C3-0B264E7E7C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15963" y="3147814"/>
                <a:ext cx="4312074" cy="1478012"/>
              </a:xfrm>
              <a:prstGeom prst="rect">
                <a:avLst/>
              </a:prstGeom>
            </p:spPr>
          </p:pic>
          <p:pic>
            <p:nvPicPr>
              <p:cNvPr id="43" name="图片 42">
                <a:extLst>
                  <a:ext uri="{FF2B5EF4-FFF2-40B4-BE49-F238E27FC236}">
                    <a16:creationId xmlns:a16="http://schemas.microsoft.com/office/drawing/2014/main" id="{47D8B6D1-C8A8-4185-9340-2C7084D997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02164" y="3240584"/>
                <a:ext cx="1005424" cy="68198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7416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2139393" y="1407959"/>
            <a:ext cx="1096084" cy="1668634"/>
            <a:chOff x="4575359" y="2139702"/>
            <a:chExt cx="1096084" cy="1668634"/>
          </a:xfrm>
        </p:grpSpPr>
        <p:sp>
          <p:nvSpPr>
            <p:cNvPr id="15" name="Oval 18"/>
            <p:cNvSpPr>
              <a:spLocks noChangeAspect="1"/>
            </p:cNvSpPr>
            <p:nvPr/>
          </p:nvSpPr>
          <p:spPr>
            <a:xfrm>
              <a:off x="4702166" y="2139702"/>
              <a:ext cx="872975" cy="872975"/>
            </a:xfrm>
            <a:prstGeom prst="ellipse">
              <a:avLst/>
            </a:prstGeom>
            <a:noFill/>
            <a:ln w="57150">
              <a:solidFill>
                <a:schemeClr val="accent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TextBox 19"/>
            <p:cNvSpPr txBox="1"/>
            <p:nvPr/>
          </p:nvSpPr>
          <p:spPr>
            <a:xfrm>
              <a:off x="4597000" y="3168963"/>
              <a:ext cx="1074443" cy="133306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85000" lnSpcReduction="20000"/>
            </a:bodyPr>
            <a:lstStyle/>
            <a:p>
              <a:pPr algn="ctr"/>
              <a:r>
                <a:rPr lang="zh-CN" altLang="en-US" sz="1200" b="1">
                  <a:solidFill>
                    <a:schemeClr val="accent3"/>
                  </a:solidFill>
                </a:rPr>
                <a:t>标题文本预设</a:t>
              </a:r>
            </a:p>
          </p:txBody>
        </p:sp>
        <p:sp>
          <p:nvSpPr>
            <p:cNvPr id="21" name="Freeform: Shape 25"/>
            <p:cNvSpPr>
              <a:spLocks/>
            </p:cNvSpPr>
            <p:nvPr/>
          </p:nvSpPr>
          <p:spPr bwMode="auto">
            <a:xfrm>
              <a:off x="4994515" y="2432050"/>
              <a:ext cx="288279" cy="288279"/>
            </a:xfrm>
            <a:custGeom>
              <a:avLst/>
              <a:gdLst>
                <a:gd name="T0" fmla="*/ 30 w 186"/>
                <a:gd name="T1" fmla="*/ 89 h 186"/>
                <a:gd name="T2" fmla="*/ 0 w 186"/>
                <a:gd name="T3" fmla="*/ 93 h 186"/>
                <a:gd name="T4" fmla="*/ 30 w 186"/>
                <a:gd name="T5" fmla="*/ 97 h 186"/>
                <a:gd name="T6" fmla="*/ 45 w 186"/>
                <a:gd name="T7" fmla="*/ 51 h 186"/>
                <a:gd name="T8" fmla="*/ 51 w 186"/>
                <a:gd name="T9" fmla="*/ 46 h 186"/>
                <a:gd name="T10" fmla="*/ 27 w 186"/>
                <a:gd name="T11" fmla="*/ 28 h 186"/>
                <a:gd name="T12" fmla="*/ 45 w 186"/>
                <a:gd name="T13" fmla="*/ 51 h 186"/>
                <a:gd name="T14" fmla="*/ 159 w 186"/>
                <a:gd name="T15" fmla="*/ 34 h 186"/>
                <a:gd name="T16" fmla="*/ 153 w 186"/>
                <a:gd name="T17" fmla="*/ 28 h 186"/>
                <a:gd name="T18" fmla="*/ 135 w 186"/>
                <a:gd name="T19" fmla="*/ 51 h 186"/>
                <a:gd name="T20" fmla="*/ 45 w 186"/>
                <a:gd name="T21" fmla="*/ 135 h 186"/>
                <a:gd name="T22" fmla="*/ 27 w 186"/>
                <a:gd name="T23" fmla="*/ 159 h 186"/>
                <a:gd name="T24" fmla="*/ 51 w 186"/>
                <a:gd name="T25" fmla="*/ 141 h 186"/>
                <a:gd name="T26" fmla="*/ 45 w 186"/>
                <a:gd name="T27" fmla="*/ 135 h 186"/>
                <a:gd name="T28" fmla="*/ 97 w 186"/>
                <a:gd name="T29" fmla="*/ 30 h 186"/>
                <a:gd name="T30" fmla="*/ 93 w 186"/>
                <a:gd name="T31" fmla="*/ 0 h 186"/>
                <a:gd name="T32" fmla="*/ 89 w 186"/>
                <a:gd name="T33" fmla="*/ 30 h 186"/>
                <a:gd name="T34" fmla="*/ 182 w 186"/>
                <a:gd name="T35" fmla="*/ 89 h 186"/>
                <a:gd name="T36" fmla="*/ 152 w 186"/>
                <a:gd name="T37" fmla="*/ 93 h 186"/>
                <a:gd name="T38" fmla="*/ 182 w 186"/>
                <a:gd name="T39" fmla="*/ 97 h 186"/>
                <a:gd name="T40" fmla="*/ 182 w 186"/>
                <a:gd name="T41" fmla="*/ 89 h 186"/>
                <a:gd name="T42" fmla="*/ 135 w 186"/>
                <a:gd name="T43" fmla="*/ 135 h 186"/>
                <a:gd name="T44" fmla="*/ 153 w 186"/>
                <a:gd name="T45" fmla="*/ 159 h 186"/>
                <a:gd name="T46" fmla="*/ 159 w 186"/>
                <a:gd name="T47" fmla="*/ 153 h 186"/>
                <a:gd name="T48" fmla="*/ 93 w 186"/>
                <a:gd name="T49" fmla="*/ 43 h 186"/>
                <a:gd name="T50" fmla="*/ 93 w 186"/>
                <a:gd name="T51" fmla="*/ 144 h 186"/>
                <a:gd name="T52" fmla="*/ 93 w 186"/>
                <a:gd name="T53" fmla="*/ 43 h 186"/>
                <a:gd name="T54" fmla="*/ 51 w 186"/>
                <a:gd name="T55" fmla="*/ 93 h 186"/>
                <a:gd name="T56" fmla="*/ 135 w 186"/>
                <a:gd name="T57" fmla="*/ 93 h 186"/>
                <a:gd name="T58" fmla="*/ 93 w 186"/>
                <a:gd name="T59" fmla="*/ 152 h 186"/>
                <a:gd name="T60" fmla="*/ 89 w 186"/>
                <a:gd name="T61" fmla="*/ 182 h 186"/>
                <a:gd name="T62" fmla="*/ 97 w 186"/>
                <a:gd name="T63" fmla="*/ 182 h 186"/>
                <a:gd name="T64" fmla="*/ 93 w 186"/>
                <a:gd name="T65" fmla="*/ 15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6" h="186">
                  <a:moveTo>
                    <a:pt x="34" y="93"/>
                  </a:moveTo>
                  <a:cubicBezTo>
                    <a:pt x="34" y="91"/>
                    <a:pt x="32" y="89"/>
                    <a:pt x="30" y="89"/>
                  </a:cubicBezTo>
                  <a:cubicBezTo>
                    <a:pt x="4" y="89"/>
                    <a:pt x="4" y="89"/>
                    <a:pt x="4" y="89"/>
                  </a:cubicBezTo>
                  <a:cubicBezTo>
                    <a:pt x="2" y="89"/>
                    <a:pt x="0" y="91"/>
                    <a:pt x="0" y="93"/>
                  </a:cubicBezTo>
                  <a:cubicBezTo>
                    <a:pt x="0" y="96"/>
                    <a:pt x="2" y="97"/>
                    <a:pt x="4" y="97"/>
                  </a:cubicBezTo>
                  <a:cubicBezTo>
                    <a:pt x="30" y="97"/>
                    <a:pt x="30" y="97"/>
                    <a:pt x="30" y="97"/>
                  </a:cubicBezTo>
                  <a:cubicBezTo>
                    <a:pt x="32" y="97"/>
                    <a:pt x="34" y="96"/>
                    <a:pt x="34" y="93"/>
                  </a:cubicBezTo>
                  <a:close/>
                  <a:moveTo>
                    <a:pt x="45" y="51"/>
                  </a:moveTo>
                  <a:cubicBezTo>
                    <a:pt x="47" y="53"/>
                    <a:pt x="50" y="53"/>
                    <a:pt x="51" y="51"/>
                  </a:cubicBezTo>
                  <a:cubicBezTo>
                    <a:pt x="53" y="50"/>
                    <a:pt x="53" y="47"/>
                    <a:pt x="51" y="46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2" y="26"/>
                    <a:pt x="29" y="26"/>
                    <a:pt x="27" y="28"/>
                  </a:cubicBezTo>
                  <a:cubicBezTo>
                    <a:pt x="26" y="29"/>
                    <a:pt x="26" y="32"/>
                    <a:pt x="27" y="34"/>
                  </a:cubicBezTo>
                  <a:lnTo>
                    <a:pt x="45" y="51"/>
                  </a:lnTo>
                  <a:close/>
                  <a:moveTo>
                    <a:pt x="141" y="51"/>
                  </a:moveTo>
                  <a:cubicBezTo>
                    <a:pt x="159" y="34"/>
                    <a:pt x="159" y="34"/>
                    <a:pt x="159" y="34"/>
                  </a:cubicBezTo>
                  <a:cubicBezTo>
                    <a:pt x="160" y="32"/>
                    <a:pt x="160" y="29"/>
                    <a:pt x="159" y="28"/>
                  </a:cubicBezTo>
                  <a:cubicBezTo>
                    <a:pt x="157" y="26"/>
                    <a:pt x="154" y="26"/>
                    <a:pt x="153" y="28"/>
                  </a:cubicBezTo>
                  <a:cubicBezTo>
                    <a:pt x="135" y="46"/>
                    <a:pt x="135" y="46"/>
                    <a:pt x="135" y="46"/>
                  </a:cubicBezTo>
                  <a:cubicBezTo>
                    <a:pt x="133" y="47"/>
                    <a:pt x="133" y="50"/>
                    <a:pt x="135" y="51"/>
                  </a:cubicBezTo>
                  <a:cubicBezTo>
                    <a:pt x="136" y="53"/>
                    <a:pt x="139" y="53"/>
                    <a:pt x="141" y="51"/>
                  </a:cubicBezTo>
                  <a:close/>
                  <a:moveTo>
                    <a:pt x="45" y="135"/>
                  </a:moveTo>
                  <a:cubicBezTo>
                    <a:pt x="27" y="153"/>
                    <a:pt x="27" y="153"/>
                    <a:pt x="27" y="153"/>
                  </a:cubicBezTo>
                  <a:cubicBezTo>
                    <a:pt x="26" y="155"/>
                    <a:pt x="26" y="157"/>
                    <a:pt x="27" y="159"/>
                  </a:cubicBezTo>
                  <a:cubicBezTo>
                    <a:pt x="29" y="161"/>
                    <a:pt x="32" y="161"/>
                    <a:pt x="33" y="159"/>
                  </a:cubicBezTo>
                  <a:cubicBezTo>
                    <a:pt x="51" y="141"/>
                    <a:pt x="51" y="141"/>
                    <a:pt x="51" y="141"/>
                  </a:cubicBezTo>
                  <a:cubicBezTo>
                    <a:pt x="53" y="139"/>
                    <a:pt x="53" y="137"/>
                    <a:pt x="51" y="135"/>
                  </a:cubicBezTo>
                  <a:cubicBezTo>
                    <a:pt x="50" y="133"/>
                    <a:pt x="47" y="133"/>
                    <a:pt x="45" y="135"/>
                  </a:cubicBezTo>
                  <a:close/>
                  <a:moveTo>
                    <a:pt x="93" y="34"/>
                  </a:moveTo>
                  <a:cubicBezTo>
                    <a:pt x="95" y="34"/>
                    <a:pt x="97" y="32"/>
                    <a:pt x="97" y="30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97" y="2"/>
                    <a:pt x="95" y="0"/>
                    <a:pt x="93" y="0"/>
                  </a:cubicBezTo>
                  <a:cubicBezTo>
                    <a:pt x="91" y="0"/>
                    <a:pt x="89" y="2"/>
                    <a:pt x="89" y="5"/>
                  </a:cubicBezTo>
                  <a:cubicBezTo>
                    <a:pt x="89" y="30"/>
                    <a:pt x="89" y="30"/>
                    <a:pt x="89" y="30"/>
                  </a:cubicBezTo>
                  <a:cubicBezTo>
                    <a:pt x="89" y="32"/>
                    <a:pt x="91" y="34"/>
                    <a:pt x="93" y="34"/>
                  </a:cubicBezTo>
                  <a:close/>
                  <a:moveTo>
                    <a:pt x="182" y="89"/>
                  </a:moveTo>
                  <a:cubicBezTo>
                    <a:pt x="156" y="89"/>
                    <a:pt x="156" y="89"/>
                    <a:pt x="156" y="89"/>
                  </a:cubicBezTo>
                  <a:cubicBezTo>
                    <a:pt x="154" y="89"/>
                    <a:pt x="152" y="91"/>
                    <a:pt x="152" y="93"/>
                  </a:cubicBezTo>
                  <a:cubicBezTo>
                    <a:pt x="152" y="96"/>
                    <a:pt x="154" y="97"/>
                    <a:pt x="156" y="97"/>
                  </a:cubicBezTo>
                  <a:cubicBezTo>
                    <a:pt x="182" y="97"/>
                    <a:pt x="182" y="97"/>
                    <a:pt x="182" y="97"/>
                  </a:cubicBezTo>
                  <a:cubicBezTo>
                    <a:pt x="184" y="97"/>
                    <a:pt x="186" y="96"/>
                    <a:pt x="186" y="93"/>
                  </a:cubicBezTo>
                  <a:cubicBezTo>
                    <a:pt x="186" y="91"/>
                    <a:pt x="184" y="89"/>
                    <a:pt x="182" y="89"/>
                  </a:cubicBezTo>
                  <a:close/>
                  <a:moveTo>
                    <a:pt x="141" y="135"/>
                  </a:moveTo>
                  <a:cubicBezTo>
                    <a:pt x="139" y="133"/>
                    <a:pt x="136" y="133"/>
                    <a:pt x="135" y="135"/>
                  </a:cubicBezTo>
                  <a:cubicBezTo>
                    <a:pt x="133" y="137"/>
                    <a:pt x="133" y="139"/>
                    <a:pt x="135" y="141"/>
                  </a:cubicBezTo>
                  <a:cubicBezTo>
                    <a:pt x="153" y="159"/>
                    <a:pt x="153" y="159"/>
                    <a:pt x="153" y="159"/>
                  </a:cubicBezTo>
                  <a:cubicBezTo>
                    <a:pt x="154" y="161"/>
                    <a:pt x="157" y="161"/>
                    <a:pt x="159" y="159"/>
                  </a:cubicBezTo>
                  <a:cubicBezTo>
                    <a:pt x="160" y="157"/>
                    <a:pt x="160" y="155"/>
                    <a:pt x="159" y="153"/>
                  </a:cubicBezTo>
                  <a:lnTo>
                    <a:pt x="141" y="135"/>
                  </a:lnTo>
                  <a:close/>
                  <a:moveTo>
                    <a:pt x="93" y="43"/>
                  </a:moveTo>
                  <a:cubicBezTo>
                    <a:pt x="65" y="43"/>
                    <a:pt x="42" y="65"/>
                    <a:pt x="42" y="93"/>
                  </a:cubicBezTo>
                  <a:cubicBezTo>
                    <a:pt x="42" y="121"/>
                    <a:pt x="65" y="144"/>
                    <a:pt x="93" y="144"/>
                  </a:cubicBezTo>
                  <a:cubicBezTo>
                    <a:pt x="121" y="144"/>
                    <a:pt x="144" y="121"/>
                    <a:pt x="144" y="93"/>
                  </a:cubicBezTo>
                  <a:cubicBezTo>
                    <a:pt x="144" y="65"/>
                    <a:pt x="121" y="43"/>
                    <a:pt x="93" y="43"/>
                  </a:cubicBezTo>
                  <a:close/>
                  <a:moveTo>
                    <a:pt x="93" y="135"/>
                  </a:moveTo>
                  <a:cubicBezTo>
                    <a:pt x="70" y="135"/>
                    <a:pt x="51" y="117"/>
                    <a:pt x="51" y="93"/>
                  </a:cubicBezTo>
                  <a:cubicBezTo>
                    <a:pt x="51" y="70"/>
                    <a:pt x="70" y="51"/>
                    <a:pt x="93" y="51"/>
                  </a:cubicBezTo>
                  <a:cubicBezTo>
                    <a:pt x="116" y="51"/>
                    <a:pt x="135" y="70"/>
                    <a:pt x="135" y="93"/>
                  </a:cubicBezTo>
                  <a:cubicBezTo>
                    <a:pt x="135" y="117"/>
                    <a:pt x="116" y="135"/>
                    <a:pt x="93" y="135"/>
                  </a:cubicBezTo>
                  <a:close/>
                  <a:moveTo>
                    <a:pt x="93" y="152"/>
                  </a:moveTo>
                  <a:cubicBezTo>
                    <a:pt x="91" y="152"/>
                    <a:pt x="89" y="154"/>
                    <a:pt x="89" y="157"/>
                  </a:cubicBezTo>
                  <a:cubicBezTo>
                    <a:pt x="89" y="182"/>
                    <a:pt x="89" y="182"/>
                    <a:pt x="89" y="182"/>
                  </a:cubicBezTo>
                  <a:cubicBezTo>
                    <a:pt x="89" y="184"/>
                    <a:pt x="91" y="186"/>
                    <a:pt x="93" y="186"/>
                  </a:cubicBezTo>
                  <a:cubicBezTo>
                    <a:pt x="95" y="186"/>
                    <a:pt x="97" y="184"/>
                    <a:pt x="97" y="182"/>
                  </a:cubicBezTo>
                  <a:cubicBezTo>
                    <a:pt x="97" y="157"/>
                    <a:pt x="97" y="157"/>
                    <a:pt x="97" y="157"/>
                  </a:cubicBezTo>
                  <a:cubicBezTo>
                    <a:pt x="97" y="154"/>
                    <a:pt x="95" y="152"/>
                    <a:pt x="93" y="1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Rectangle 1"/>
            <p:cNvSpPr/>
            <p:nvPr/>
          </p:nvSpPr>
          <p:spPr>
            <a:xfrm>
              <a:off x="4575359" y="3282791"/>
              <a:ext cx="1090683" cy="525545"/>
            </a:xfrm>
            <a:prstGeom prst="rect">
              <a:avLst/>
            </a:prstGeom>
          </p:spPr>
          <p:txBody>
            <a:bodyPr wrap="square" anchor="t" anchorCtr="1">
              <a:normAutofit fontScale="85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/>
                <a:t>此部分内容作为文字</a:t>
              </a:r>
              <a:br>
                <a:rPr lang="zh-CN" altLang="en-US" sz="1100"/>
              </a:br>
              <a:r>
                <a:rPr lang="zh-CN" altLang="en-US" sz="1100"/>
                <a:t>排版占位显示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054881" y="721262"/>
            <a:ext cx="1105541" cy="1668633"/>
            <a:chOff x="5861962" y="2139702"/>
            <a:chExt cx="1105541" cy="1668633"/>
          </a:xfrm>
        </p:grpSpPr>
        <p:sp>
          <p:nvSpPr>
            <p:cNvPr id="17" name="Oval 20"/>
            <p:cNvSpPr>
              <a:spLocks noChangeAspect="1"/>
            </p:cNvSpPr>
            <p:nvPr/>
          </p:nvSpPr>
          <p:spPr>
            <a:xfrm>
              <a:off x="5962697" y="2139702"/>
              <a:ext cx="872975" cy="872975"/>
            </a:xfrm>
            <a:prstGeom prst="ellipse">
              <a:avLst/>
            </a:prstGeom>
            <a:noFill/>
            <a:ln w="5715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TextBox 21"/>
            <p:cNvSpPr txBox="1"/>
            <p:nvPr/>
          </p:nvSpPr>
          <p:spPr>
            <a:xfrm>
              <a:off x="5861962" y="3168963"/>
              <a:ext cx="1074443" cy="121187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77500" lnSpcReduction="20000"/>
            </a:bodyPr>
            <a:lstStyle/>
            <a:p>
              <a:pPr algn="ctr"/>
              <a:r>
                <a:rPr lang="zh-CN" altLang="en-US" sz="1200" b="1">
                  <a:solidFill>
                    <a:schemeClr val="accent4"/>
                  </a:solidFill>
                </a:rPr>
                <a:t>标题文本预设</a:t>
              </a:r>
            </a:p>
          </p:txBody>
        </p:sp>
        <p:sp>
          <p:nvSpPr>
            <p:cNvPr id="22" name="Freeform: Shape 26"/>
            <p:cNvSpPr>
              <a:spLocks/>
            </p:cNvSpPr>
            <p:nvPr/>
          </p:nvSpPr>
          <p:spPr bwMode="auto">
            <a:xfrm>
              <a:off x="6255046" y="2432901"/>
              <a:ext cx="288279" cy="286579"/>
            </a:xfrm>
            <a:custGeom>
              <a:avLst/>
              <a:gdLst>
                <a:gd name="T0" fmla="*/ 102 w 186"/>
                <a:gd name="T1" fmla="*/ 131 h 185"/>
                <a:gd name="T2" fmla="*/ 97 w 186"/>
                <a:gd name="T3" fmla="*/ 126 h 185"/>
                <a:gd name="T4" fmla="*/ 94 w 186"/>
                <a:gd name="T5" fmla="*/ 128 h 185"/>
                <a:gd name="T6" fmla="*/ 69 w 186"/>
                <a:gd name="T7" fmla="*/ 153 h 185"/>
                <a:gd name="T8" fmla="*/ 68 w 186"/>
                <a:gd name="T9" fmla="*/ 156 h 185"/>
                <a:gd name="T10" fmla="*/ 72 w 186"/>
                <a:gd name="T11" fmla="*/ 160 h 185"/>
                <a:gd name="T12" fmla="*/ 87 w 186"/>
                <a:gd name="T13" fmla="*/ 160 h 185"/>
                <a:gd name="T14" fmla="*/ 69 w 186"/>
                <a:gd name="T15" fmla="*/ 178 h 185"/>
                <a:gd name="T16" fmla="*/ 68 w 186"/>
                <a:gd name="T17" fmla="*/ 181 h 185"/>
                <a:gd name="T18" fmla="*/ 72 w 186"/>
                <a:gd name="T19" fmla="*/ 185 h 185"/>
                <a:gd name="T20" fmla="*/ 75 w 186"/>
                <a:gd name="T21" fmla="*/ 184 h 185"/>
                <a:gd name="T22" fmla="*/ 100 w 186"/>
                <a:gd name="T23" fmla="*/ 159 h 185"/>
                <a:gd name="T24" fmla="*/ 102 w 186"/>
                <a:gd name="T25" fmla="*/ 156 h 185"/>
                <a:gd name="T26" fmla="*/ 97 w 186"/>
                <a:gd name="T27" fmla="*/ 152 h 185"/>
                <a:gd name="T28" fmla="*/ 97 w 186"/>
                <a:gd name="T29" fmla="*/ 152 h 185"/>
                <a:gd name="T30" fmla="*/ 82 w 186"/>
                <a:gd name="T31" fmla="*/ 152 h 185"/>
                <a:gd name="T32" fmla="*/ 100 w 186"/>
                <a:gd name="T33" fmla="*/ 134 h 185"/>
                <a:gd name="T34" fmla="*/ 102 w 186"/>
                <a:gd name="T35" fmla="*/ 131 h 185"/>
                <a:gd name="T36" fmla="*/ 55 w 186"/>
                <a:gd name="T37" fmla="*/ 135 h 185"/>
                <a:gd name="T38" fmla="*/ 52 w 186"/>
                <a:gd name="T39" fmla="*/ 136 h 185"/>
                <a:gd name="T40" fmla="*/ 27 w 186"/>
                <a:gd name="T41" fmla="*/ 161 h 185"/>
                <a:gd name="T42" fmla="*/ 26 w 186"/>
                <a:gd name="T43" fmla="*/ 164 h 185"/>
                <a:gd name="T44" fmla="*/ 30 w 186"/>
                <a:gd name="T45" fmla="*/ 169 h 185"/>
                <a:gd name="T46" fmla="*/ 33 w 186"/>
                <a:gd name="T47" fmla="*/ 167 h 185"/>
                <a:gd name="T48" fmla="*/ 58 w 186"/>
                <a:gd name="T49" fmla="*/ 142 h 185"/>
                <a:gd name="T50" fmla="*/ 59 w 186"/>
                <a:gd name="T51" fmla="*/ 139 h 185"/>
                <a:gd name="T52" fmla="*/ 55 w 186"/>
                <a:gd name="T53" fmla="*/ 135 h 185"/>
                <a:gd name="T54" fmla="*/ 161 w 186"/>
                <a:gd name="T55" fmla="*/ 43 h 185"/>
                <a:gd name="T56" fmla="*/ 161 w 186"/>
                <a:gd name="T57" fmla="*/ 42 h 185"/>
                <a:gd name="T58" fmla="*/ 135 w 186"/>
                <a:gd name="T59" fmla="*/ 17 h 185"/>
                <a:gd name="T60" fmla="*/ 119 w 186"/>
                <a:gd name="T61" fmla="*/ 23 h 185"/>
                <a:gd name="T62" fmla="*/ 76 w 186"/>
                <a:gd name="T63" fmla="*/ 0 h 185"/>
                <a:gd name="T64" fmla="*/ 26 w 186"/>
                <a:gd name="T65" fmla="*/ 43 h 185"/>
                <a:gd name="T66" fmla="*/ 0 w 186"/>
                <a:gd name="T67" fmla="*/ 76 h 185"/>
                <a:gd name="T68" fmla="*/ 34 w 186"/>
                <a:gd name="T69" fmla="*/ 109 h 185"/>
                <a:gd name="T70" fmla="*/ 152 w 186"/>
                <a:gd name="T71" fmla="*/ 109 h 185"/>
                <a:gd name="T72" fmla="*/ 186 w 186"/>
                <a:gd name="T73" fmla="*/ 76 h 185"/>
                <a:gd name="T74" fmla="*/ 161 w 186"/>
                <a:gd name="T75" fmla="*/ 43 h 185"/>
                <a:gd name="T76" fmla="*/ 152 w 186"/>
                <a:gd name="T77" fmla="*/ 101 h 185"/>
                <a:gd name="T78" fmla="*/ 34 w 186"/>
                <a:gd name="T79" fmla="*/ 101 h 185"/>
                <a:gd name="T80" fmla="*/ 9 w 186"/>
                <a:gd name="T81" fmla="*/ 76 h 185"/>
                <a:gd name="T82" fmla="*/ 28 w 186"/>
                <a:gd name="T83" fmla="*/ 51 h 185"/>
                <a:gd name="T84" fmla="*/ 35 w 186"/>
                <a:gd name="T85" fmla="*/ 44 h 185"/>
                <a:gd name="T86" fmla="*/ 76 w 186"/>
                <a:gd name="T87" fmla="*/ 8 h 185"/>
                <a:gd name="T88" fmla="*/ 107 w 186"/>
                <a:gd name="T89" fmla="*/ 23 h 185"/>
                <a:gd name="T90" fmla="*/ 118 w 186"/>
                <a:gd name="T91" fmla="*/ 31 h 185"/>
                <a:gd name="T92" fmla="*/ 119 w 186"/>
                <a:gd name="T93" fmla="*/ 31 h 185"/>
                <a:gd name="T94" fmla="*/ 124 w 186"/>
                <a:gd name="T95" fmla="*/ 29 h 185"/>
                <a:gd name="T96" fmla="*/ 135 w 186"/>
                <a:gd name="T97" fmla="*/ 25 h 185"/>
                <a:gd name="T98" fmla="*/ 152 w 186"/>
                <a:gd name="T99" fmla="*/ 42 h 185"/>
                <a:gd name="T100" fmla="*/ 152 w 186"/>
                <a:gd name="T101" fmla="*/ 43 h 185"/>
                <a:gd name="T102" fmla="*/ 159 w 186"/>
                <a:gd name="T103" fmla="*/ 51 h 185"/>
                <a:gd name="T104" fmla="*/ 178 w 186"/>
                <a:gd name="T105" fmla="*/ 76 h 185"/>
                <a:gd name="T106" fmla="*/ 152 w 186"/>
                <a:gd name="T107" fmla="*/ 101 h 185"/>
                <a:gd name="T108" fmla="*/ 144 w 186"/>
                <a:gd name="T109" fmla="*/ 135 h 185"/>
                <a:gd name="T110" fmla="*/ 141 w 186"/>
                <a:gd name="T111" fmla="*/ 136 h 185"/>
                <a:gd name="T112" fmla="*/ 116 w 186"/>
                <a:gd name="T113" fmla="*/ 161 h 185"/>
                <a:gd name="T114" fmla="*/ 114 w 186"/>
                <a:gd name="T115" fmla="*/ 164 h 185"/>
                <a:gd name="T116" fmla="*/ 119 w 186"/>
                <a:gd name="T117" fmla="*/ 169 h 185"/>
                <a:gd name="T118" fmla="*/ 122 w 186"/>
                <a:gd name="T119" fmla="*/ 167 h 185"/>
                <a:gd name="T120" fmla="*/ 147 w 186"/>
                <a:gd name="T121" fmla="*/ 142 h 185"/>
                <a:gd name="T122" fmla="*/ 148 w 186"/>
                <a:gd name="T123" fmla="*/ 139 h 185"/>
                <a:gd name="T124" fmla="*/ 144 w 186"/>
                <a:gd name="T125" fmla="*/ 13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6" h="185">
                  <a:moveTo>
                    <a:pt x="102" y="131"/>
                  </a:moveTo>
                  <a:cubicBezTo>
                    <a:pt x="102" y="128"/>
                    <a:pt x="100" y="126"/>
                    <a:pt x="97" y="126"/>
                  </a:cubicBezTo>
                  <a:cubicBezTo>
                    <a:pt x="96" y="126"/>
                    <a:pt x="95" y="127"/>
                    <a:pt x="94" y="128"/>
                  </a:cubicBezTo>
                  <a:cubicBezTo>
                    <a:pt x="69" y="153"/>
                    <a:pt x="69" y="153"/>
                    <a:pt x="69" y="153"/>
                  </a:cubicBezTo>
                  <a:cubicBezTo>
                    <a:pt x="68" y="154"/>
                    <a:pt x="68" y="155"/>
                    <a:pt x="68" y="156"/>
                  </a:cubicBezTo>
                  <a:cubicBezTo>
                    <a:pt x="68" y="158"/>
                    <a:pt x="70" y="160"/>
                    <a:pt x="72" y="160"/>
                  </a:cubicBezTo>
                  <a:cubicBezTo>
                    <a:pt x="87" y="160"/>
                    <a:pt x="87" y="160"/>
                    <a:pt x="87" y="160"/>
                  </a:cubicBezTo>
                  <a:cubicBezTo>
                    <a:pt x="69" y="178"/>
                    <a:pt x="69" y="178"/>
                    <a:pt x="69" y="178"/>
                  </a:cubicBezTo>
                  <a:cubicBezTo>
                    <a:pt x="68" y="179"/>
                    <a:pt x="68" y="180"/>
                    <a:pt x="68" y="181"/>
                  </a:cubicBezTo>
                  <a:cubicBezTo>
                    <a:pt x="68" y="184"/>
                    <a:pt x="70" y="185"/>
                    <a:pt x="72" y="185"/>
                  </a:cubicBezTo>
                  <a:cubicBezTo>
                    <a:pt x="73" y="185"/>
                    <a:pt x="74" y="185"/>
                    <a:pt x="75" y="184"/>
                  </a:cubicBezTo>
                  <a:cubicBezTo>
                    <a:pt x="100" y="159"/>
                    <a:pt x="100" y="159"/>
                    <a:pt x="100" y="159"/>
                  </a:cubicBezTo>
                  <a:cubicBezTo>
                    <a:pt x="101" y="158"/>
                    <a:pt x="102" y="157"/>
                    <a:pt x="102" y="156"/>
                  </a:cubicBezTo>
                  <a:cubicBezTo>
                    <a:pt x="102" y="154"/>
                    <a:pt x="100" y="152"/>
                    <a:pt x="97" y="152"/>
                  </a:cubicBezTo>
                  <a:cubicBezTo>
                    <a:pt x="97" y="152"/>
                    <a:pt x="97" y="152"/>
                    <a:pt x="97" y="152"/>
                  </a:cubicBezTo>
                  <a:cubicBezTo>
                    <a:pt x="82" y="152"/>
                    <a:pt x="82" y="152"/>
                    <a:pt x="82" y="152"/>
                  </a:cubicBezTo>
                  <a:cubicBezTo>
                    <a:pt x="100" y="134"/>
                    <a:pt x="100" y="134"/>
                    <a:pt x="100" y="134"/>
                  </a:cubicBezTo>
                  <a:cubicBezTo>
                    <a:pt x="101" y="133"/>
                    <a:pt x="102" y="132"/>
                    <a:pt x="102" y="131"/>
                  </a:cubicBezTo>
                  <a:close/>
                  <a:moveTo>
                    <a:pt x="55" y="135"/>
                  </a:moveTo>
                  <a:cubicBezTo>
                    <a:pt x="54" y="135"/>
                    <a:pt x="53" y="135"/>
                    <a:pt x="52" y="136"/>
                  </a:cubicBezTo>
                  <a:cubicBezTo>
                    <a:pt x="27" y="161"/>
                    <a:pt x="27" y="161"/>
                    <a:pt x="27" y="161"/>
                  </a:cubicBezTo>
                  <a:cubicBezTo>
                    <a:pt x="26" y="162"/>
                    <a:pt x="26" y="163"/>
                    <a:pt x="26" y="164"/>
                  </a:cubicBezTo>
                  <a:cubicBezTo>
                    <a:pt x="26" y="167"/>
                    <a:pt x="28" y="169"/>
                    <a:pt x="30" y="169"/>
                  </a:cubicBezTo>
                  <a:cubicBezTo>
                    <a:pt x="31" y="169"/>
                    <a:pt x="32" y="168"/>
                    <a:pt x="33" y="167"/>
                  </a:cubicBezTo>
                  <a:cubicBezTo>
                    <a:pt x="58" y="142"/>
                    <a:pt x="58" y="142"/>
                    <a:pt x="58" y="142"/>
                  </a:cubicBezTo>
                  <a:cubicBezTo>
                    <a:pt x="59" y="141"/>
                    <a:pt x="59" y="140"/>
                    <a:pt x="59" y="139"/>
                  </a:cubicBezTo>
                  <a:cubicBezTo>
                    <a:pt x="59" y="137"/>
                    <a:pt x="58" y="135"/>
                    <a:pt x="55" y="135"/>
                  </a:cubicBezTo>
                  <a:close/>
                  <a:moveTo>
                    <a:pt x="161" y="43"/>
                  </a:moveTo>
                  <a:cubicBezTo>
                    <a:pt x="161" y="43"/>
                    <a:pt x="161" y="42"/>
                    <a:pt x="161" y="42"/>
                  </a:cubicBezTo>
                  <a:cubicBezTo>
                    <a:pt x="161" y="28"/>
                    <a:pt x="149" y="17"/>
                    <a:pt x="135" y="17"/>
                  </a:cubicBezTo>
                  <a:cubicBezTo>
                    <a:pt x="129" y="17"/>
                    <a:pt x="123" y="19"/>
                    <a:pt x="119" y="23"/>
                  </a:cubicBezTo>
                  <a:cubicBezTo>
                    <a:pt x="110" y="9"/>
                    <a:pt x="94" y="0"/>
                    <a:pt x="76" y="0"/>
                  </a:cubicBezTo>
                  <a:cubicBezTo>
                    <a:pt x="51" y="0"/>
                    <a:pt x="30" y="19"/>
                    <a:pt x="26" y="43"/>
                  </a:cubicBezTo>
                  <a:cubicBezTo>
                    <a:pt x="11" y="46"/>
                    <a:pt x="0" y="60"/>
                    <a:pt x="0" y="76"/>
                  </a:cubicBezTo>
                  <a:cubicBezTo>
                    <a:pt x="0" y="94"/>
                    <a:pt x="16" y="109"/>
                    <a:pt x="34" y="109"/>
                  </a:cubicBezTo>
                  <a:cubicBezTo>
                    <a:pt x="152" y="109"/>
                    <a:pt x="152" y="109"/>
                    <a:pt x="152" y="109"/>
                  </a:cubicBezTo>
                  <a:cubicBezTo>
                    <a:pt x="171" y="109"/>
                    <a:pt x="186" y="94"/>
                    <a:pt x="186" y="76"/>
                  </a:cubicBezTo>
                  <a:cubicBezTo>
                    <a:pt x="186" y="60"/>
                    <a:pt x="175" y="47"/>
                    <a:pt x="161" y="43"/>
                  </a:cubicBezTo>
                  <a:close/>
                  <a:moveTo>
                    <a:pt x="152" y="101"/>
                  </a:moveTo>
                  <a:cubicBezTo>
                    <a:pt x="34" y="101"/>
                    <a:pt x="34" y="101"/>
                    <a:pt x="34" y="101"/>
                  </a:cubicBezTo>
                  <a:cubicBezTo>
                    <a:pt x="20" y="101"/>
                    <a:pt x="9" y="90"/>
                    <a:pt x="9" y="76"/>
                  </a:cubicBezTo>
                  <a:cubicBezTo>
                    <a:pt x="9" y="64"/>
                    <a:pt x="17" y="54"/>
                    <a:pt x="28" y="51"/>
                  </a:cubicBezTo>
                  <a:cubicBezTo>
                    <a:pt x="32" y="50"/>
                    <a:pt x="34" y="48"/>
                    <a:pt x="35" y="44"/>
                  </a:cubicBezTo>
                  <a:cubicBezTo>
                    <a:pt x="38" y="24"/>
                    <a:pt x="56" y="8"/>
                    <a:pt x="76" y="8"/>
                  </a:cubicBezTo>
                  <a:cubicBezTo>
                    <a:pt x="91" y="8"/>
                    <a:pt x="100" y="11"/>
                    <a:pt x="107" y="23"/>
                  </a:cubicBezTo>
                  <a:cubicBezTo>
                    <a:pt x="109" y="25"/>
                    <a:pt x="115" y="31"/>
                    <a:pt x="118" y="31"/>
                  </a:cubicBezTo>
                  <a:cubicBezTo>
                    <a:pt x="118" y="31"/>
                    <a:pt x="119" y="31"/>
                    <a:pt x="119" y="31"/>
                  </a:cubicBezTo>
                  <a:cubicBezTo>
                    <a:pt x="121" y="31"/>
                    <a:pt x="123" y="31"/>
                    <a:pt x="124" y="29"/>
                  </a:cubicBezTo>
                  <a:cubicBezTo>
                    <a:pt x="127" y="27"/>
                    <a:pt x="131" y="25"/>
                    <a:pt x="135" y="25"/>
                  </a:cubicBezTo>
                  <a:cubicBezTo>
                    <a:pt x="145" y="25"/>
                    <a:pt x="152" y="33"/>
                    <a:pt x="152" y="42"/>
                  </a:cubicBezTo>
                  <a:cubicBezTo>
                    <a:pt x="152" y="43"/>
                    <a:pt x="152" y="43"/>
                    <a:pt x="152" y="43"/>
                  </a:cubicBezTo>
                  <a:cubicBezTo>
                    <a:pt x="152" y="47"/>
                    <a:pt x="155" y="50"/>
                    <a:pt x="159" y="51"/>
                  </a:cubicBezTo>
                  <a:cubicBezTo>
                    <a:pt x="170" y="54"/>
                    <a:pt x="178" y="64"/>
                    <a:pt x="178" y="76"/>
                  </a:cubicBezTo>
                  <a:cubicBezTo>
                    <a:pt x="178" y="90"/>
                    <a:pt x="166" y="101"/>
                    <a:pt x="152" y="101"/>
                  </a:cubicBezTo>
                  <a:close/>
                  <a:moveTo>
                    <a:pt x="144" y="135"/>
                  </a:moveTo>
                  <a:cubicBezTo>
                    <a:pt x="143" y="135"/>
                    <a:pt x="142" y="135"/>
                    <a:pt x="141" y="136"/>
                  </a:cubicBezTo>
                  <a:cubicBezTo>
                    <a:pt x="116" y="161"/>
                    <a:pt x="116" y="161"/>
                    <a:pt x="116" y="161"/>
                  </a:cubicBezTo>
                  <a:cubicBezTo>
                    <a:pt x="115" y="162"/>
                    <a:pt x="114" y="163"/>
                    <a:pt x="114" y="164"/>
                  </a:cubicBezTo>
                  <a:cubicBezTo>
                    <a:pt x="114" y="167"/>
                    <a:pt x="116" y="169"/>
                    <a:pt x="119" y="169"/>
                  </a:cubicBezTo>
                  <a:cubicBezTo>
                    <a:pt x="120" y="169"/>
                    <a:pt x="121" y="168"/>
                    <a:pt x="122" y="167"/>
                  </a:cubicBezTo>
                  <a:cubicBezTo>
                    <a:pt x="147" y="142"/>
                    <a:pt x="147" y="142"/>
                    <a:pt x="147" y="142"/>
                  </a:cubicBezTo>
                  <a:cubicBezTo>
                    <a:pt x="148" y="141"/>
                    <a:pt x="148" y="140"/>
                    <a:pt x="148" y="139"/>
                  </a:cubicBezTo>
                  <a:cubicBezTo>
                    <a:pt x="148" y="137"/>
                    <a:pt x="146" y="135"/>
                    <a:pt x="144" y="13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Rectangle 30"/>
            <p:cNvSpPr/>
            <p:nvPr/>
          </p:nvSpPr>
          <p:spPr>
            <a:xfrm>
              <a:off x="5876820" y="3304012"/>
              <a:ext cx="1090683" cy="504323"/>
            </a:xfrm>
            <a:prstGeom prst="rect">
              <a:avLst/>
            </a:prstGeom>
          </p:spPr>
          <p:txBody>
            <a:bodyPr wrap="square" anchor="t" anchorCtr="1">
              <a:normAutofit fontScale="85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/>
                <a:t>此部分内容作为文字</a:t>
              </a:r>
              <a:br>
                <a:rPr lang="zh-CN" altLang="en-US" sz="1100"/>
              </a:br>
              <a:r>
                <a:rPr lang="zh-CN" altLang="en-US" sz="1100"/>
                <a:t>排版占位显示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089549" y="2589996"/>
            <a:ext cx="1146747" cy="1662025"/>
            <a:chOff x="7122217" y="2146311"/>
            <a:chExt cx="1146747" cy="1662025"/>
          </a:xfrm>
        </p:grpSpPr>
        <p:sp>
          <p:nvSpPr>
            <p:cNvPr id="23" name="Oval 27"/>
            <p:cNvSpPr>
              <a:spLocks noChangeAspect="1"/>
            </p:cNvSpPr>
            <p:nvPr/>
          </p:nvSpPr>
          <p:spPr>
            <a:xfrm>
              <a:off x="7222951" y="2146311"/>
              <a:ext cx="872975" cy="872975"/>
            </a:xfrm>
            <a:prstGeom prst="ellipse">
              <a:avLst/>
            </a:prstGeom>
            <a:noFill/>
            <a:ln w="57150">
              <a:solidFill>
                <a:schemeClr val="accent5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TextBox 28"/>
            <p:cNvSpPr txBox="1"/>
            <p:nvPr/>
          </p:nvSpPr>
          <p:spPr>
            <a:xfrm>
              <a:off x="7122217" y="3175572"/>
              <a:ext cx="1074443" cy="121187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77500" lnSpcReduction="20000"/>
            </a:bodyPr>
            <a:lstStyle/>
            <a:p>
              <a:pPr algn="ctr"/>
              <a:r>
                <a:rPr lang="zh-CN" altLang="en-US" sz="1200" b="1">
                  <a:solidFill>
                    <a:schemeClr val="accent5"/>
                  </a:solidFill>
                </a:rPr>
                <a:t>标题文本预设</a:t>
              </a:r>
            </a:p>
          </p:txBody>
        </p:sp>
        <p:sp>
          <p:nvSpPr>
            <p:cNvPr id="25" name="Freeform: Shape 29"/>
            <p:cNvSpPr>
              <a:spLocks/>
            </p:cNvSpPr>
            <p:nvPr/>
          </p:nvSpPr>
          <p:spPr bwMode="auto">
            <a:xfrm>
              <a:off x="7515724" y="2497955"/>
              <a:ext cx="287429" cy="156470"/>
            </a:xfrm>
            <a:custGeom>
              <a:avLst/>
              <a:gdLst>
                <a:gd name="T0" fmla="*/ 93 w 186"/>
                <a:gd name="T1" fmla="*/ 0 h 101"/>
                <a:gd name="T2" fmla="*/ 0 w 186"/>
                <a:gd name="T3" fmla="*/ 97 h 101"/>
                <a:gd name="T4" fmla="*/ 4 w 186"/>
                <a:gd name="T5" fmla="*/ 101 h 101"/>
                <a:gd name="T6" fmla="*/ 80 w 186"/>
                <a:gd name="T7" fmla="*/ 101 h 101"/>
                <a:gd name="T8" fmla="*/ 85 w 186"/>
                <a:gd name="T9" fmla="*/ 97 h 101"/>
                <a:gd name="T10" fmla="*/ 93 w 186"/>
                <a:gd name="T11" fmla="*/ 84 h 101"/>
                <a:gd name="T12" fmla="*/ 101 w 186"/>
                <a:gd name="T13" fmla="*/ 97 h 101"/>
                <a:gd name="T14" fmla="*/ 106 w 186"/>
                <a:gd name="T15" fmla="*/ 101 h 101"/>
                <a:gd name="T16" fmla="*/ 182 w 186"/>
                <a:gd name="T17" fmla="*/ 101 h 101"/>
                <a:gd name="T18" fmla="*/ 186 w 186"/>
                <a:gd name="T19" fmla="*/ 97 h 101"/>
                <a:gd name="T20" fmla="*/ 93 w 186"/>
                <a:gd name="T21" fmla="*/ 0 h 101"/>
                <a:gd name="T22" fmla="*/ 109 w 186"/>
                <a:gd name="T23" fmla="*/ 92 h 101"/>
                <a:gd name="T24" fmla="*/ 93 w 186"/>
                <a:gd name="T25" fmla="*/ 76 h 101"/>
                <a:gd name="T26" fmla="*/ 76 w 186"/>
                <a:gd name="T27" fmla="*/ 92 h 101"/>
                <a:gd name="T28" fmla="*/ 59 w 186"/>
                <a:gd name="T29" fmla="*/ 92 h 101"/>
                <a:gd name="T30" fmla="*/ 93 w 186"/>
                <a:gd name="T31" fmla="*/ 59 h 101"/>
                <a:gd name="T32" fmla="*/ 126 w 186"/>
                <a:gd name="T33" fmla="*/ 92 h 101"/>
                <a:gd name="T34" fmla="*/ 109 w 186"/>
                <a:gd name="T35" fmla="*/ 92 h 101"/>
                <a:gd name="T36" fmla="*/ 135 w 186"/>
                <a:gd name="T37" fmla="*/ 92 h 101"/>
                <a:gd name="T38" fmla="*/ 93 w 186"/>
                <a:gd name="T39" fmla="*/ 50 h 101"/>
                <a:gd name="T40" fmla="*/ 51 w 186"/>
                <a:gd name="T41" fmla="*/ 92 h 101"/>
                <a:gd name="T42" fmla="*/ 34 w 186"/>
                <a:gd name="T43" fmla="*/ 92 h 101"/>
                <a:gd name="T44" fmla="*/ 93 w 186"/>
                <a:gd name="T45" fmla="*/ 33 h 101"/>
                <a:gd name="T46" fmla="*/ 152 w 186"/>
                <a:gd name="T47" fmla="*/ 92 h 101"/>
                <a:gd name="T48" fmla="*/ 135 w 186"/>
                <a:gd name="T49" fmla="*/ 92 h 101"/>
                <a:gd name="T50" fmla="*/ 160 w 186"/>
                <a:gd name="T51" fmla="*/ 92 h 101"/>
                <a:gd name="T52" fmla="*/ 93 w 186"/>
                <a:gd name="T53" fmla="*/ 25 h 101"/>
                <a:gd name="T54" fmla="*/ 26 w 186"/>
                <a:gd name="T55" fmla="*/ 92 h 101"/>
                <a:gd name="T56" fmla="*/ 9 w 186"/>
                <a:gd name="T57" fmla="*/ 92 h 101"/>
                <a:gd name="T58" fmla="*/ 93 w 186"/>
                <a:gd name="T59" fmla="*/ 8 h 101"/>
                <a:gd name="T60" fmla="*/ 177 w 186"/>
                <a:gd name="T61" fmla="*/ 92 h 101"/>
                <a:gd name="T62" fmla="*/ 160 w 186"/>
                <a:gd name="T63" fmla="*/ 92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86" h="101">
                  <a:moveTo>
                    <a:pt x="93" y="0"/>
                  </a:moveTo>
                  <a:cubicBezTo>
                    <a:pt x="42" y="0"/>
                    <a:pt x="0" y="43"/>
                    <a:pt x="0" y="97"/>
                  </a:cubicBezTo>
                  <a:cubicBezTo>
                    <a:pt x="0" y="99"/>
                    <a:pt x="2" y="101"/>
                    <a:pt x="4" y="101"/>
                  </a:cubicBezTo>
                  <a:cubicBezTo>
                    <a:pt x="80" y="101"/>
                    <a:pt x="80" y="101"/>
                    <a:pt x="80" y="101"/>
                  </a:cubicBezTo>
                  <a:cubicBezTo>
                    <a:pt x="83" y="101"/>
                    <a:pt x="85" y="99"/>
                    <a:pt x="85" y="97"/>
                  </a:cubicBezTo>
                  <a:cubicBezTo>
                    <a:pt x="85" y="90"/>
                    <a:pt x="88" y="84"/>
                    <a:pt x="93" y="84"/>
                  </a:cubicBezTo>
                  <a:cubicBezTo>
                    <a:pt x="98" y="84"/>
                    <a:pt x="101" y="90"/>
                    <a:pt x="101" y="97"/>
                  </a:cubicBezTo>
                  <a:cubicBezTo>
                    <a:pt x="101" y="99"/>
                    <a:pt x="103" y="101"/>
                    <a:pt x="106" y="101"/>
                  </a:cubicBezTo>
                  <a:cubicBezTo>
                    <a:pt x="182" y="101"/>
                    <a:pt x="182" y="101"/>
                    <a:pt x="182" y="101"/>
                  </a:cubicBezTo>
                  <a:cubicBezTo>
                    <a:pt x="184" y="101"/>
                    <a:pt x="186" y="99"/>
                    <a:pt x="186" y="97"/>
                  </a:cubicBezTo>
                  <a:cubicBezTo>
                    <a:pt x="186" y="43"/>
                    <a:pt x="144" y="0"/>
                    <a:pt x="93" y="0"/>
                  </a:cubicBezTo>
                  <a:close/>
                  <a:moveTo>
                    <a:pt x="109" y="92"/>
                  </a:moveTo>
                  <a:cubicBezTo>
                    <a:pt x="108" y="83"/>
                    <a:pt x="101" y="76"/>
                    <a:pt x="93" y="76"/>
                  </a:cubicBezTo>
                  <a:cubicBezTo>
                    <a:pt x="85" y="76"/>
                    <a:pt x="78" y="83"/>
                    <a:pt x="76" y="92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1" y="73"/>
                    <a:pt x="76" y="59"/>
                    <a:pt x="93" y="59"/>
                  </a:cubicBezTo>
                  <a:cubicBezTo>
                    <a:pt x="110" y="59"/>
                    <a:pt x="125" y="73"/>
                    <a:pt x="126" y="92"/>
                  </a:cubicBezTo>
                  <a:lnTo>
                    <a:pt x="109" y="92"/>
                  </a:lnTo>
                  <a:close/>
                  <a:moveTo>
                    <a:pt x="135" y="92"/>
                  </a:moveTo>
                  <a:cubicBezTo>
                    <a:pt x="133" y="69"/>
                    <a:pt x="115" y="50"/>
                    <a:pt x="93" y="50"/>
                  </a:cubicBezTo>
                  <a:cubicBezTo>
                    <a:pt x="71" y="50"/>
                    <a:pt x="53" y="69"/>
                    <a:pt x="51" y="92"/>
                  </a:cubicBezTo>
                  <a:cubicBezTo>
                    <a:pt x="34" y="92"/>
                    <a:pt x="34" y="92"/>
                    <a:pt x="34" y="92"/>
                  </a:cubicBezTo>
                  <a:cubicBezTo>
                    <a:pt x="36" y="59"/>
                    <a:pt x="62" y="33"/>
                    <a:pt x="93" y="33"/>
                  </a:cubicBezTo>
                  <a:cubicBezTo>
                    <a:pt x="124" y="33"/>
                    <a:pt x="150" y="59"/>
                    <a:pt x="152" y="92"/>
                  </a:cubicBezTo>
                  <a:lnTo>
                    <a:pt x="135" y="92"/>
                  </a:lnTo>
                  <a:close/>
                  <a:moveTo>
                    <a:pt x="160" y="92"/>
                  </a:moveTo>
                  <a:cubicBezTo>
                    <a:pt x="158" y="55"/>
                    <a:pt x="129" y="25"/>
                    <a:pt x="93" y="25"/>
                  </a:cubicBezTo>
                  <a:cubicBezTo>
                    <a:pt x="57" y="25"/>
                    <a:pt x="28" y="55"/>
                    <a:pt x="26" y="92"/>
                  </a:cubicBezTo>
                  <a:cubicBezTo>
                    <a:pt x="9" y="92"/>
                    <a:pt x="9" y="92"/>
                    <a:pt x="9" y="92"/>
                  </a:cubicBezTo>
                  <a:cubicBezTo>
                    <a:pt x="11" y="45"/>
                    <a:pt x="48" y="8"/>
                    <a:pt x="93" y="8"/>
                  </a:cubicBezTo>
                  <a:cubicBezTo>
                    <a:pt x="138" y="8"/>
                    <a:pt x="175" y="45"/>
                    <a:pt x="177" y="92"/>
                  </a:cubicBezTo>
                  <a:lnTo>
                    <a:pt x="16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Rectangle 31"/>
            <p:cNvSpPr/>
            <p:nvPr/>
          </p:nvSpPr>
          <p:spPr>
            <a:xfrm>
              <a:off x="7178281" y="3304012"/>
              <a:ext cx="1090683" cy="504324"/>
            </a:xfrm>
            <a:prstGeom prst="rect">
              <a:avLst/>
            </a:prstGeom>
          </p:spPr>
          <p:txBody>
            <a:bodyPr wrap="square" anchor="t" anchorCtr="1">
              <a:normAutofit fontScale="85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/>
                <a:t>此部分内容作为文字</a:t>
              </a:r>
              <a:br>
                <a:rPr lang="zh-CN" altLang="en-US" sz="1100"/>
              </a:br>
              <a:r>
                <a:rPr lang="zh-CN" altLang="en-US" sz="1100"/>
                <a:t>排版占位显示</a:t>
              </a:r>
            </a:p>
          </p:txBody>
        </p:sp>
      </p:grpSp>
      <p:sp>
        <p:nvSpPr>
          <p:cNvPr id="31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77849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DF672492-BB90-432F-8AA5-71DFF41B5737}"/>
              </a:ext>
            </a:extLst>
          </p:cNvPr>
          <p:cNvGrpSpPr/>
          <p:nvPr/>
        </p:nvGrpSpPr>
        <p:grpSpPr>
          <a:xfrm rot="20667632">
            <a:off x="4084463" y="805232"/>
            <a:ext cx="1515750" cy="3646349"/>
            <a:chOff x="3240360" y="-58029"/>
            <a:chExt cx="1857865" cy="4469354"/>
          </a:xfrm>
        </p:grpSpPr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id="{861781E0-F24D-45F6-ABE4-74A06ECFE8F7}"/>
                </a:ext>
              </a:extLst>
            </p:cNvPr>
            <p:cNvGrpSpPr/>
            <p:nvPr/>
          </p:nvGrpSpPr>
          <p:grpSpPr>
            <a:xfrm rot="2963383" flipH="1" flipV="1">
              <a:off x="1959750" y="1846559"/>
              <a:ext cx="3845376" cy="1284155"/>
              <a:chOff x="2302164" y="3147815"/>
              <a:chExt cx="4425873" cy="1478012"/>
            </a:xfrm>
          </p:grpSpPr>
          <p:pic>
            <p:nvPicPr>
              <p:cNvPr id="37" name="图片 36">
                <a:extLst>
                  <a:ext uri="{FF2B5EF4-FFF2-40B4-BE49-F238E27FC236}">
                    <a16:creationId xmlns:a16="http://schemas.microsoft.com/office/drawing/2014/main" id="{72553389-0172-4E9B-9D67-75330D6DBF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15963" y="3147815"/>
                <a:ext cx="4312074" cy="1478012"/>
              </a:xfrm>
              <a:prstGeom prst="rect">
                <a:avLst/>
              </a:prstGeom>
            </p:spPr>
          </p:pic>
          <p:pic>
            <p:nvPicPr>
              <p:cNvPr id="38" name="图片 37">
                <a:extLst>
                  <a:ext uri="{FF2B5EF4-FFF2-40B4-BE49-F238E27FC236}">
                    <a16:creationId xmlns:a16="http://schemas.microsoft.com/office/drawing/2014/main" id="{245E4C18-961A-4EC0-9469-B117DA45D0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flipV="1">
                <a:off x="2302164" y="3240584"/>
                <a:ext cx="1005424" cy="681980"/>
              </a:xfrm>
              <a:prstGeom prst="rect">
                <a:avLst/>
              </a:prstGeom>
            </p:spPr>
          </p:pic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DCE7AF12-DAF8-45EA-B191-D6F92E6B23EA}"/>
                </a:ext>
              </a:extLst>
            </p:cNvPr>
            <p:cNvGrpSpPr/>
            <p:nvPr/>
          </p:nvGrpSpPr>
          <p:grpSpPr>
            <a:xfrm rot="17790085" flipV="1">
              <a:off x="3087659" y="984254"/>
              <a:ext cx="3052850" cy="968283"/>
              <a:chOff x="2068096" y="3147815"/>
              <a:chExt cx="4659942" cy="1478012"/>
            </a:xfrm>
          </p:grpSpPr>
          <p:pic>
            <p:nvPicPr>
              <p:cNvPr id="40" name="图片 39">
                <a:extLst>
                  <a:ext uri="{FF2B5EF4-FFF2-40B4-BE49-F238E27FC236}">
                    <a16:creationId xmlns:a16="http://schemas.microsoft.com/office/drawing/2014/main" id="{2F8D51D3-DFCE-433B-8936-07CF644527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20522253">
                <a:off x="2415964" y="3147815"/>
                <a:ext cx="4312074" cy="1478012"/>
              </a:xfrm>
              <a:prstGeom prst="rect">
                <a:avLst/>
              </a:prstGeom>
            </p:spPr>
          </p:pic>
          <p:pic>
            <p:nvPicPr>
              <p:cNvPr id="41" name="图片 40">
                <a:extLst>
                  <a:ext uri="{FF2B5EF4-FFF2-40B4-BE49-F238E27FC236}">
                    <a16:creationId xmlns:a16="http://schemas.microsoft.com/office/drawing/2014/main" id="{77087033-C366-4044-A678-0B47A4A969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flipV="1">
                <a:off x="2068096" y="3470350"/>
                <a:ext cx="1005425" cy="681980"/>
              </a:xfrm>
              <a:prstGeom prst="rect">
                <a:avLst/>
              </a:prstGeom>
            </p:spPr>
          </p:pic>
        </p:grp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86797C00-6546-427D-A1B5-A8AEA4D6A23E}"/>
              </a:ext>
            </a:extLst>
          </p:cNvPr>
          <p:cNvGrpSpPr/>
          <p:nvPr/>
        </p:nvGrpSpPr>
        <p:grpSpPr>
          <a:xfrm>
            <a:off x="461973" y="4104080"/>
            <a:ext cx="8220054" cy="1373902"/>
            <a:chOff x="795239" y="4028758"/>
            <a:chExt cx="7542380" cy="1260636"/>
          </a:xfrm>
        </p:grpSpPr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B2252ED2-9CB3-46B2-BA89-17F0CBDAAF4A}"/>
                </a:ext>
              </a:extLst>
            </p:cNvPr>
            <p:cNvGrpSpPr/>
            <p:nvPr/>
          </p:nvGrpSpPr>
          <p:grpSpPr>
            <a:xfrm>
              <a:off x="4616891" y="4046865"/>
              <a:ext cx="3720728" cy="1242529"/>
              <a:chOff x="2302164" y="3147814"/>
              <a:chExt cx="4425873" cy="1478012"/>
            </a:xfrm>
          </p:grpSpPr>
          <p:pic>
            <p:nvPicPr>
              <p:cNvPr id="47" name="图片 46">
                <a:extLst>
                  <a:ext uri="{FF2B5EF4-FFF2-40B4-BE49-F238E27FC236}">
                    <a16:creationId xmlns:a16="http://schemas.microsoft.com/office/drawing/2014/main" id="{C1F9E7A2-C756-42C1-9701-5B6BC873CC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15963" y="3147814"/>
                <a:ext cx="4312074" cy="1478012"/>
              </a:xfrm>
              <a:prstGeom prst="rect">
                <a:avLst/>
              </a:prstGeom>
            </p:spPr>
          </p:pic>
          <p:pic>
            <p:nvPicPr>
              <p:cNvPr id="48" name="图片 47">
                <a:extLst>
                  <a:ext uri="{FF2B5EF4-FFF2-40B4-BE49-F238E27FC236}">
                    <a16:creationId xmlns:a16="http://schemas.microsoft.com/office/drawing/2014/main" id="{5E492751-312C-4C6F-8521-A1E5F65105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02164" y="3240584"/>
                <a:ext cx="1005424" cy="681980"/>
              </a:xfrm>
              <a:prstGeom prst="rect">
                <a:avLst/>
              </a:prstGeom>
            </p:spPr>
          </p:pic>
        </p:grpSp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id="{EEF094D0-C497-4886-A6EA-58A94BBFB0EB}"/>
                </a:ext>
              </a:extLst>
            </p:cNvPr>
            <p:cNvGrpSpPr/>
            <p:nvPr/>
          </p:nvGrpSpPr>
          <p:grpSpPr>
            <a:xfrm flipH="1">
              <a:off x="795239" y="4028758"/>
              <a:ext cx="3720728" cy="1242529"/>
              <a:chOff x="2302164" y="3147814"/>
              <a:chExt cx="4425873" cy="1478012"/>
            </a:xfrm>
          </p:grpSpPr>
          <p:pic>
            <p:nvPicPr>
              <p:cNvPr id="45" name="图片 44">
                <a:extLst>
                  <a:ext uri="{FF2B5EF4-FFF2-40B4-BE49-F238E27FC236}">
                    <a16:creationId xmlns:a16="http://schemas.microsoft.com/office/drawing/2014/main" id="{1ACFC58C-6401-4190-A34C-D6EC596A79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15963" y="3147814"/>
                <a:ext cx="4312074" cy="1478012"/>
              </a:xfrm>
              <a:prstGeom prst="rect">
                <a:avLst/>
              </a:prstGeom>
            </p:spPr>
          </p:pic>
          <p:pic>
            <p:nvPicPr>
              <p:cNvPr id="46" name="图片 45">
                <a:extLst>
                  <a:ext uri="{FF2B5EF4-FFF2-40B4-BE49-F238E27FC236}">
                    <a16:creationId xmlns:a16="http://schemas.microsoft.com/office/drawing/2014/main" id="{FBC85F39-3E0B-4DF2-997A-00EA20596F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02164" y="3240584"/>
                <a:ext cx="1005424" cy="68198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867998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Lenka - The Show">
            <a:hlinkClick r:id="" action="ppaction://media"/>
            <a:extLst>
              <a:ext uri="{FF2B5EF4-FFF2-40B4-BE49-F238E27FC236}">
                <a16:creationId xmlns:a16="http://schemas.microsoft.com/office/drawing/2014/main" id="{2C5BA2E9-F5E0-40C8-B424-3AFCE221831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342368" y="-228600"/>
            <a:ext cx="457200" cy="4572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AADA7CF7-3E99-4FA1-9F72-0F9620A9AD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4088" y="-918792"/>
            <a:ext cx="5133903" cy="3185035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90598144-D05F-4702-8218-DE727C4DEF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 flipV="1">
            <a:off x="-220343" y="1830363"/>
            <a:ext cx="3744416" cy="5270599"/>
          </a:xfrm>
          <a:prstGeom prst="rect">
            <a:avLst/>
          </a:prstGeom>
        </p:spPr>
      </p:pic>
      <p:grpSp>
        <p:nvGrpSpPr>
          <p:cNvPr id="14" name="组合 13">
            <a:extLst>
              <a:ext uri="{FF2B5EF4-FFF2-40B4-BE49-F238E27FC236}">
                <a16:creationId xmlns:a16="http://schemas.microsoft.com/office/drawing/2014/main" id="{9F48E6AC-D654-4E43-8651-8D32A1C36ED8}"/>
              </a:ext>
            </a:extLst>
          </p:cNvPr>
          <p:cNvGrpSpPr/>
          <p:nvPr/>
        </p:nvGrpSpPr>
        <p:grpSpPr>
          <a:xfrm>
            <a:off x="2030428" y="3147814"/>
            <a:ext cx="5184576" cy="1731378"/>
            <a:chOff x="2302164" y="3147814"/>
            <a:chExt cx="4425873" cy="1478012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BAD7F74A-4B53-4C50-BC01-3109AA983F5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415963" y="3147814"/>
              <a:ext cx="4312074" cy="1478012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1552B41B-F1C7-4FCD-8B33-37EE249A029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02164" y="3240584"/>
              <a:ext cx="1005424" cy="681980"/>
            </a:xfrm>
            <a:prstGeom prst="rect">
              <a:avLst/>
            </a:prstGeom>
          </p:spPr>
        </p:pic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1F8B4490-0712-4F4A-9443-6C1A3E07688D}"/>
              </a:ext>
            </a:extLst>
          </p:cNvPr>
          <p:cNvGrpSpPr/>
          <p:nvPr/>
        </p:nvGrpSpPr>
        <p:grpSpPr>
          <a:xfrm flipH="1" flipV="1">
            <a:off x="1979712" y="398516"/>
            <a:ext cx="5184576" cy="1731378"/>
            <a:chOff x="2302164" y="3147815"/>
            <a:chExt cx="4425873" cy="1478012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5AF4DA41-B492-48A7-98E7-88FD8EF99DE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415963" y="3147815"/>
              <a:ext cx="4312074" cy="1478012"/>
            </a:xfrm>
            <a:prstGeom prst="rect">
              <a:avLst/>
            </a:prstGeom>
          </p:spPr>
        </p:pic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88B8A1B5-48B2-45D7-A53A-CEE4E59C6B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flipV="1">
              <a:off x="2302164" y="3240584"/>
              <a:ext cx="1005424" cy="681980"/>
            </a:xfrm>
            <a:prstGeom prst="rect">
              <a:avLst/>
            </a:prstGeom>
          </p:spPr>
        </p:pic>
      </p:grpSp>
      <p:sp>
        <p:nvSpPr>
          <p:cNvPr id="20" name="TextBox 71">
            <a:extLst>
              <a:ext uri="{FF2B5EF4-FFF2-40B4-BE49-F238E27FC236}">
                <a16:creationId xmlns:a16="http://schemas.microsoft.com/office/drawing/2014/main" id="{54997840-F59C-4F87-B8E6-7262E2979001}"/>
              </a:ext>
            </a:extLst>
          </p:cNvPr>
          <p:cNvSpPr txBox="1"/>
          <p:nvPr/>
        </p:nvSpPr>
        <p:spPr>
          <a:xfrm>
            <a:off x="3301330" y="2733267"/>
            <a:ext cx="24080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迷你简启体" panose="03000509000000000000" pitchFamily="65" charset="-122"/>
                <a:ea typeface="迷你简启体" panose="03000509000000000000" pitchFamily="65" charset="-122"/>
              </a:rPr>
              <a:t>标题文本预设 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639F8230-299A-400A-A5C8-10687AC2DBE6}"/>
              </a:ext>
            </a:extLst>
          </p:cNvPr>
          <p:cNvSpPr/>
          <p:nvPr/>
        </p:nvSpPr>
        <p:spPr>
          <a:xfrm>
            <a:off x="4073456" y="1941021"/>
            <a:ext cx="11573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800" spc="300" dirty="0">
                <a:latin typeface="KyoMadoka" panose="02000609000000000000" pitchFamily="49" charset="-128"/>
                <a:ea typeface="KyoMadoka" panose="02000609000000000000" pitchFamily="49" charset="-128"/>
                <a:cs typeface="Adobe Arabic" panose="02040503050201020203" pitchFamily="18" charset="-78"/>
                <a:sym typeface="微软雅黑" pitchFamily="34" charset="-122"/>
              </a:rPr>
              <a:t>02</a:t>
            </a:r>
            <a:endParaRPr lang="zh-CN" altLang="en-US" sz="4800" spc="300" dirty="0">
              <a:latin typeface="KyoMadoka" panose="02000609000000000000" pitchFamily="49" charset="-128"/>
              <a:ea typeface="KyoMadoka" panose="02000609000000000000" pitchFamily="49" charset="-128"/>
              <a:cs typeface="Adobe Arabic" panose="02040503050201020203" pitchFamily="18" charset="-78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25566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0">
                <p:cTn id="3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0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4308468" y="1981527"/>
            <a:ext cx="1611824" cy="1611824"/>
            <a:chOff x="4308468" y="1981527"/>
            <a:chExt cx="1611824" cy="1611824"/>
          </a:xfrm>
        </p:grpSpPr>
        <p:sp>
          <p:nvSpPr>
            <p:cNvPr id="5" name="Freeform: Shape 4"/>
            <p:cNvSpPr>
              <a:spLocks/>
            </p:cNvSpPr>
            <p:nvPr/>
          </p:nvSpPr>
          <p:spPr bwMode="auto">
            <a:xfrm>
              <a:off x="5248946" y="2562186"/>
              <a:ext cx="287155" cy="282993"/>
            </a:xfrm>
            <a:custGeom>
              <a:avLst/>
              <a:gdLst/>
              <a:ahLst/>
              <a:cxnLst>
                <a:cxn ang="0">
                  <a:pos x="59" y="63"/>
                </a:cxn>
                <a:cxn ang="0">
                  <a:pos x="55" y="61"/>
                </a:cxn>
                <a:cxn ang="0">
                  <a:pos x="42" y="48"/>
                </a:cxn>
                <a:cxn ang="0">
                  <a:pos x="27" y="53"/>
                </a:cxn>
                <a:cxn ang="0">
                  <a:pos x="0" y="26"/>
                </a:cxn>
                <a:cxn ang="0">
                  <a:pos x="27" y="0"/>
                </a:cxn>
                <a:cxn ang="0">
                  <a:pos x="54" y="26"/>
                </a:cxn>
                <a:cxn ang="0">
                  <a:pos x="49" y="41"/>
                </a:cxn>
                <a:cxn ang="0">
                  <a:pos x="62" y="54"/>
                </a:cxn>
                <a:cxn ang="0">
                  <a:pos x="64" y="58"/>
                </a:cxn>
                <a:cxn ang="0">
                  <a:pos x="59" y="63"/>
                </a:cxn>
                <a:cxn ang="0">
                  <a:pos x="27" y="9"/>
                </a:cxn>
                <a:cxn ang="0">
                  <a:pos x="10" y="26"/>
                </a:cxn>
                <a:cxn ang="0">
                  <a:pos x="27" y="43"/>
                </a:cxn>
                <a:cxn ang="0">
                  <a:pos x="44" y="26"/>
                </a:cxn>
                <a:cxn ang="0">
                  <a:pos x="27" y="9"/>
                </a:cxn>
              </a:cxnLst>
              <a:rect l="0" t="0" r="r" b="b"/>
              <a:pathLst>
                <a:path w="64" h="63">
                  <a:moveTo>
                    <a:pt x="59" y="63"/>
                  </a:moveTo>
                  <a:cubicBezTo>
                    <a:pt x="57" y="63"/>
                    <a:pt x="56" y="62"/>
                    <a:pt x="55" y="61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38" y="51"/>
                    <a:pt x="33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4" y="12"/>
                    <a:pt x="54" y="26"/>
                  </a:cubicBezTo>
                  <a:cubicBezTo>
                    <a:pt x="54" y="32"/>
                    <a:pt x="52" y="37"/>
                    <a:pt x="49" y="41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3" y="55"/>
                    <a:pt x="64" y="57"/>
                    <a:pt x="64" y="58"/>
                  </a:cubicBezTo>
                  <a:cubicBezTo>
                    <a:pt x="64" y="61"/>
                    <a:pt x="61" y="63"/>
                    <a:pt x="59" y="63"/>
                  </a:cubicBezTo>
                  <a:close/>
                  <a:moveTo>
                    <a:pt x="27" y="9"/>
                  </a:moveTo>
                  <a:cubicBezTo>
                    <a:pt x="18" y="9"/>
                    <a:pt x="10" y="17"/>
                    <a:pt x="10" y="26"/>
                  </a:cubicBezTo>
                  <a:cubicBezTo>
                    <a:pt x="10" y="36"/>
                    <a:pt x="18" y="43"/>
                    <a:pt x="27" y="43"/>
                  </a:cubicBezTo>
                  <a:cubicBezTo>
                    <a:pt x="37" y="43"/>
                    <a:pt x="44" y="36"/>
                    <a:pt x="44" y="26"/>
                  </a:cubicBezTo>
                  <a:cubicBezTo>
                    <a:pt x="44" y="17"/>
                    <a:pt x="37" y="9"/>
                    <a:pt x="27" y="9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Freeform: Shape 7"/>
            <p:cNvSpPr/>
            <p:nvPr/>
          </p:nvSpPr>
          <p:spPr>
            <a:xfrm rot="7768221">
              <a:off x="4308468" y="1981527"/>
              <a:ext cx="1611824" cy="1611824"/>
            </a:xfrm>
            <a:custGeom>
              <a:avLst/>
              <a:gdLst>
                <a:gd name="connsiteX0" fmla="*/ 888570 w 1611824"/>
                <a:gd name="connsiteY0" fmla="*/ 258306 h 1611824"/>
                <a:gd name="connsiteX1" fmla="*/ 227309 w 1611824"/>
                <a:gd name="connsiteY1" fmla="*/ 919567 h 1611824"/>
                <a:gd name="connsiteX2" fmla="*/ 888570 w 1611824"/>
                <a:gd name="connsiteY2" fmla="*/ 1580828 h 1611824"/>
                <a:gd name="connsiteX3" fmla="*/ 1549831 w 1611824"/>
                <a:gd name="connsiteY3" fmla="*/ 919567 h 1611824"/>
                <a:gd name="connsiteX4" fmla="*/ 888570 w 1611824"/>
                <a:gd name="connsiteY4" fmla="*/ 258306 h 1611824"/>
                <a:gd name="connsiteX5" fmla="*/ 805912 w 1611824"/>
                <a:gd name="connsiteY5" fmla="*/ 0 h 1611824"/>
                <a:gd name="connsiteX6" fmla="*/ 1611824 w 1611824"/>
                <a:gd name="connsiteY6" fmla="*/ 805912 h 1611824"/>
                <a:gd name="connsiteX7" fmla="*/ 805912 w 1611824"/>
                <a:gd name="connsiteY7" fmla="*/ 1611824 h 1611824"/>
                <a:gd name="connsiteX8" fmla="*/ 0 w 1611824"/>
                <a:gd name="connsiteY8" fmla="*/ 805912 h 1611824"/>
                <a:gd name="connsiteX9" fmla="*/ 805912 w 1611824"/>
                <a:gd name="connsiteY9" fmla="*/ 0 h 1611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11824" h="1611824">
                  <a:moveTo>
                    <a:pt x="888570" y="258306"/>
                  </a:moveTo>
                  <a:cubicBezTo>
                    <a:pt x="523366" y="258306"/>
                    <a:pt x="227309" y="554363"/>
                    <a:pt x="227309" y="919567"/>
                  </a:cubicBezTo>
                  <a:cubicBezTo>
                    <a:pt x="227309" y="1284771"/>
                    <a:pt x="523366" y="1580828"/>
                    <a:pt x="888570" y="1580828"/>
                  </a:cubicBezTo>
                  <a:cubicBezTo>
                    <a:pt x="1253774" y="1580828"/>
                    <a:pt x="1549831" y="1284771"/>
                    <a:pt x="1549831" y="919567"/>
                  </a:cubicBezTo>
                  <a:cubicBezTo>
                    <a:pt x="1549831" y="554363"/>
                    <a:pt x="1253774" y="258306"/>
                    <a:pt x="888570" y="258306"/>
                  </a:cubicBezTo>
                  <a:close/>
                  <a:moveTo>
                    <a:pt x="805912" y="0"/>
                  </a:moveTo>
                  <a:cubicBezTo>
                    <a:pt x="1251005" y="0"/>
                    <a:pt x="1611824" y="360819"/>
                    <a:pt x="1611824" y="805912"/>
                  </a:cubicBezTo>
                  <a:cubicBezTo>
                    <a:pt x="1611824" y="1251005"/>
                    <a:pt x="1251005" y="1611824"/>
                    <a:pt x="805912" y="1611824"/>
                  </a:cubicBezTo>
                  <a:cubicBezTo>
                    <a:pt x="360819" y="1611824"/>
                    <a:pt x="0" y="1251005"/>
                    <a:pt x="0" y="805912"/>
                  </a:cubicBezTo>
                  <a:cubicBezTo>
                    <a:pt x="0" y="360819"/>
                    <a:pt x="360819" y="0"/>
                    <a:pt x="805912" y="0"/>
                  </a:cubicBezTo>
                  <a:close/>
                </a:path>
              </a:pathLst>
            </a:cu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3056041" y="1980704"/>
            <a:ext cx="1611824" cy="1611824"/>
            <a:chOff x="3056041" y="1980704"/>
            <a:chExt cx="1611824" cy="1611824"/>
          </a:xfrm>
        </p:grpSpPr>
        <p:sp>
          <p:nvSpPr>
            <p:cNvPr id="4" name="Freeform: Shape 3"/>
            <p:cNvSpPr>
              <a:spLocks/>
            </p:cNvSpPr>
            <p:nvPr/>
          </p:nvSpPr>
          <p:spPr bwMode="auto">
            <a:xfrm>
              <a:off x="3413084" y="2644974"/>
              <a:ext cx="247781" cy="364863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Freeform: Shape 8"/>
            <p:cNvSpPr/>
            <p:nvPr/>
          </p:nvSpPr>
          <p:spPr>
            <a:xfrm rot="18235072">
              <a:off x="3056041" y="1980704"/>
              <a:ext cx="1611824" cy="1611824"/>
            </a:xfrm>
            <a:custGeom>
              <a:avLst/>
              <a:gdLst>
                <a:gd name="connsiteX0" fmla="*/ 888570 w 1611824"/>
                <a:gd name="connsiteY0" fmla="*/ 258306 h 1611824"/>
                <a:gd name="connsiteX1" fmla="*/ 227309 w 1611824"/>
                <a:gd name="connsiteY1" fmla="*/ 919567 h 1611824"/>
                <a:gd name="connsiteX2" fmla="*/ 888570 w 1611824"/>
                <a:gd name="connsiteY2" fmla="*/ 1580828 h 1611824"/>
                <a:gd name="connsiteX3" fmla="*/ 1549831 w 1611824"/>
                <a:gd name="connsiteY3" fmla="*/ 919567 h 1611824"/>
                <a:gd name="connsiteX4" fmla="*/ 888570 w 1611824"/>
                <a:gd name="connsiteY4" fmla="*/ 258306 h 1611824"/>
                <a:gd name="connsiteX5" fmla="*/ 805912 w 1611824"/>
                <a:gd name="connsiteY5" fmla="*/ 0 h 1611824"/>
                <a:gd name="connsiteX6" fmla="*/ 1611824 w 1611824"/>
                <a:gd name="connsiteY6" fmla="*/ 805912 h 1611824"/>
                <a:gd name="connsiteX7" fmla="*/ 805912 w 1611824"/>
                <a:gd name="connsiteY7" fmla="*/ 1611824 h 1611824"/>
                <a:gd name="connsiteX8" fmla="*/ 0 w 1611824"/>
                <a:gd name="connsiteY8" fmla="*/ 805912 h 1611824"/>
                <a:gd name="connsiteX9" fmla="*/ 805912 w 1611824"/>
                <a:gd name="connsiteY9" fmla="*/ 0 h 1611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11824" h="1611824">
                  <a:moveTo>
                    <a:pt x="888570" y="258306"/>
                  </a:moveTo>
                  <a:cubicBezTo>
                    <a:pt x="523366" y="258306"/>
                    <a:pt x="227309" y="554363"/>
                    <a:pt x="227309" y="919567"/>
                  </a:cubicBezTo>
                  <a:cubicBezTo>
                    <a:pt x="227309" y="1284771"/>
                    <a:pt x="523366" y="1580828"/>
                    <a:pt x="888570" y="1580828"/>
                  </a:cubicBezTo>
                  <a:cubicBezTo>
                    <a:pt x="1253774" y="1580828"/>
                    <a:pt x="1549831" y="1284771"/>
                    <a:pt x="1549831" y="919567"/>
                  </a:cubicBezTo>
                  <a:cubicBezTo>
                    <a:pt x="1549831" y="554363"/>
                    <a:pt x="1253774" y="258306"/>
                    <a:pt x="888570" y="258306"/>
                  </a:cubicBezTo>
                  <a:close/>
                  <a:moveTo>
                    <a:pt x="805912" y="0"/>
                  </a:moveTo>
                  <a:cubicBezTo>
                    <a:pt x="1251005" y="0"/>
                    <a:pt x="1611824" y="360819"/>
                    <a:pt x="1611824" y="805912"/>
                  </a:cubicBezTo>
                  <a:cubicBezTo>
                    <a:pt x="1611824" y="1251005"/>
                    <a:pt x="1251005" y="1611824"/>
                    <a:pt x="805912" y="1611824"/>
                  </a:cubicBezTo>
                  <a:cubicBezTo>
                    <a:pt x="360819" y="1611824"/>
                    <a:pt x="0" y="1251005"/>
                    <a:pt x="0" y="805912"/>
                  </a:cubicBezTo>
                  <a:cubicBezTo>
                    <a:pt x="0" y="360819"/>
                    <a:pt x="360819" y="0"/>
                    <a:pt x="805912" y="0"/>
                  </a:cubicBezTo>
                  <a:close/>
                </a:path>
              </a:pathLst>
            </a:cu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640027" y="1359944"/>
            <a:ext cx="1611824" cy="1611824"/>
            <a:chOff x="3640027" y="1359944"/>
            <a:chExt cx="1611824" cy="1611824"/>
          </a:xfrm>
        </p:grpSpPr>
        <p:sp>
          <p:nvSpPr>
            <p:cNvPr id="7" name="Freeform: Shape 6"/>
            <p:cNvSpPr>
              <a:spLocks/>
            </p:cNvSpPr>
            <p:nvPr/>
          </p:nvSpPr>
          <p:spPr bwMode="auto">
            <a:xfrm>
              <a:off x="4305950" y="1712923"/>
              <a:ext cx="302603" cy="236819"/>
            </a:xfrm>
            <a:custGeom>
              <a:avLst/>
              <a:gdLst/>
              <a:ahLst/>
              <a:cxnLst>
                <a:cxn ang="0">
                  <a:pos x="64" y="48"/>
                </a:cxn>
                <a:cxn ang="0">
                  <a:pos x="61" y="50"/>
                </a:cxn>
                <a:cxn ang="0">
                  <a:pos x="2" y="50"/>
                </a:cxn>
                <a:cxn ang="0">
                  <a:pos x="0" y="48"/>
                </a:cxn>
                <a:cxn ang="0">
                  <a:pos x="0" y="43"/>
                </a:cxn>
                <a:cxn ang="0">
                  <a:pos x="2" y="41"/>
                </a:cxn>
                <a:cxn ang="0">
                  <a:pos x="61" y="41"/>
                </a:cxn>
                <a:cxn ang="0">
                  <a:pos x="64" y="43"/>
                </a:cxn>
                <a:cxn ang="0">
                  <a:pos x="64" y="48"/>
                </a:cxn>
                <a:cxn ang="0">
                  <a:pos x="59" y="20"/>
                </a:cxn>
                <a:cxn ang="0">
                  <a:pos x="57" y="23"/>
                </a:cxn>
                <a:cxn ang="0">
                  <a:pos x="7" y="23"/>
                </a:cxn>
                <a:cxn ang="0">
                  <a:pos x="4" y="20"/>
                </a:cxn>
                <a:cxn ang="0">
                  <a:pos x="4" y="16"/>
                </a:cxn>
                <a:cxn ang="0">
                  <a:pos x="7" y="13"/>
                </a:cxn>
                <a:cxn ang="0">
                  <a:pos x="57" y="13"/>
                </a:cxn>
                <a:cxn ang="0">
                  <a:pos x="59" y="16"/>
                </a:cxn>
                <a:cxn ang="0">
                  <a:pos x="59" y="20"/>
                </a:cxn>
                <a:cxn ang="0">
                  <a:pos x="50" y="34"/>
                </a:cxn>
                <a:cxn ang="0">
                  <a:pos x="48" y="36"/>
                </a:cxn>
                <a:cxn ang="0">
                  <a:pos x="16" y="36"/>
                </a:cxn>
                <a:cxn ang="0">
                  <a:pos x="13" y="34"/>
                </a:cxn>
                <a:cxn ang="0">
                  <a:pos x="13" y="29"/>
                </a:cxn>
                <a:cxn ang="0">
                  <a:pos x="16" y="27"/>
                </a:cxn>
                <a:cxn ang="0">
                  <a:pos x="48" y="27"/>
                </a:cxn>
                <a:cxn ang="0">
                  <a:pos x="50" y="29"/>
                </a:cxn>
                <a:cxn ang="0">
                  <a:pos x="50" y="34"/>
                </a:cxn>
                <a:cxn ang="0">
                  <a:pos x="45" y="7"/>
                </a:cxn>
                <a:cxn ang="0">
                  <a:pos x="43" y="9"/>
                </a:cxn>
                <a:cxn ang="0">
                  <a:pos x="20" y="9"/>
                </a:cxn>
                <a:cxn ang="0">
                  <a:pos x="18" y="7"/>
                </a:cxn>
                <a:cxn ang="0">
                  <a:pos x="18" y="2"/>
                </a:cxn>
                <a:cxn ang="0">
                  <a:pos x="20" y="0"/>
                </a:cxn>
                <a:cxn ang="0">
                  <a:pos x="43" y="0"/>
                </a:cxn>
                <a:cxn ang="0">
                  <a:pos x="45" y="2"/>
                </a:cxn>
                <a:cxn ang="0">
                  <a:pos x="45" y="7"/>
                </a:cxn>
              </a:cxnLst>
              <a:rect l="0" t="0" r="r" b="b"/>
              <a:pathLst>
                <a:path w="64" h="50">
                  <a:moveTo>
                    <a:pt x="64" y="48"/>
                  </a:moveTo>
                  <a:cubicBezTo>
                    <a:pt x="64" y="49"/>
                    <a:pt x="63" y="50"/>
                    <a:pt x="61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0"/>
                    <a:pt x="0" y="49"/>
                    <a:pt x="0" y="48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2"/>
                    <a:pt x="1" y="41"/>
                    <a:pt x="2" y="41"/>
                  </a:cubicBezTo>
                  <a:cubicBezTo>
                    <a:pt x="61" y="41"/>
                    <a:pt x="61" y="41"/>
                    <a:pt x="61" y="41"/>
                  </a:cubicBezTo>
                  <a:cubicBezTo>
                    <a:pt x="63" y="41"/>
                    <a:pt x="64" y="42"/>
                    <a:pt x="64" y="43"/>
                  </a:cubicBezTo>
                  <a:lnTo>
                    <a:pt x="64" y="48"/>
                  </a:lnTo>
                  <a:close/>
                  <a:moveTo>
                    <a:pt x="59" y="20"/>
                  </a:moveTo>
                  <a:cubicBezTo>
                    <a:pt x="59" y="22"/>
                    <a:pt x="58" y="23"/>
                    <a:pt x="57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5" y="23"/>
                    <a:pt x="4" y="22"/>
                    <a:pt x="4" y="20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4"/>
                    <a:pt x="5" y="13"/>
                    <a:pt x="7" y="1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8" y="13"/>
                    <a:pt x="59" y="14"/>
                    <a:pt x="59" y="16"/>
                  </a:cubicBezTo>
                  <a:lnTo>
                    <a:pt x="59" y="20"/>
                  </a:lnTo>
                  <a:close/>
                  <a:moveTo>
                    <a:pt x="50" y="34"/>
                  </a:moveTo>
                  <a:cubicBezTo>
                    <a:pt x="50" y="35"/>
                    <a:pt x="49" y="36"/>
                    <a:pt x="48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5" y="36"/>
                    <a:pt x="13" y="35"/>
                    <a:pt x="13" y="34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8"/>
                    <a:pt x="15" y="27"/>
                    <a:pt x="16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9" y="27"/>
                    <a:pt x="50" y="28"/>
                    <a:pt x="50" y="29"/>
                  </a:cubicBezTo>
                  <a:lnTo>
                    <a:pt x="50" y="34"/>
                  </a:lnTo>
                  <a:close/>
                  <a:moveTo>
                    <a:pt x="45" y="7"/>
                  </a:moveTo>
                  <a:cubicBezTo>
                    <a:pt x="45" y="8"/>
                    <a:pt x="44" y="9"/>
                    <a:pt x="43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19" y="9"/>
                    <a:pt x="18" y="8"/>
                    <a:pt x="18" y="7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1"/>
                    <a:pt x="19" y="0"/>
                    <a:pt x="20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4" y="0"/>
                    <a:pt x="45" y="1"/>
                    <a:pt x="45" y="2"/>
                  </a:cubicBezTo>
                  <a:lnTo>
                    <a:pt x="45" y="7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Freeform: Shape 9"/>
            <p:cNvSpPr/>
            <p:nvPr/>
          </p:nvSpPr>
          <p:spPr>
            <a:xfrm rot="2018970">
              <a:off x="3640027" y="1359944"/>
              <a:ext cx="1611824" cy="1611824"/>
            </a:xfrm>
            <a:custGeom>
              <a:avLst/>
              <a:gdLst>
                <a:gd name="connsiteX0" fmla="*/ 888570 w 1611824"/>
                <a:gd name="connsiteY0" fmla="*/ 258306 h 1611824"/>
                <a:gd name="connsiteX1" fmla="*/ 227309 w 1611824"/>
                <a:gd name="connsiteY1" fmla="*/ 919567 h 1611824"/>
                <a:gd name="connsiteX2" fmla="*/ 888570 w 1611824"/>
                <a:gd name="connsiteY2" fmla="*/ 1580828 h 1611824"/>
                <a:gd name="connsiteX3" fmla="*/ 1549831 w 1611824"/>
                <a:gd name="connsiteY3" fmla="*/ 919567 h 1611824"/>
                <a:gd name="connsiteX4" fmla="*/ 888570 w 1611824"/>
                <a:gd name="connsiteY4" fmla="*/ 258306 h 1611824"/>
                <a:gd name="connsiteX5" fmla="*/ 805912 w 1611824"/>
                <a:gd name="connsiteY5" fmla="*/ 0 h 1611824"/>
                <a:gd name="connsiteX6" fmla="*/ 1611824 w 1611824"/>
                <a:gd name="connsiteY6" fmla="*/ 805912 h 1611824"/>
                <a:gd name="connsiteX7" fmla="*/ 805912 w 1611824"/>
                <a:gd name="connsiteY7" fmla="*/ 1611824 h 1611824"/>
                <a:gd name="connsiteX8" fmla="*/ 0 w 1611824"/>
                <a:gd name="connsiteY8" fmla="*/ 805912 h 1611824"/>
                <a:gd name="connsiteX9" fmla="*/ 805912 w 1611824"/>
                <a:gd name="connsiteY9" fmla="*/ 0 h 1611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11824" h="1611824">
                  <a:moveTo>
                    <a:pt x="888570" y="258306"/>
                  </a:moveTo>
                  <a:cubicBezTo>
                    <a:pt x="523366" y="258306"/>
                    <a:pt x="227309" y="554363"/>
                    <a:pt x="227309" y="919567"/>
                  </a:cubicBezTo>
                  <a:cubicBezTo>
                    <a:pt x="227309" y="1284771"/>
                    <a:pt x="523366" y="1580828"/>
                    <a:pt x="888570" y="1580828"/>
                  </a:cubicBezTo>
                  <a:cubicBezTo>
                    <a:pt x="1253774" y="1580828"/>
                    <a:pt x="1549831" y="1284771"/>
                    <a:pt x="1549831" y="919567"/>
                  </a:cubicBezTo>
                  <a:cubicBezTo>
                    <a:pt x="1549831" y="554363"/>
                    <a:pt x="1253774" y="258306"/>
                    <a:pt x="888570" y="258306"/>
                  </a:cubicBezTo>
                  <a:close/>
                  <a:moveTo>
                    <a:pt x="805912" y="0"/>
                  </a:moveTo>
                  <a:cubicBezTo>
                    <a:pt x="1251005" y="0"/>
                    <a:pt x="1611824" y="360819"/>
                    <a:pt x="1611824" y="805912"/>
                  </a:cubicBezTo>
                  <a:cubicBezTo>
                    <a:pt x="1611824" y="1251005"/>
                    <a:pt x="1251005" y="1611824"/>
                    <a:pt x="805912" y="1611824"/>
                  </a:cubicBezTo>
                  <a:cubicBezTo>
                    <a:pt x="360819" y="1611824"/>
                    <a:pt x="0" y="1251005"/>
                    <a:pt x="0" y="805912"/>
                  </a:cubicBezTo>
                  <a:cubicBezTo>
                    <a:pt x="0" y="360819"/>
                    <a:pt x="360819" y="0"/>
                    <a:pt x="805912" y="0"/>
                  </a:cubicBezTo>
                  <a:close/>
                </a:path>
              </a:pathLst>
            </a:cu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686325" y="2509166"/>
            <a:ext cx="1611824" cy="1611824"/>
            <a:chOff x="3686325" y="2509166"/>
            <a:chExt cx="1611824" cy="1611824"/>
          </a:xfrm>
        </p:grpSpPr>
        <p:sp>
          <p:nvSpPr>
            <p:cNvPr id="6" name="Freeform: Shape 5"/>
            <p:cNvSpPr>
              <a:spLocks/>
            </p:cNvSpPr>
            <p:nvPr/>
          </p:nvSpPr>
          <p:spPr bwMode="auto">
            <a:xfrm>
              <a:off x="4337971" y="3479957"/>
              <a:ext cx="307958" cy="307958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3" y="44"/>
                </a:cxn>
                <a:cxn ang="0">
                  <a:pos x="33" y="64"/>
                </a:cxn>
                <a:cxn ang="0">
                  <a:pos x="32" y="64"/>
                </a:cxn>
                <a:cxn ang="0">
                  <a:pos x="30" y="64"/>
                </a:cxn>
                <a:cxn ang="0">
                  <a:pos x="1" y="44"/>
                </a:cxn>
                <a:cxn ang="0">
                  <a:pos x="0" y="42"/>
                </a:cxn>
                <a:cxn ang="0">
                  <a:pos x="0" y="23"/>
                </a:cxn>
                <a:cxn ang="0">
                  <a:pos x="1" y="20"/>
                </a:cxn>
                <a:cxn ang="0">
                  <a:pos x="30" y="1"/>
                </a:cxn>
                <a:cxn ang="0">
                  <a:pos x="32" y="0"/>
                </a:cxn>
                <a:cxn ang="0">
                  <a:pos x="33" y="1"/>
                </a:cxn>
                <a:cxn ang="0">
                  <a:pos x="63" y="20"/>
                </a:cxn>
                <a:cxn ang="0">
                  <a:pos x="64" y="23"/>
                </a:cxn>
                <a:cxn ang="0">
                  <a:pos x="64" y="42"/>
                </a:cxn>
                <a:cxn ang="0">
                  <a:pos x="12" y="32"/>
                </a:cxn>
                <a:cxn ang="0">
                  <a:pos x="5" y="28"/>
                </a:cxn>
                <a:cxn ang="0">
                  <a:pos x="5" y="37"/>
                </a:cxn>
                <a:cxn ang="0">
                  <a:pos x="12" y="32"/>
                </a:cxn>
                <a:cxn ang="0">
                  <a:pos x="29" y="21"/>
                </a:cxn>
                <a:cxn ang="0">
                  <a:pos x="29" y="8"/>
                </a:cxn>
                <a:cxn ang="0">
                  <a:pos x="7" y="23"/>
                </a:cxn>
                <a:cxn ang="0">
                  <a:pos x="17" y="29"/>
                </a:cxn>
                <a:cxn ang="0">
                  <a:pos x="29" y="21"/>
                </a:cxn>
                <a:cxn ang="0">
                  <a:pos x="29" y="56"/>
                </a:cxn>
                <a:cxn ang="0">
                  <a:pos x="29" y="44"/>
                </a:cxn>
                <a:cxn ang="0">
                  <a:pos x="17" y="36"/>
                </a:cxn>
                <a:cxn ang="0">
                  <a:pos x="7" y="42"/>
                </a:cxn>
                <a:cxn ang="0">
                  <a:pos x="29" y="56"/>
                </a:cxn>
                <a:cxn ang="0">
                  <a:pos x="41" y="32"/>
                </a:cxn>
                <a:cxn ang="0">
                  <a:pos x="32" y="26"/>
                </a:cxn>
                <a:cxn ang="0">
                  <a:pos x="22" y="32"/>
                </a:cxn>
                <a:cxn ang="0">
                  <a:pos x="32" y="39"/>
                </a:cxn>
                <a:cxn ang="0">
                  <a:pos x="41" y="32"/>
                </a:cxn>
                <a:cxn ang="0">
                  <a:pos x="56" y="23"/>
                </a:cxn>
                <a:cxn ang="0">
                  <a:pos x="35" y="8"/>
                </a:cxn>
                <a:cxn ang="0">
                  <a:pos x="35" y="21"/>
                </a:cxn>
                <a:cxn ang="0">
                  <a:pos x="46" y="29"/>
                </a:cxn>
                <a:cxn ang="0">
                  <a:pos x="56" y="23"/>
                </a:cxn>
                <a:cxn ang="0">
                  <a:pos x="56" y="42"/>
                </a:cxn>
                <a:cxn ang="0">
                  <a:pos x="46" y="36"/>
                </a:cxn>
                <a:cxn ang="0">
                  <a:pos x="35" y="44"/>
                </a:cxn>
                <a:cxn ang="0">
                  <a:pos x="35" y="56"/>
                </a:cxn>
                <a:cxn ang="0">
                  <a:pos x="56" y="42"/>
                </a:cxn>
                <a:cxn ang="0">
                  <a:pos x="58" y="37"/>
                </a:cxn>
                <a:cxn ang="0">
                  <a:pos x="58" y="28"/>
                </a:cxn>
                <a:cxn ang="0">
                  <a:pos x="51" y="32"/>
                </a:cxn>
                <a:cxn ang="0">
                  <a:pos x="58" y="37"/>
                </a:cxn>
              </a:cxnLst>
              <a:rect l="0" t="0" r="r" b="b"/>
              <a:pathLst>
                <a:path w="64" h="64">
                  <a:moveTo>
                    <a:pt x="64" y="42"/>
                  </a:moveTo>
                  <a:cubicBezTo>
                    <a:pt x="64" y="43"/>
                    <a:pt x="63" y="44"/>
                    <a:pt x="63" y="4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4"/>
                    <a:pt x="32" y="64"/>
                  </a:cubicBezTo>
                  <a:cubicBezTo>
                    <a:pt x="31" y="64"/>
                    <a:pt x="31" y="64"/>
                    <a:pt x="30" y="6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4"/>
                    <a:pt x="0" y="43"/>
                    <a:pt x="0" y="4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1" y="1"/>
                    <a:pt x="31" y="0"/>
                    <a:pt x="32" y="0"/>
                  </a:cubicBezTo>
                  <a:cubicBezTo>
                    <a:pt x="32" y="0"/>
                    <a:pt x="33" y="1"/>
                    <a:pt x="33" y="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21"/>
                    <a:pt x="64" y="22"/>
                    <a:pt x="64" y="23"/>
                  </a:cubicBezTo>
                  <a:lnTo>
                    <a:pt x="64" y="42"/>
                  </a:lnTo>
                  <a:close/>
                  <a:moveTo>
                    <a:pt x="12" y="32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37"/>
                    <a:pt x="5" y="37"/>
                    <a:pt x="5" y="37"/>
                  </a:cubicBezTo>
                  <a:lnTo>
                    <a:pt x="12" y="32"/>
                  </a:lnTo>
                  <a:close/>
                  <a:moveTo>
                    <a:pt x="29" y="21"/>
                  </a:moveTo>
                  <a:cubicBezTo>
                    <a:pt x="29" y="8"/>
                    <a:pt x="29" y="8"/>
                    <a:pt x="29" y="8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17" y="29"/>
                    <a:pt x="17" y="29"/>
                    <a:pt x="17" y="29"/>
                  </a:cubicBezTo>
                  <a:lnTo>
                    <a:pt x="29" y="21"/>
                  </a:lnTo>
                  <a:close/>
                  <a:moveTo>
                    <a:pt x="29" y="56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7" y="42"/>
                    <a:pt x="7" y="42"/>
                    <a:pt x="7" y="42"/>
                  </a:cubicBezTo>
                  <a:lnTo>
                    <a:pt x="29" y="56"/>
                  </a:lnTo>
                  <a:close/>
                  <a:moveTo>
                    <a:pt x="41" y="32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41" y="32"/>
                  </a:lnTo>
                  <a:close/>
                  <a:moveTo>
                    <a:pt x="56" y="23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46" y="29"/>
                    <a:pt x="46" y="29"/>
                    <a:pt x="46" y="29"/>
                  </a:cubicBezTo>
                  <a:lnTo>
                    <a:pt x="56" y="23"/>
                  </a:lnTo>
                  <a:close/>
                  <a:moveTo>
                    <a:pt x="56" y="42"/>
                  </a:moveTo>
                  <a:cubicBezTo>
                    <a:pt x="46" y="36"/>
                    <a:pt x="46" y="36"/>
                    <a:pt x="46" y="36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56"/>
                    <a:pt x="35" y="56"/>
                    <a:pt x="35" y="56"/>
                  </a:cubicBezTo>
                  <a:lnTo>
                    <a:pt x="56" y="42"/>
                  </a:lnTo>
                  <a:close/>
                  <a:moveTo>
                    <a:pt x="58" y="37"/>
                  </a:moveTo>
                  <a:cubicBezTo>
                    <a:pt x="58" y="28"/>
                    <a:pt x="58" y="28"/>
                    <a:pt x="58" y="28"/>
                  </a:cubicBezTo>
                  <a:cubicBezTo>
                    <a:pt x="51" y="32"/>
                    <a:pt x="51" y="32"/>
                    <a:pt x="51" y="32"/>
                  </a:cubicBezTo>
                  <a:lnTo>
                    <a:pt x="58" y="3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Freeform: Shape 10"/>
            <p:cNvSpPr/>
            <p:nvPr/>
          </p:nvSpPr>
          <p:spPr>
            <a:xfrm rot="12594151">
              <a:off x="3686325" y="2509166"/>
              <a:ext cx="1611824" cy="1611824"/>
            </a:xfrm>
            <a:custGeom>
              <a:avLst/>
              <a:gdLst>
                <a:gd name="connsiteX0" fmla="*/ 888570 w 1611824"/>
                <a:gd name="connsiteY0" fmla="*/ 258306 h 1611824"/>
                <a:gd name="connsiteX1" fmla="*/ 227309 w 1611824"/>
                <a:gd name="connsiteY1" fmla="*/ 919567 h 1611824"/>
                <a:gd name="connsiteX2" fmla="*/ 888570 w 1611824"/>
                <a:gd name="connsiteY2" fmla="*/ 1580828 h 1611824"/>
                <a:gd name="connsiteX3" fmla="*/ 1549831 w 1611824"/>
                <a:gd name="connsiteY3" fmla="*/ 919567 h 1611824"/>
                <a:gd name="connsiteX4" fmla="*/ 888570 w 1611824"/>
                <a:gd name="connsiteY4" fmla="*/ 258306 h 1611824"/>
                <a:gd name="connsiteX5" fmla="*/ 805912 w 1611824"/>
                <a:gd name="connsiteY5" fmla="*/ 0 h 1611824"/>
                <a:gd name="connsiteX6" fmla="*/ 1611824 w 1611824"/>
                <a:gd name="connsiteY6" fmla="*/ 805912 h 1611824"/>
                <a:gd name="connsiteX7" fmla="*/ 805912 w 1611824"/>
                <a:gd name="connsiteY7" fmla="*/ 1611824 h 1611824"/>
                <a:gd name="connsiteX8" fmla="*/ 0 w 1611824"/>
                <a:gd name="connsiteY8" fmla="*/ 805912 h 1611824"/>
                <a:gd name="connsiteX9" fmla="*/ 805912 w 1611824"/>
                <a:gd name="connsiteY9" fmla="*/ 0 h 1611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11824" h="1611824">
                  <a:moveTo>
                    <a:pt x="888570" y="258306"/>
                  </a:moveTo>
                  <a:cubicBezTo>
                    <a:pt x="523366" y="258306"/>
                    <a:pt x="227309" y="554363"/>
                    <a:pt x="227309" y="919567"/>
                  </a:cubicBezTo>
                  <a:cubicBezTo>
                    <a:pt x="227309" y="1284771"/>
                    <a:pt x="523366" y="1580828"/>
                    <a:pt x="888570" y="1580828"/>
                  </a:cubicBezTo>
                  <a:cubicBezTo>
                    <a:pt x="1253774" y="1580828"/>
                    <a:pt x="1549831" y="1284771"/>
                    <a:pt x="1549831" y="919567"/>
                  </a:cubicBezTo>
                  <a:cubicBezTo>
                    <a:pt x="1549831" y="554363"/>
                    <a:pt x="1253774" y="258306"/>
                    <a:pt x="888570" y="258306"/>
                  </a:cubicBezTo>
                  <a:close/>
                  <a:moveTo>
                    <a:pt x="805912" y="0"/>
                  </a:moveTo>
                  <a:cubicBezTo>
                    <a:pt x="1251005" y="0"/>
                    <a:pt x="1611824" y="360819"/>
                    <a:pt x="1611824" y="805912"/>
                  </a:cubicBezTo>
                  <a:cubicBezTo>
                    <a:pt x="1611824" y="1251005"/>
                    <a:pt x="1251005" y="1611824"/>
                    <a:pt x="805912" y="1611824"/>
                  </a:cubicBezTo>
                  <a:cubicBezTo>
                    <a:pt x="360819" y="1611824"/>
                    <a:pt x="0" y="1251005"/>
                    <a:pt x="0" y="805912"/>
                  </a:cubicBezTo>
                  <a:cubicBezTo>
                    <a:pt x="0" y="360819"/>
                    <a:pt x="360819" y="0"/>
                    <a:pt x="805912" y="0"/>
                  </a:cubicBezTo>
                  <a:close/>
                </a:path>
              </a:pathLst>
            </a:cu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cxnSp>
        <p:nvCxnSpPr>
          <p:cNvPr id="12" name="Straight Arrow Connector 11"/>
          <p:cNvCxnSpPr>
            <a:stCxn id="10" idx="8"/>
          </p:cNvCxnSpPr>
          <p:nvPr/>
        </p:nvCxnSpPr>
        <p:spPr>
          <a:xfrm flipH="1" flipV="1">
            <a:off x="2802231" y="1427603"/>
            <a:ext cx="972833" cy="291688"/>
          </a:xfrm>
          <a:prstGeom prst="straightConnector1">
            <a:avLst/>
          </a:prstGeom>
          <a:ln>
            <a:solidFill>
              <a:schemeClr val="accent2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2743599" y="3318627"/>
            <a:ext cx="780128" cy="166924"/>
          </a:xfrm>
          <a:prstGeom prst="straightConnector1">
            <a:avLst/>
          </a:prstGeom>
          <a:ln>
            <a:solidFill>
              <a:schemeClr val="accent4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25"/>
          <p:cNvCxnSpPr/>
          <p:nvPr/>
        </p:nvCxnSpPr>
        <p:spPr>
          <a:xfrm flipH="1">
            <a:off x="5563381" y="1427601"/>
            <a:ext cx="683722" cy="800498"/>
          </a:xfrm>
          <a:prstGeom prst="straightConnector1">
            <a:avLst/>
          </a:prstGeom>
          <a:ln>
            <a:solidFill>
              <a:schemeClr val="accent3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26"/>
          <p:cNvCxnSpPr/>
          <p:nvPr/>
        </p:nvCxnSpPr>
        <p:spPr>
          <a:xfrm flipH="1">
            <a:off x="5093426" y="3498675"/>
            <a:ext cx="1164710" cy="218066"/>
          </a:xfrm>
          <a:prstGeom prst="straightConnector1">
            <a:avLst/>
          </a:prstGeom>
          <a:ln>
            <a:solidFill>
              <a:schemeClr val="accent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27"/>
          <p:cNvGrpSpPr/>
          <p:nvPr/>
        </p:nvGrpSpPr>
        <p:grpSpPr>
          <a:xfrm>
            <a:off x="890345" y="1191018"/>
            <a:ext cx="1911886" cy="811888"/>
            <a:chOff x="1762632" y="1197195"/>
            <a:chExt cx="2549181" cy="1082518"/>
          </a:xfrm>
        </p:grpSpPr>
        <p:sp>
          <p:nvSpPr>
            <p:cNvPr id="26" name="TextBox 28"/>
            <p:cNvSpPr txBox="1"/>
            <p:nvPr/>
          </p:nvSpPr>
          <p:spPr>
            <a:xfrm>
              <a:off x="1762632" y="1197195"/>
              <a:ext cx="2549181" cy="388226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4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27" name="TextBox 29"/>
            <p:cNvSpPr txBox="1">
              <a:spLocks/>
            </p:cNvSpPr>
            <p:nvPr/>
          </p:nvSpPr>
          <p:spPr>
            <a:xfrm>
              <a:off x="1762632" y="1585420"/>
              <a:ext cx="2549181" cy="694293"/>
            </a:xfrm>
            <a:prstGeom prst="rect">
              <a:avLst/>
            </a:prstGeom>
          </p:spPr>
          <p:txBody>
            <a:bodyPr vert="horz" wrap="square" lIns="0" tIns="72000" rIns="0" bIns="0" anchor="t" anchorCtr="1">
              <a:normAutofit fontScale="925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</p:grpSp>
      <p:grpSp>
        <p:nvGrpSpPr>
          <p:cNvPr id="17" name="Group 30"/>
          <p:cNvGrpSpPr/>
          <p:nvPr/>
        </p:nvGrpSpPr>
        <p:grpSpPr>
          <a:xfrm>
            <a:off x="831713" y="3294517"/>
            <a:ext cx="1911886" cy="811888"/>
            <a:chOff x="1762632" y="1197195"/>
            <a:chExt cx="2549181" cy="1082518"/>
          </a:xfrm>
        </p:grpSpPr>
        <p:sp>
          <p:nvSpPr>
            <p:cNvPr id="24" name="TextBox 31"/>
            <p:cNvSpPr txBox="1"/>
            <p:nvPr/>
          </p:nvSpPr>
          <p:spPr>
            <a:xfrm>
              <a:off x="1762632" y="1197195"/>
              <a:ext cx="2549181" cy="388226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>
                  <a:solidFill>
                    <a:schemeClr val="accent1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25" name="TextBox 32"/>
            <p:cNvSpPr txBox="1">
              <a:spLocks/>
            </p:cNvSpPr>
            <p:nvPr/>
          </p:nvSpPr>
          <p:spPr>
            <a:xfrm>
              <a:off x="1762632" y="1585420"/>
              <a:ext cx="2549181" cy="694293"/>
            </a:xfrm>
            <a:prstGeom prst="rect">
              <a:avLst/>
            </a:prstGeom>
          </p:spPr>
          <p:txBody>
            <a:bodyPr vert="horz" wrap="square" lIns="0" tIns="72000" rIns="0" bIns="0" anchor="t" anchorCtr="1">
              <a:normAutofit fontScale="925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</p:grpSp>
      <p:grpSp>
        <p:nvGrpSpPr>
          <p:cNvPr id="18" name="Group 33"/>
          <p:cNvGrpSpPr/>
          <p:nvPr/>
        </p:nvGrpSpPr>
        <p:grpSpPr>
          <a:xfrm>
            <a:off x="6247103" y="1151822"/>
            <a:ext cx="1911886" cy="811888"/>
            <a:chOff x="1762632" y="1197195"/>
            <a:chExt cx="2549181" cy="1082518"/>
          </a:xfrm>
        </p:grpSpPr>
        <p:sp>
          <p:nvSpPr>
            <p:cNvPr id="22" name="TextBox 34"/>
            <p:cNvSpPr txBox="1"/>
            <p:nvPr/>
          </p:nvSpPr>
          <p:spPr>
            <a:xfrm>
              <a:off x="1762632" y="1197195"/>
              <a:ext cx="2549181" cy="388226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>
                  <a:solidFill>
                    <a:schemeClr val="accent3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23" name="TextBox 35"/>
            <p:cNvSpPr txBox="1">
              <a:spLocks/>
            </p:cNvSpPr>
            <p:nvPr/>
          </p:nvSpPr>
          <p:spPr>
            <a:xfrm>
              <a:off x="1762632" y="1585420"/>
              <a:ext cx="2549181" cy="694293"/>
            </a:xfrm>
            <a:prstGeom prst="rect">
              <a:avLst/>
            </a:prstGeom>
          </p:spPr>
          <p:txBody>
            <a:bodyPr vert="horz" wrap="square" lIns="0" tIns="72000" rIns="0" bIns="0" anchor="t" anchorCtr="1">
              <a:normAutofit fontScale="925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</p:grpSp>
      <p:grpSp>
        <p:nvGrpSpPr>
          <p:cNvPr id="19" name="Group 36"/>
          <p:cNvGrpSpPr/>
          <p:nvPr/>
        </p:nvGrpSpPr>
        <p:grpSpPr>
          <a:xfrm>
            <a:off x="6258136" y="3278388"/>
            <a:ext cx="1911886" cy="811888"/>
            <a:chOff x="1762632" y="1197195"/>
            <a:chExt cx="2549181" cy="1082518"/>
          </a:xfrm>
        </p:grpSpPr>
        <p:sp>
          <p:nvSpPr>
            <p:cNvPr id="20" name="TextBox 37"/>
            <p:cNvSpPr txBox="1"/>
            <p:nvPr/>
          </p:nvSpPr>
          <p:spPr>
            <a:xfrm>
              <a:off x="1762632" y="1197195"/>
              <a:ext cx="2549181" cy="388226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>
                  <a:solidFill>
                    <a:schemeClr val="accent2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21" name="TextBox 38"/>
            <p:cNvSpPr txBox="1">
              <a:spLocks/>
            </p:cNvSpPr>
            <p:nvPr/>
          </p:nvSpPr>
          <p:spPr>
            <a:xfrm>
              <a:off x="1762632" y="1585420"/>
              <a:ext cx="2549181" cy="694293"/>
            </a:xfrm>
            <a:prstGeom prst="rect">
              <a:avLst/>
            </a:prstGeom>
          </p:spPr>
          <p:txBody>
            <a:bodyPr vert="horz" wrap="square" lIns="0" tIns="72000" rIns="0" bIns="0" anchor="t" anchorCtr="1">
              <a:normAutofit fontScale="925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</p:grpSp>
      <p:sp>
        <p:nvSpPr>
          <p:cNvPr id="32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77849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75030473-015B-4090-B565-496054180082}"/>
              </a:ext>
            </a:extLst>
          </p:cNvPr>
          <p:cNvGrpSpPr/>
          <p:nvPr/>
        </p:nvGrpSpPr>
        <p:grpSpPr>
          <a:xfrm>
            <a:off x="461973" y="4104080"/>
            <a:ext cx="8220054" cy="1373902"/>
            <a:chOff x="795239" y="4028758"/>
            <a:chExt cx="7542380" cy="1260636"/>
          </a:xfrm>
        </p:grpSpPr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66EDE1DC-CC87-421B-8F82-2591E47237C2}"/>
                </a:ext>
              </a:extLst>
            </p:cNvPr>
            <p:cNvGrpSpPr/>
            <p:nvPr/>
          </p:nvGrpSpPr>
          <p:grpSpPr>
            <a:xfrm>
              <a:off x="4616891" y="4046865"/>
              <a:ext cx="3720728" cy="1242529"/>
              <a:chOff x="2302164" y="3147814"/>
              <a:chExt cx="4425873" cy="1478012"/>
            </a:xfrm>
          </p:grpSpPr>
          <p:pic>
            <p:nvPicPr>
              <p:cNvPr id="38" name="图片 37">
                <a:extLst>
                  <a:ext uri="{FF2B5EF4-FFF2-40B4-BE49-F238E27FC236}">
                    <a16:creationId xmlns:a16="http://schemas.microsoft.com/office/drawing/2014/main" id="{FA862997-D4AD-4229-8D85-2E5F2A56BD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15963" y="3147814"/>
                <a:ext cx="4312074" cy="1478012"/>
              </a:xfrm>
              <a:prstGeom prst="rect">
                <a:avLst/>
              </a:prstGeom>
            </p:spPr>
          </p:pic>
          <p:pic>
            <p:nvPicPr>
              <p:cNvPr id="39" name="图片 38">
                <a:extLst>
                  <a:ext uri="{FF2B5EF4-FFF2-40B4-BE49-F238E27FC236}">
                    <a16:creationId xmlns:a16="http://schemas.microsoft.com/office/drawing/2014/main" id="{5113AF6D-40D5-4707-877F-7AFA050F77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02164" y="3240584"/>
                <a:ext cx="1005424" cy="681980"/>
              </a:xfrm>
              <a:prstGeom prst="rect">
                <a:avLst/>
              </a:prstGeom>
            </p:spPr>
          </p:pic>
        </p:grp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27971C8-4745-4149-8099-12BD4833E882}"/>
                </a:ext>
              </a:extLst>
            </p:cNvPr>
            <p:cNvGrpSpPr/>
            <p:nvPr/>
          </p:nvGrpSpPr>
          <p:grpSpPr>
            <a:xfrm flipH="1">
              <a:off x="795239" y="4028758"/>
              <a:ext cx="3720728" cy="1242529"/>
              <a:chOff x="2302164" y="3147814"/>
              <a:chExt cx="4425873" cy="1478012"/>
            </a:xfrm>
          </p:grpSpPr>
          <p:pic>
            <p:nvPicPr>
              <p:cNvPr id="36" name="图片 35">
                <a:extLst>
                  <a:ext uri="{FF2B5EF4-FFF2-40B4-BE49-F238E27FC236}">
                    <a16:creationId xmlns:a16="http://schemas.microsoft.com/office/drawing/2014/main" id="{E8F649FE-B943-4ECF-8188-4E19F265CF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15963" y="3147814"/>
                <a:ext cx="4312074" cy="1478012"/>
              </a:xfrm>
              <a:prstGeom prst="rect">
                <a:avLst/>
              </a:prstGeom>
            </p:spPr>
          </p:pic>
          <p:pic>
            <p:nvPicPr>
              <p:cNvPr id="37" name="图片 36">
                <a:extLst>
                  <a:ext uri="{FF2B5EF4-FFF2-40B4-BE49-F238E27FC236}">
                    <a16:creationId xmlns:a16="http://schemas.microsoft.com/office/drawing/2014/main" id="{9BD4D174-F9C8-413B-B196-9FC8668A83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02164" y="3240584"/>
                <a:ext cx="1005424" cy="68198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592349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2"/>
          <p:cNvSpPr/>
          <p:nvPr/>
        </p:nvSpPr>
        <p:spPr>
          <a:xfrm>
            <a:off x="4577826" y="1485337"/>
            <a:ext cx="208313" cy="750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21268" y="21600"/>
                </a:lnTo>
              </a:path>
            </a:pathLst>
          </a:custGeom>
          <a:noFill/>
          <a:ln w="3175">
            <a:solidFill>
              <a:schemeClr val="tx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Freeform: Shape 3"/>
          <p:cNvSpPr/>
          <p:nvPr/>
        </p:nvSpPr>
        <p:spPr>
          <a:xfrm>
            <a:off x="4577826" y="2231796"/>
            <a:ext cx="208313" cy="750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21268" y="21600"/>
                </a:lnTo>
              </a:path>
            </a:pathLst>
          </a:custGeom>
          <a:noFill/>
          <a:ln w="3175">
            <a:solidFill>
              <a:schemeClr val="tx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Freeform: Shape 4"/>
          <p:cNvSpPr/>
          <p:nvPr/>
        </p:nvSpPr>
        <p:spPr>
          <a:xfrm>
            <a:off x="4577826" y="2983951"/>
            <a:ext cx="208313" cy="750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21268" y="21600"/>
                </a:lnTo>
              </a:path>
            </a:pathLst>
          </a:custGeom>
          <a:noFill/>
          <a:ln w="3175">
            <a:solidFill>
              <a:schemeClr val="tx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7" name="Group 1"/>
          <p:cNvGrpSpPr/>
          <p:nvPr/>
        </p:nvGrpSpPr>
        <p:grpSpPr>
          <a:xfrm>
            <a:off x="1331640" y="1352628"/>
            <a:ext cx="2673838" cy="2671161"/>
            <a:chOff x="7283308" y="1841806"/>
            <a:chExt cx="3565117" cy="3561548"/>
          </a:xfrm>
        </p:grpSpPr>
        <p:sp>
          <p:nvSpPr>
            <p:cNvPr id="32" name="Rectangle 6"/>
            <p:cNvSpPr/>
            <p:nvPr/>
          </p:nvSpPr>
          <p:spPr>
            <a:xfrm>
              <a:off x="7283308" y="1841806"/>
              <a:ext cx="1762536" cy="1762536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216000" tIns="0" rIns="216000" bIns="0" anchor="ctr" anchorCtr="1">
              <a:normAutofit/>
            </a:bodyPr>
            <a:lstStyle/>
            <a:p>
              <a:pPr lvl="0" algn="ctr">
                <a:lnSpc>
                  <a:spcPct val="120000"/>
                </a:lnSpc>
                <a:defRPr sz="3200"/>
              </a:pPr>
              <a:r>
                <a:rPr lang="zh-CN" altLang="en-US" sz="900" dirty="0">
                  <a:solidFill>
                    <a:schemeClr val="bg1"/>
                  </a:solidFill>
                </a:rPr>
                <a:t>此部分内容作为文字</a:t>
              </a:r>
              <a:br>
                <a:rPr lang="zh-CN" altLang="en-US" sz="900" dirty="0">
                  <a:solidFill>
                    <a:schemeClr val="bg1"/>
                  </a:solidFill>
                </a:rPr>
              </a:br>
              <a:r>
                <a:rPr lang="zh-CN" altLang="en-US" sz="900" dirty="0">
                  <a:solidFill>
                    <a:schemeClr val="bg1"/>
                  </a:solidFill>
                </a:rPr>
                <a:t>排版占位显示 </a:t>
              </a:r>
              <a:br>
                <a:rPr lang="zh-CN" altLang="en-US" sz="900" dirty="0">
                  <a:solidFill>
                    <a:schemeClr val="bg1"/>
                  </a:solidFill>
                </a:rPr>
              </a:br>
              <a:r>
                <a:rPr lang="zh-CN" altLang="en-US" sz="900" dirty="0">
                  <a:solidFill>
                    <a:schemeClr val="bg1"/>
                  </a:solidFill>
                </a:rPr>
                <a:t>（建议使用主题字体）</a:t>
              </a:r>
            </a:p>
          </p:txBody>
        </p:sp>
        <p:sp>
          <p:nvSpPr>
            <p:cNvPr id="33" name="Rectangle 7"/>
            <p:cNvSpPr/>
            <p:nvPr/>
          </p:nvSpPr>
          <p:spPr>
            <a:xfrm>
              <a:off x="9085889" y="1841806"/>
              <a:ext cx="1762536" cy="1762536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216000" tIns="0" rIns="216000" bIns="0" anchor="ctr" anchorCtr="1">
              <a:normAutofit/>
            </a:bodyPr>
            <a:lstStyle/>
            <a:p>
              <a:pPr lvl="0" algn="ctr">
                <a:lnSpc>
                  <a:spcPct val="120000"/>
                </a:lnSpc>
                <a:defRPr sz="3200"/>
              </a:pPr>
              <a:r>
                <a:rPr lang="zh-CN" altLang="en-US" sz="900" dirty="0">
                  <a:solidFill>
                    <a:schemeClr val="bg1"/>
                  </a:solidFill>
                </a:rPr>
                <a:t>此部分内容作为文字</a:t>
              </a:r>
              <a:br>
                <a:rPr lang="zh-CN" altLang="en-US" sz="900" dirty="0">
                  <a:solidFill>
                    <a:schemeClr val="bg1"/>
                  </a:solidFill>
                </a:rPr>
              </a:br>
              <a:r>
                <a:rPr lang="zh-CN" altLang="en-US" sz="900" dirty="0">
                  <a:solidFill>
                    <a:schemeClr val="bg1"/>
                  </a:solidFill>
                </a:rPr>
                <a:t>排版占位显示 </a:t>
              </a:r>
              <a:br>
                <a:rPr lang="zh-CN" altLang="en-US" sz="900" dirty="0">
                  <a:solidFill>
                    <a:schemeClr val="bg1"/>
                  </a:solidFill>
                </a:rPr>
              </a:br>
              <a:r>
                <a:rPr lang="zh-CN" altLang="en-US" sz="900" dirty="0">
                  <a:solidFill>
                    <a:schemeClr val="bg1"/>
                  </a:solidFill>
                </a:rPr>
                <a:t>（建议使用主题字体）</a:t>
              </a:r>
            </a:p>
          </p:txBody>
        </p:sp>
        <p:sp>
          <p:nvSpPr>
            <p:cNvPr id="34" name="Rectangle 8"/>
            <p:cNvSpPr/>
            <p:nvPr/>
          </p:nvSpPr>
          <p:spPr>
            <a:xfrm>
              <a:off x="7283308" y="3640818"/>
              <a:ext cx="1762536" cy="1762536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216000" tIns="0" rIns="216000" bIns="0" anchor="ctr" anchorCtr="1">
              <a:normAutofit/>
            </a:bodyPr>
            <a:lstStyle/>
            <a:p>
              <a:pPr lvl="0" algn="ctr">
                <a:lnSpc>
                  <a:spcPct val="120000"/>
                </a:lnSpc>
                <a:defRPr sz="3200"/>
              </a:pPr>
              <a:r>
                <a:rPr lang="zh-CN" altLang="en-US" sz="900">
                  <a:solidFill>
                    <a:schemeClr val="bg1"/>
                  </a:solidFill>
                </a:rPr>
                <a:t>此部分内容作为文字</a:t>
              </a:r>
              <a:br>
                <a:rPr lang="zh-CN" altLang="en-US" sz="900">
                  <a:solidFill>
                    <a:schemeClr val="bg1"/>
                  </a:solidFill>
                </a:rPr>
              </a:br>
              <a:r>
                <a:rPr lang="zh-CN" altLang="en-US" sz="900">
                  <a:solidFill>
                    <a:schemeClr val="bg1"/>
                  </a:solidFill>
                </a:rPr>
                <a:t>排版占位显示 </a:t>
              </a:r>
              <a:br>
                <a:rPr lang="zh-CN" altLang="en-US" sz="900">
                  <a:solidFill>
                    <a:schemeClr val="bg1"/>
                  </a:solidFill>
                </a:rPr>
              </a:br>
              <a:r>
                <a:rPr lang="zh-CN" altLang="en-US" sz="900">
                  <a:solidFill>
                    <a:schemeClr val="bg1"/>
                  </a:solidFill>
                </a:rPr>
                <a:t>（建议使用主题字体）</a:t>
              </a:r>
            </a:p>
          </p:txBody>
        </p:sp>
        <p:sp>
          <p:nvSpPr>
            <p:cNvPr id="35" name="Rectangle 9"/>
            <p:cNvSpPr/>
            <p:nvPr/>
          </p:nvSpPr>
          <p:spPr>
            <a:xfrm>
              <a:off x="9085889" y="3640818"/>
              <a:ext cx="1762536" cy="1762536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216000" tIns="0" rIns="216000" bIns="0" anchor="ctr" anchorCtr="1">
              <a:normAutofit/>
            </a:bodyPr>
            <a:lstStyle/>
            <a:p>
              <a:pPr lvl="0" algn="ctr">
                <a:lnSpc>
                  <a:spcPct val="120000"/>
                </a:lnSpc>
                <a:defRPr sz="3200"/>
              </a:pPr>
              <a:r>
                <a:rPr lang="zh-CN" altLang="en-US" sz="900" dirty="0">
                  <a:solidFill>
                    <a:schemeClr val="bg1"/>
                  </a:solidFill>
                </a:rPr>
                <a:t>此部分内容作为文字</a:t>
              </a:r>
              <a:br>
                <a:rPr lang="zh-CN" altLang="en-US" sz="900" dirty="0">
                  <a:solidFill>
                    <a:schemeClr val="bg1"/>
                  </a:solidFill>
                </a:rPr>
              </a:br>
              <a:r>
                <a:rPr lang="zh-CN" altLang="en-US" sz="900" dirty="0">
                  <a:solidFill>
                    <a:schemeClr val="bg1"/>
                  </a:solidFill>
                </a:rPr>
                <a:t>排版占位显示</a:t>
              </a:r>
              <a:br>
                <a:rPr lang="zh-CN" altLang="en-US" sz="900" dirty="0">
                  <a:solidFill>
                    <a:schemeClr val="bg1"/>
                  </a:solidFill>
                </a:rPr>
              </a:br>
              <a:r>
                <a:rPr lang="zh-CN" altLang="en-US" sz="900" dirty="0">
                  <a:solidFill>
                    <a:schemeClr val="bg1"/>
                  </a:solidFill>
                </a:rPr>
                <a:t> （建议使用主题字体）</a:t>
              </a:r>
            </a:p>
          </p:txBody>
        </p:sp>
        <p:grpSp>
          <p:nvGrpSpPr>
            <p:cNvPr id="37" name="Group 19"/>
            <p:cNvGrpSpPr/>
            <p:nvPr/>
          </p:nvGrpSpPr>
          <p:grpSpPr>
            <a:xfrm>
              <a:off x="8648142" y="3206641"/>
              <a:ext cx="835447" cy="831877"/>
              <a:chOff x="-1" y="0"/>
              <a:chExt cx="1670893" cy="1663752"/>
            </a:xfrm>
          </p:grpSpPr>
          <p:sp>
            <p:nvSpPr>
              <p:cNvPr id="38" name="Freeform: Shape 20"/>
              <p:cNvSpPr/>
              <p:nvPr/>
            </p:nvSpPr>
            <p:spPr>
              <a:xfrm>
                <a:off x="875490" y="0"/>
                <a:ext cx="795402" cy="7954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343E48">
                  <a:alpha val="3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Freeform: Shape 21"/>
              <p:cNvSpPr/>
              <p:nvPr/>
            </p:nvSpPr>
            <p:spPr>
              <a:xfrm flipH="1">
                <a:off x="0" y="0"/>
                <a:ext cx="795401" cy="7954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343E48">
                  <a:alpha val="3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Freeform: Shape 22"/>
              <p:cNvSpPr/>
              <p:nvPr/>
            </p:nvSpPr>
            <p:spPr>
              <a:xfrm rot="10800000" flipH="1">
                <a:off x="875490" y="868351"/>
                <a:ext cx="795402" cy="7954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343E48">
                  <a:alpha val="3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Freeform: Shape 23"/>
              <p:cNvSpPr/>
              <p:nvPr/>
            </p:nvSpPr>
            <p:spPr>
              <a:xfrm rot="10800000">
                <a:off x="-1" y="868351"/>
                <a:ext cx="795402" cy="7954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343E48">
                  <a:alpha val="3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8" name="Group 32"/>
          <p:cNvGrpSpPr/>
          <p:nvPr/>
        </p:nvGrpSpPr>
        <p:grpSpPr>
          <a:xfrm>
            <a:off x="4764725" y="3550690"/>
            <a:ext cx="440259" cy="440259"/>
            <a:chOff x="0" y="0"/>
            <a:chExt cx="1174021" cy="1174021"/>
          </a:xfrm>
        </p:grpSpPr>
        <p:sp>
          <p:nvSpPr>
            <p:cNvPr id="30" name="Freeform: Shape 33"/>
            <p:cNvSpPr/>
            <p:nvPr/>
          </p:nvSpPr>
          <p:spPr>
            <a:xfrm>
              <a:off x="0" y="0"/>
              <a:ext cx="1174021" cy="11740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31" name="Freeform: Shape 34"/>
            <p:cNvSpPr/>
            <p:nvPr/>
          </p:nvSpPr>
          <p:spPr>
            <a:xfrm>
              <a:off x="308017" y="316184"/>
              <a:ext cx="557987" cy="5416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6" h="21524" extrusionOk="0">
                  <a:moveTo>
                    <a:pt x="20051" y="7943"/>
                  </a:moveTo>
                  <a:lnTo>
                    <a:pt x="15165" y="7943"/>
                  </a:lnTo>
                  <a:cubicBezTo>
                    <a:pt x="14758" y="7943"/>
                    <a:pt x="14428" y="8283"/>
                    <a:pt x="14428" y="8703"/>
                  </a:cubicBezTo>
                  <a:cubicBezTo>
                    <a:pt x="14428" y="9122"/>
                    <a:pt x="14758" y="9462"/>
                    <a:pt x="15165" y="9462"/>
                  </a:cubicBezTo>
                  <a:lnTo>
                    <a:pt x="20051" y="9462"/>
                  </a:lnTo>
                  <a:lnTo>
                    <a:pt x="20051" y="12550"/>
                  </a:lnTo>
                  <a:lnTo>
                    <a:pt x="9009" y="12550"/>
                  </a:lnTo>
                  <a:lnTo>
                    <a:pt x="5831" y="4855"/>
                  </a:lnTo>
                  <a:lnTo>
                    <a:pt x="20051" y="4855"/>
                  </a:lnTo>
                  <a:cubicBezTo>
                    <a:pt x="20051" y="4855"/>
                    <a:pt x="20051" y="7943"/>
                    <a:pt x="20051" y="7943"/>
                  </a:cubicBezTo>
                  <a:close/>
                  <a:moveTo>
                    <a:pt x="11693" y="18021"/>
                  </a:moveTo>
                  <a:cubicBezTo>
                    <a:pt x="12225" y="18021"/>
                    <a:pt x="12656" y="18466"/>
                    <a:pt x="12656" y="19013"/>
                  </a:cubicBezTo>
                  <a:cubicBezTo>
                    <a:pt x="12656" y="19561"/>
                    <a:pt x="12225" y="20006"/>
                    <a:pt x="11693" y="20006"/>
                  </a:cubicBezTo>
                  <a:cubicBezTo>
                    <a:pt x="11161" y="20006"/>
                    <a:pt x="10730" y="19561"/>
                    <a:pt x="10730" y="19013"/>
                  </a:cubicBezTo>
                  <a:cubicBezTo>
                    <a:pt x="10730" y="18466"/>
                    <a:pt x="11161" y="18021"/>
                    <a:pt x="11693" y="18021"/>
                  </a:cubicBezTo>
                  <a:cubicBezTo>
                    <a:pt x="11693" y="18021"/>
                    <a:pt x="11693" y="18021"/>
                    <a:pt x="11693" y="18021"/>
                  </a:cubicBezTo>
                  <a:close/>
                  <a:moveTo>
                    <a:pt x="18834" y="18021"/>
                  </a:moveTo>
                  <a:cubicBezTo>
                    <a:pt x="19366" y="18021"/>
                    <a:pt x="19797" y="18466"/>
                    <a:pt x="19797" y="19013"/>
                  </a:cubicBezTo>
                  <a:cubicBezTo>
                    <a:pt x="19797" y="19561"/>
                    <a:pt x="19366" y="20006"/>
                    <a:pt x="18834" y="20006"/>
                  </a:cubicBezTo>
                  <a:cubicBezTo>
                    <a:pt x="18302" y="20006"/>
                    <a:pt x="17870" y="19561"/>
                    <a:pt x="17870" y="19013"/>
                  </a:cubicBezTo>
                  <a:cubicBezTo>
                    <a:pt x="17870" y="18466"/>
                    <a:pt x="18302" y="18021"/>
                    <a:pt x="18834" y="18021"/>
                  </a:cubicBezTo>
                  <a:cubicBezTo>
                    <a:pt x="18834" y="18021"/>
                    <a:pt x="18834" y="18021"/>
                    <a:pt x="18834" y="18021"/>
                  </a:cubicBezTo>
                  <a:close/>
                  <a:moveTo>
                    <a:pt x="20789" y="3337"/>
                  </a:moveTo>
                  <a:lnTo>
                    <a:pt x="5204" y="3337"/>
                  </a:lnTo>
                  <a:lnTo>
                    <a:pt x="4306" y="1163"/>
                  </a:lnTo>
                  <a:cubicBezTo>
                    <a:pt x="4215" y="940"/>
                    <a:pt x="4025" y="776"/>
                    <a:pt x="3797" y="721"/>
                  </a:cubicBezTo>
                  <a:lnTo>
                    <a:pt x="906" y="20"/>
                  </a:lnTo>
                  <a:cubicBezTo>
                    <a:pt x="509" y="-76"/>
                    <a:pt x="112" y="177"/>
                    <a:pt x="19" y="586"/>
                  </a:cubicBezTo>
                  <a:cubicBezTo>
                    <a:pt x="-74" y="994"/>
                    <a:pt x="172" y="1403"/>
                    <a:pt x="568" y="1499"/>
                  </a:cubicBezTo>
                  <a:lnTo>
                    <a:pt x="3096" y="2111"/>
                  </a:lnTo>
                  <a:lnTo>
                    <a:pt x="9567" y="17780"/>
                  </a:lnTo>
                  <a:cubicBezTo>
                    <a:pt x="9366" y="18144"/>
                    <a:pt x="9251" y="18565"/>
                    <a:pt x="9251" y="19013"/>
                  </a:cubicBezTo>
                  <a:cubicBezTo>
                    <a:pt x="9251" y="20398"/>
                    <a:pt x="10345" y="21524"/>
                    <a:pt x="11689" y="21524"/>
                  </a:cubicBezTo>
                  <a:cubicBezTo>
                    <a:pt x="13033" y="21524"/>
                    <a:pt x="14127" y="20398"/>
                    <a:pt x="14127" y="19013"/>
                  </a:cubicBezTo>
                  <a:cubicBezTo>
                    <a:pt x="14127" y="18665"/>
                    <a:pt x="14058" y="18334"/>
                    <a:pt x="13934" y="18032"/>
                  </a:cubicBezTo>
                  <a:lnTo>
                    <a:pt x="16588" y="18032"/>
                  </a:lnTo>
                  <a:cubicBezTo>
                    <a:pt x="16463" y="18334"/>
                    <a:pt x="16394" y="18665"/>
                    <a:pt x="16394" y="19013"/>
                  </a:cubicBezTo>
                  <a:cubicBezTo>
                    <a:pt x="16394" y="20398"/>
                    <a:pt x="17488" y="21524"/>
                    <a:pt x="18832" y="21524"/>
                  </a:cubicBezTo>
                  <a:cubicBezTo>
                    <a:pt x="20176" y="21524"/>
                    <a:pt x="21270" y="20398"/>
                    <a:pt x="21270" y="19013"/>
                  </a:cubicBezTo>
                  <a:cubicBezTo>
                    <a:pt x="21270" y="17628"/>
                    <a:pt x="20176" y="16502"/>
                    <a:pt x="18832" y="16502"/>
                  </a:cubicBezTo>
                  <a:lnTo>
                    <a:pt x="10646" y="16513"/>
                  </a:lnTo>
                  <a:lnTo>
                    <a:pt x="9636" y="14069"/>
                  </a:lnTo>
                  <a:lnTo>
                    <a:pt x="20789" y="14069"/>
                  </a:lnTo>
                  <a:cubicBezTo>
                    <a:pt x="21196" y="14069"/>
                    <a:pt x="21526" y="13729"/>
                    <a:pt x="21526" y="13310"/>
                  </a:cubicBezTo>
                  <a:lnTo>
                    <a:pt x="21526" y="4096"/>
                  </a:lnTo>
                  <a:cubicBezTo>
                    <a:pt x="21526" y="3676"/>
                    <a:pt x="21196" y="3337"/>
                    <a:pt x="20789" y="3337"/>
                  </a:cubicBezTo>
                  <a:cubicBezTo>
                    <a:pt x="20789" y="3337"/>
                    <a:pt x="20789" y="3337"/>
                    <a:pt x="20789" y="333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9" name="Group 35"/>
          <p:cNvGrpSpPr/>
          <p:nvPr/>
        </p:nvGrpSpPr>
        <p:grpSpPr>
          <a:xfrm>
            <a:off x="4764725" y="2793961"/>
            <a:ext cx="440259" cy="440259"/>
            <a:chOff x="0" y="0"/>
            <a:chExt cx="1174021" cy="1174021"/>
          </a:xfrm>
        </p:grpSpPr>
        <p:sp>
          <p:nvSpPr>
            <p:cNvPr id="28" name="Freeform: Shape 36"/>
            <p:cNvSpPr/>
            <p:nvPr/>
          </p:nvSpPr>
          <p:spPr>
            <a:xfrm>
              <a:off x="0" y="0"/>
              <a:ext cx="1174021" cy="11740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9" name="Freeform: Shape 37"/>
            <p:cNvSpPr/>
            <p:nvPr/>
          </p:nvSpPr>
          <p:spPr>
            <a:xfrm>
              <a:off x="261263" y="298774"/>
              <a:ext cx="651494" cy="5416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41" extrusionOk="0">
                  <a:moveTo>
                    <a:pt x="3554" y="7297"/>
                  </a:moveTo>
                  <a:cubicBezTo>
                    <a:pt x="3954" y="7331"/>
                    <a:pt x="4453" y="7289"/>
                    <a:pt x="5005" y="7053"/>
                  </a:cubicBezTo>
                  <a:cubicBezTo>
                    <a:pt x="6349" y="6477"/>
                    <a:pt x="7491" y="4995"/>
                    <a:pt x="8405" y="2648"/>
                  </a:cubicBezTo>
                  <a:lnTo>
                    <a:pt x="8422" y="2598"/>
                  </a:lnTo>
                  <a:cubicBezTo>
                    <a:pt x="8426" y="2582"/>
                    <a:pt x="8908" y="945"/>
                    <a:pt x="9828" y="943"/>
                  </a:cubicBezTo>
                  <a:cubicBezTo>
                    <a:pt x="9832" y="945"/>
                    <a:pt x="10275" y="957"/>
                    <a:pt x="10499" y="1412"/>
                  </a:cubicBezTo>
                  <a:cubicBezTo>
                    <a:pt x="10721" y="1862"/>
                    <a:pt x="10884" y="3061"/>
                    <a:pt x="9482" y="6033"/>
                  </a:cubicBezTo>
                  <a:lnTo>
                    <a:pt x="9306" y="6403"/>
                  </a:lnTo>
                  <a:lnTo>
                    <a:pt x="9598" y="6649"/>
                  </a:lnTo>
                  <a:cubicBezTo>
                    <a:pt x="9651" y="6694"/>
                    <a:pt x="10140" y="7077"/>
                    <a:pt x="11176" y="7077"/>
                  </a:cubicBezTo>
                  <a:lnTo>
                    <a:pt x="19661" y="7077"/>
                  </a:lnTo>
                  <a:cubicBezTo>
                    <a:pt x="20292" y="7077"/>
                    <a:pt x="20807" y="7689"/>
                    <a:pt x="20807" y="8438"/>
                  </a:cubicBezTo>
                  <a:cubicBezTo>
                    <a:pt x="20807" y="9188"/>
                    <a:pt x="20292" y="9799"/>
                    <a:pt x="19661" y="9799"/>
                  </a:cubicBezTo>
                  <a:lnTo>
                    <a:pt x="15507" y="9799"/>
                  </a:lnTo>
                  <a:cubicBezTo>
                    <a:pt x="15473" y="9788"/>
                    <a:pt x="15438" y="9779"/>
                    <a:pt x="15402" y="9779"/>
                  </a:cubicBezTo>
                  <a:lnTo>
                    <a:pt x="13395" y="9779"/>
                  </a:lnTo>
                  <a:cubicBezTo>
                    <a:pt x="13176" y="9779"/>
                    <a:pt x="12998" y="9991"/>
                    <a:pt x="12998" y="10252"/>
                  </a:cubicBezTo>
                  <a:cubicBezTo>
                    <a:pt x="12998" y="10512"/>
                    <a:pt x="13176" y="10723"/>
                    <a:pt x="13395" y="10723"/>
                  </a:cubicBezTo>
                  <a:lnTo>
                    <a:pt x="13565" y="10723"/>
                  </a:lnTo>
                  <a:lnTo>
                    <a:pt x="13565" y="10742"/>
                  </a:lnTo>
                  <a:cubicBezTo>
                    <a:pt x="13565" y="10742"/>
                    <a:pt x="13616" y="10742"/>
                    <a:pt x="13708" y="10742"/>
                  </a:cubicBezTo>
                  <a:cubicBezTo>
                    <a:pt x="13715" y="10751"/>
                    <a:pt x="13722" y="10761"/>
                    <a:pt x="13730" y="10769"/>
                  </a:cubicBezTo>
                  <a:cubicBezTo>
                    <a:pt x="14809" y="11851"/>
                    <a:pt x="14221" y="13735"/>
                    <a:pt x="14216" y="13754"/>
                  </a:cubicBezTo>
                  <a:cubicBezTo>
                    <a:pt x="14208" y="13775"/>
                    <a:pt x="14204" y="13798"/>
                    <a:pt x="14200" y="13821"/>
                  </a:cubicBezTo>
                  <a:cubicBezTo>
                    <a:pt x="14163" y="13904"/>
                    <a:pt x="14145" y="14001"/>
                    <a:pt x="14157" y="14102"/>
                  </a:cubicBezTo>
                  <a:cubicBezTo>
                    <a:pt x="14167" y="14176"/>
                    <a:pt x="14346" y="15913"/>
                    <a:pt x="13175" y="17323"/>
                  </a:cubicBezTo>
                  <a:lnTo>
                    <a:pt x="13147" y="17361"/>
                  </a:lnTo>
                  <a:cubicBezTo>
                    <a:pt x="12922" y="17699"/>
                    <a:pt x="12843" y="18133"/>
                    <a:pt x="12765" y="18550"/>
                  </a:cubicBezTo>
                  <a:cubicBezTo>
                    <a:pt x="12616" y="19370"/>
                    <a:pt x="12486" y="20077"/>
                    <a:pt x="11404" y="20327"/>
                  </a:cubicBezTo>
                  <a:cubicBezTo>
                    <a:pt x="11144" y="20351"/>
                    <a:pt x="8273" y="20612"/>
                    <a:pt x="6707" y="19927"/>
                  </a:cubicBezTo>
                  <a:cubicBezTo>
                    <a:pt x="6098" y="19662"/>
                    <a:pt x="5761" y="19430"/>
                    <a:pt x="5462" y="19226"/>
                  </a:cubicBezTo>
                  <a:cubicBezTo>
                    <a:pt x="4926" y="18857"/>
                    <a:pt x="4546" y="18628"/>
                    <a:pt x="3554" y="18535"/>
                  </a:cubicBezTo>
                  <a:cubicBezTo>
                    <a:pt x="3554" y="18535"/>
                    <a:pt x="3554" y="7297"/>
                    <a:pt x="3554" y="7297"/>
                  </a:cubicBezTo>
                  <a:close/>
                  <a:moveTo>
                    <a:pt x="0" y="19644"/>
                  </a:moveTo>
                  <a:cubicBezTo>
                    <a:pt x="0" y="20162"/>
                    <a:pt x="354" y="20583"/>
                    <a:pt x="789" y="20583"/>
                  </a:cubicBezTo>
                  <a:lnTo>
                    <a:pt x="2764" y="20583"/>
                  </a:lnTo>
                  <a:cubicBezTo>
                    <a:pt x="3200" y="20583"/>
                    <a:pt x="3554" y="20162"/>
                    <a:pt x="3554" y="19644"/>
                  </a:cubicBezTo>
                  <a:lnTo>
                    <a:pt x="3554" y="19480"/>
                  </a:lnTo>
                  <a:cubicBezTo>
                    <a:pt x="4371" y="19567"/>
                    <a:pt x="4647" y="19755"/>
                    <a:pt x="5065" y="20043"/>
                  </a:cubicBezTo>
                  <a:cubicBezTo>
                    <a:pt x="5375" y="20255"/>
                    <a:pt x="5760" y="20520"/>
                    <a:pt x="6433" y="20814"/>
                  </a:cubicBezTo>
                  <a:cubicBezTo>
                    <a:pt x="8235" y="21600"/>
                    <a:pt x="11361" y="21279"/>
                    <a:pt x="11493" y="21265"/>
                  </a:cubicBezTo>
                  <a:lnTo>
                    <a:pt x="11531" y="21258"/>
                  </a:lnTo>
                  <a:cubicBezTo>
                    <a:pt x="13149" y="20897"/>
                    <a:pt x="13386" y="19607"/>
                    <a:pt x="13541" y="18751"/>
                  </a:cubicBezTo>
                  <a:cubicBezTo>
                    <a:pt x="13599" y="18435"/>
                    <a:pt x="13655" y="18135"/>
                    <a:pt x="13758" y="17963"/>
                  </a:cubicBezTo>
                  <a:cubicBezTo>
                    <a:pt x="14450" y="17121"/>
                    <a:pt x="14752" y="16186"/>
                    <a:pt x="14879" y="15434"/>
                  </a:cubicBezTo>
                  <a:cubicBezTo>
                    <a:pt x="14877" y="14947"/>
                    <a:pt x="14916" y="14445"/>
                    <a:pt x="15005" y="13918"/>
                  </a:cubicBezTo>
                  <a:cubicBezTo>
                    <a:pt x="15132" y="13425"/>
                    <a:pt x="15414" y="11966"/>
                    <a:pt x="14750" y="10739"/>
                  </a:cubicBezTo>
                  <a:cubicBezTo>
                    <a:pt x="16494" y="10734"/>
                    <a:pt x="19587" y="10727"/>
                    <a:pt x="19965" y="10727"/>
                  </a:cubicBezTo>
                  <a:cubicBezTo>
                    <a:pt x="20619" y="10727"/>
                    <a:pt x="21223" y="9799"/>
                    <a:pt x="21223" y="9799"/>
                  </a:cubicBezTo>
                  <a:cubicBezTo>
                    <a:pt x="21458" y="9417"/>
                    <a:pt x="21600" y="8948"/>
                    <a:pt x="21600" y="8438"/>
                  </a:cubicBezTo>
                  <a:cubicBezTo>
                    <a:pt x="21600" y="7168"/>
                    <a:pt x="20730" y="6134"/>
                    <a:pt x="19661" y="6134"/>
                  </a:cubicBezTo>
                  <a:lnTo>
                    <a:pt x="11176" y="6134"/>
                  </a:lnTo>
                  <a:cubicBezTo>
                    <a:pt x="10831" y="6134"/>
                    <a:pt x="10571" y="6084"/>
                    <a:pt x="10389" y="6027"/>
                  </a:cubicBezTo>
                  <a:cubicBezTo>
                    <a:pt x="11429" y="3688"/>
                    <a:pt x="11698" y="1977"/>
                    <a:pt x="11184" y="934"/>
                  </a:cubicBezTo>
                  <a:cubicBezTo>
                    <a:pt x="10729" y="11"/>
                    <a:pt x="9864" y="0"/>
                    <a:pt x="9828" y="0"/>
                  </a:cubicBezTo>
                  <a:cubicBezTo>
                    <a:pt x="8399" y="0"/>
                    <a:pt x="7758" y="1998"/>
                    <a:pt x="7676" y="2274"/>
                  </a:cubicBezTo>
                  <a:cubicBezTo>
                    <a:pt x="6199" y="6056"/>
                    <a:pt x="4465" y="6458"/>
                    <a:pt x="3554" y="6357"/>
                  </a:cubicBezTo>
                  <a:lnTo>
                    <a:pt x="3554" y="6192"/>
                  </a:lnTo>
                  <a:cubicBezTo>
                    <a:pt x="3554" y="5674"/>
                    <a:pt x="3200" y="5254"/>
                    <a:pt x="2764" y="5254"/>
                  </a:cubicBezTo>
                  <a:lnTo>
                    <a:pt x="789" y="5254"/>
                  </a:lnTo>
                  <a:cubicBezTo>
                    <a:pt x="354" y="5254"/>
                    <a:pt x="0" y="5674"/>
                    <a:pt x="0" y="6192"/>
                  </a:cubicBezTo>
                  <a:cubicBezTo>
                    <a:pt x="0" y="6192"/>
                    <a:pt x="0" y="19644"/>
                    <a:pt x="0" y="1964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0" name="Group 38"/>
          <p:cNvGrpSpPr/>
          <p:nvPr/>
        </p:nvGrpSpPr>
        <p:grpSpPr>
          <a:xfrm>
            <a:off x="4764725" y="1280502"/>
            <a:ext cx="440259" cy="440259"/>
            <a:chOff x="0" y="0"/>
            <a:chExt cx="1174021" cy="1174021"/>
          </a:xfrm>
        </p:grpSpPr>
        <p:sp>
          <p:nvSpPr>
            <p:cNvPr id="26" name="Freeform: Shape 39"/>
            <p:cNvSpPr/>
            <p:nvPr/>
          </p:nvSpPr>
          <p:spPr>
            <a:xfrm>
              <a:off x="0" y="0"/>
              <a:ext cx="1174021" cy="11740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solidFill>
                  <a:schemeClr val="lt1"/>
                </a:solidFill>
              </a:endParaRPr>
            </a:p>
          </p:txBody>
        </p:sp>
        <p:sp>
          <p:nvSpPr>
            <p:cNvPr id="27" name="Freeform: Shape 40"/>
            <p:cNvSpPr/>
            <p:nvPr/>
          </p:nvSpPr>
          <p:spPr>
            <a:xfrm>
              <a:off x="317062" y="267685"/>
              <a:ext cx="539897" cy="613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4" extrusionOk="0">
                  <a:moveTo>
                    <a:pt x="20542" y="7920"/>
                  </a:moveTo>
                  <a:cubicBezTo>
                    <a:pt x="17676" y="8481"/>
                    <a:pt x="13819" y="8830"/>
                    <a:pt x="11329" y="8875"/>
                  </a:cubicBezTo>
                  <a:lnTo>
                    <a:pt x="11329" y="5682"/>
                  </a:lnTo>
                  <a:cubicBezTo>
                    <a:pt x="13907" y="5660"/>
                    <a:pt x="16318" y="5476"/>
                    <a:pt x="18165" y="5159"/>
                  </a:cubicBezTo>
                  <a:cubicBezTo>
                    <a:pt x="19195" y="4982"/>
                    <a:pt x="19983" y="4779"/>
                    <a:pt x="20542" y="4542"/>
                  </a:cubicBezTo>
                  <a:cubicBezTo>
                    <a:pt x="20542" y="4542"/>
                    <a:pt x="20542" y="7920"/>
                    <a:pt x="20542" y="7920"/>
                  </a:cubicBezTo>
                  <a:close/>
                  <a:moveTo>
                    <a:pt x="19861" y="19025"/>
                  </a:moveTo>
                  <a:cubicBezTo>
                    <a:pt x="18942" y="19671"/>
                    <a:pt x="15665" y="20306"/>
                    <a:pt x="11329" y="20354"/>
                  </a:cubicBezTo>
                  <a:lnTo>
                    <a:pt x="11329" y="9792"/>
                  </a:lnTo>
                  <a:cubicBezTo>
                    <a:pt x="13598" y="9753"/>
                    <a:pt x="16992" y="9474"/>
                    <a:pt x="19861" y="8982"/>
                  </a:cubicBezTo>
                  <a:cubicBezTo>
                    <a:pt x="19861" y="8982"/>
                    <a:pt x="19861" y="19025"/>
                    <a:pt x="19861" y="19025"/>
                  </a:cubicBezTo>
                  <a:close/>
                  <a:moveTo>
                    <a:pt x="3946" y="4310"/>
                  </a:moveTo>
                  <a:cubicBezTo>
                    <a:pt x="1915" y="3989"/>
                    <a:pt x="1214" y="3614"/>
                    <a:pt x="1076" y="3462"/>
                  </a:cubicBezTo>
                  <a:cubicBezTo>
                    <a:pt x="1255" y="3262"/>
                    <a:pt x="2344" y="2736"/>
                    <a:pt x="5597" y="2401"/>
                  </a:cubicBezTo>
                  <a:lnTo>
                    <a:pt x="5725" y="2388"/>
                  </a:lnTo>
                  <a:cubicBezTo>
                    <a:pt x="5721" y="2443"/>
                    <a:pt x="5716" y="2499"/>
                    <a:pt x="5711" y="2553"/>
                  </a:cubicBezTo>
                  <a:cubicBezTo>
                    <a:pt x="5667" y="3067"/>
                    <a:pt x="5616" y="3649"/>
                    <a:pt x="6018" y="4034"/>
                  </a:cubicBezTo>
                  <a:cubicBezTo>
                    <a:pt x="6161" y="4171"/>
                    <a:pt x="6422" y="4335"/>
                    <a:pt x="6858" y="4344"/>
                  </a:cubicBezTo>
                  <a:cubicBezTo>
                    <a:pt x="6880" y="4345"/>
                    <a:pt x="6901" y="4345"/>
                    <a:pt x="6923" y="4345"/>
                  </a:cubicBezTo>
                  <a:cubicBezTo>
                    <a:pt x="7848" y="4345"/>
                    <a:pt x="8920" y="3953"/>
                    <a:pt x="9803" y="3290"/>
                  </a:cubicBezTo>
                  <a:cubicBezTo>
                    <a:pt x="9807" y="3287"/>
                    <a:pt x="9810" y="3284"/>
                    <a:pt x="9813" y="3281"/>
                  </a:cubicBezTo>
                  <a:cubicBezTo>
                    <a:pt x="10035" y="3429"/>
                    <a:pt x="10312" y="3518"/>
                    <a:pt x="10612" y="3518"/>
                  </a:cubicBezTo>
                  <a:lnTo>
                    <a:pt x="10987" y="3518"/>
                  </a:lnTo>
                  <a:cubicBezTo>
                    <a:pt x="11279" y="3518"/>
                    <a:pt x="11550" y="3434"/>
                    <a:pt x="11768" y="3294"/>
                  </a:cubicBezTo>
                  <a:cubicBezTo>
                    <a:pt x="11974" y="3441"/>
                    <a:pt x="13365" y="4402"/>
                    <a:pt x="14535" y="4402"/>
                  </a:cubicBezTo>
                  <a:cubicBezTo>
                    <a:pt x="14912" y="4402"/>
                    <a:pt x="15265" y="4302"/>
                    <a:pt x="15549" y="4045"/>
                  </a:cubicBezTo>
                  <a:cubicBezTo>
                    <a:pt x="15987" y="3647"/>
                    <a:pt x="15890" y="3116"/>
                    <a:pt x="15819" y="2728"/>
                  </a:cubicBezTo>
                  <a:cubicBezTo>
                    <a:pt x="15797" y="2603"/>
                    <a:pt x="15773" y="2474"/>
                    <a:pt x="15777" y="2392"/>
                  </a:cubicBezTo>
                  <a:cubicBezTo>
                    <a:pt x="15777" y="2390"/>
                    <a:pt x="15777" y="2388"/>
                    <a:pt x="15777" y="2387"/>
                  </a:cubicBezTo>
                  <a:cubicBezTo>
                    <a:pt x="15859" y="2391"/>
                    <a:pt x="15941" y="2397"/>
                    <a:pt x="16009" y="2402"/>
                  </a:cubicBezTo>
                  <a:cubicBezTo>
                    <a:pt x="19257" y="2736"/>
                    <a:pt x="20345" y="3262"/>
                    <a:pt x="20525" y="3462"/>
                  </a:cubicBezTo>
                  <a:cubicBezTo>
                    <a:pt x="20386" y="3614"/>
                    <a:pt x="19685" y="3989"/>
                    <a:pt x="17654" y="4310"/>
                  </a:cubicBezTo>
                  <a:cubicBezTo>
                    <a:pt x="15785" y="4605"/>
                    <a:pt x="13351" y="4768"/>
                    <a:pt x="10800" y="4768"/>
                  </a:cubicBezTo>
                  <a:cubicBezTo>
                    <a:pt x="8249" y="4768"/>
                    <a:pt x="5815" y="4605"/>
                    <a:pt x="3946" y="4310"/>
                  </a:cubicBezTo>
                  <a:cubicBezTo>
                    <a:pt x="3946" y="4310"/>
                    <a:pt x="3946" y="4310"/>
                    <a:pt x="3946" y="4310"/>
                  </a:cubicBezTo>
                  <a:close/>
                  <a:moveTo>
                    <a:pt x="10271" y="8875"/>
                  </a:moveTo>
                  <a:cubicBezTo>
                    <a:pt x="7781" y="8830"/>
                    <a:pt x="3923" y="8481"/>
                    <a:pt x="1058" y="7919"/>
                  </a:cubicBezTo>
                  <a:lnTo>
                    <a:pt x="1058" y="4542"/>
                  </a:lnTo>
                  <a:cubicBezTo>
                    <a:pt x="1617" y="4779"/>
                    <a:pt x="2406" y="4982"/>
                    <a:pt x="3435" y="5159"/>
                  </a:cubicBezTo>
                  <a:cubicBezTo>
                    <a:pt x="5282" y="5476"/>
                    <a:pt x="7693" y="5660"/>
                    <a:pt x="10271" y="5682"/>
                  </a:cubicBezTo>
                  <a:cubicBezTo>
                    <a:pt x="10271" y="5682"/>
                    <a:pt x="10271" y="8875"/>
                    <a:pt x="10271" y="8875"/>
                  </a:cubicBezTo>
                  <a:close/>
                  <a:moveTo>
                    <a:pt x="10271" y="20354"/>
                  </a:moveTo>
                  <a:cubicBezTo>
                    <a:pt x="5935" y="20306"/>
                    <a:pt x="2658" y="19671"/>
                    <a:pt x="1740" y="19025"/>
                  </a:cubicBezTo>
                  <a:lnTo>
                    <a:pt x="1740" y="8982"/>
                  </a:lnTo>
                  <a:cubicBezTo>
                    <a:pt x="4607" y="9473"/>
                    <a:pt x="8001" y="9753"/>
                    <a:pt x="10271" y="9792"/>
                  </a:cubicBezTo>
                  <a:cubicBezTo>
                    <a:pt x="10271" y="9792"/>
                    <a:pt x="10271" y="20354"/>
                    <a:pt x="10271" y="20354"/>
                  </a:cubicBezTo>
                  <a:close/>
                  <a:moveTo>
                    <a:pt x="6870" y="1048"/>
                  </a:moveTo>
                  <a:cubicBezTo>
                    <a:pt x="7293" y="818"/>
                    <a:pt x="8497" y="1113"/>
                    <a:pt x="9256" y="1634"/>
                  </a:cubicBezTo>
                  <a:cubicBezTo>
                    <a:pt x="9288" y="1656"/>
                    <a:pt x="9323" y="1674"/>
                    <a:pt x="9358" y="1688"/>
                  </a:cubicBezTo>
                  <a:cubicBezTo>
                    <a:pt x="9322" y="1792"/>
                    <a:pt x="9302" y="1903"/>
                    <a:pt x="9302" y="2016"/>
                  </a:cubicBezTo>
                  <a:lnTo>
                    <a:pt x="9302" y="2382"/>
                  </a:lnTo>
                  <a:cubicBezTo>
                    <a:pt x="9302" y="2423"/>
                    <a:pt x="9305" y="2463"/>
                    <a:pt x="9310" y="2503"/>
                  </a:cubicBezTo>
                  <a:cubicBezTo>
                    <a:pt x="9239" y="2521"/>
                    <a:pt x="9171" y="2552"/>
                    <a:pt x="9111" y="2596"/>
                  </a:cubicBezTo>
                  <a:cubicBezTo>
                    <a:pt x="8410" y="3123"/>
                    <a:pt x="7557" y="3441"/>
                    <a:pt x="6883" y="3427"/>
                  </a:cubicBezTo>
                  <a:cubicBezTo>
                    <a:pt x="6825" y="3426"/>
                    <a:pt x="6802" y="3418"/>
                    <a:pt x="6802" y="3418"/>
                  </a:cubicBezTo>
                  <a:cubicBezTo>
                    <a:pt x="6705" y="3324"/>
                    <a:pt x="6746" y="2850"/>
                    <a:pt x="6766" y="2622"/>
                  </a:cubicBezTo>
                  <a:cubicBezTo>
                    <a:pt x="6791" y="2330"/>
                    <a:pt x="6815" y="2054"/>
                    <a:pt x="6755" y="1817"/>
                  </a:cubicBezTo>
                  <a:cubicBezTo>
                    <a:pt x="6695" y="1585"/>
                    <a:pt x="6631" y="1177"/>
                    <a:pt x="6870" y="1048"/>
                  </a:cubicBezTo>
                  <a:cubicBezTo>
                    <a:pt x="6870" y="1048"/>
                    <a:pt x="6870" y="1048"/>
                    <a:pt x="6870" y="1048"/>
                  </a:cubicBezTo>
                  <a:close/>
                  <a:moveTo>
                    <a:pt x="10360" y="2016"/>
                  </a:moveTo>
                  <a:cubicBezTo>
                    <a:pt x="10360" y="1896"/>
                    <a:pt x="10473" y="1797"/>
                    <a:pt x="10612" y="1797"/>
                  </a:cubicBezTo>
                  <a:lnTo>
                    <a:pt x="10987" y="1797"/>
                  </a:lnTo>
                  <a:cubicBezTo>
                    <a:pt x="11127" y="1797"/>
                    <a:pt x="11240" y="1896"/>
                    <a:pt x="11240" y="2016"/>
                  </a:cubicBezTo>
                  <a:lnTo>
                    <a:pt x="11240" y="2382"/>
                  </a:lnTo>
                  <a:cubicBezTo>
                    <a:pt x="11240" y="2503"/>
                    <a:pt x="11126" y="2601"/>
                    <a:pt x="10987" y="2601"/>
                  </a:cubicBezTo>
                  <a:lnTo>
                    <a:pt x="10612" y="2601"/>
                  </a:lnTo>
                  <a:cubicBezTo>
                    <a:pt x="10473" y="2601"/>
                    <a:pt x="10360" y="2503"/>
                    <a:pt x="10360" y="2382"/>
                  </a:cubicBezTo>
                  <a:cubicBezTo>
                    <a:pt x="10360" y="2382"/>
                    <a:pt x="10360" y="2016"/>
                    <a:pt x="10360" y="2016"/>
                  </a:cubicBezTo>
                  <a:close/>
                  <a:moveTo>
                    <a:pt x="12296" y="1639"/>
                  </a:moveTo>
                  <a:cubicBezTo>
                    <a:pt x="13000" y="1172"/>
                    <a:pt x="14242" y="768"/>
                    <a:pt x="14688" y="964"/>
                  </a:cubicBezTo>
                  <a:cubicBezTo>
                    <a:pt x="14736" y="984"/>
                    <a:pt x="14878" y="1047"/>
                    <a:pt x="14869" y="1412"/>
                  </a:cubicBezTo>
                  <a:cubicBezTo>
                    <a:pt x="14869" y="1413"/>
                    <a:pt x="14869" y="1414"/>
                    <a:pt x="14869" y="1415"/>
                  </a:cubicBezTo>
                  <a:cubicBezTo>
                    <a:pt x="14867" y="1541"/>
                    <a:pt x="14836" y="1679"/>
                    <a:pt x="14803" y="1825"/>
                  </a:cubicBezTo>
                  <a:cubicBezTo>
                    <a:pt x="14766" y="1993"/>
                    <a:pt x="14728" y="2166"/>
                    <a:pt x="14720" y="2359"/>
                  </a:cubicBezTo>
                  <a:cubicBezTo>
                    <a:pt x="14712" y="2529"/>
                    <a:pt x="14744" y="2703"/>
                    <a:pt x="14775" y="2871"/>
                  </a:cubicBezTo>
                  <a:cubicBezTo>
                    <a:pt x="14809" y="3059"/>
                    <a:pt x="14861" y="3342"/>
                    <a:pt x="14784" y="3411"/>
                  </a:cubicBezTo>
                  <a:cubicBezTo>
                    <a:pt x="14515" y="3656"/>
                    <a:pt x="13375" y="3254"/>
                    <a:pt x="12439" y="2585"/>
                  </a:cubicBezTo>
                  <a:cubicBezTo>
                    <a:pt x="12393" y="2552"/>
                    <a:pt x="12342" y="2527"/>
                    <a:pt x="12289" y="2510"/>
                  </a:cubicBezTo>
                  <a:cubicBezTo>
                    <a:pt x="12294" y="2468"/>
                    <a:pt x="12298" y="2425"/>
                    <a:pt x="12298" y="2382"/>
                  </a:cubicBezTo>
                  <a:lnTo>
                    <a:pt x="12298" y="2016"/>
                  </a:lnTo>
                  <a:cubicBezTo>
                    <a:pt x="12298" y="1897"/>
                    <a:pt x="12276" y="1781"/>
                    <a:pt x="12236" y="1673"/>
                  </a:cubicBezTo>
                  <a:cubicBezTo>
                    <a:pt x="12257" y="1663"/>
                    <a:pt x="12277" y="1652"/>
                    <a:pt x="12296" y="1639"/>
                  </a:cubicBezTo>
                  <a:cubicBezTo>
                    <a:pt x="12296" y="1639"/>
                    <a:pt x="12296" y="1639"/>
                    <a:pt x="12296" y="1639"/>
                  </a:cubicBezTo>
                  <a:close/>
                  <a:moveTo>
                    <a:pt x="21598" y="3462"/>
                  </a:moveTo>
                  <a:cubicBezTo>
                    <a:pt x="21598" y="2658"/>
                    <a:pt x="20291" y="2271"/>
                    <a:pt x="19861" y="2144"/>
                  </a:cubicBezTo>
                  <a:cubicBezTo>
                    <a:pt x="18951" y="1874"/>
                    <a:pt x="17659" y="1648"/>
                    <a:pt x="16124" y="1490"/>
                  </a:cubicBezTo>
                  <a:cubicBezTo>
                    <a:pt x="16119" y="1490"/>
                    <a:pt x="16113" y="1490"/>
                    <a:pt x="16108" y="1489"/>
                  </a:cubicBezTo>
                  <a:cubicBezTo>
                    <a:pt x="16080" y="1487"/>
                    <a:pt x="16010" y="1482"/>
                    <a:pt x="15925" y="1476"/>
                  </a:cubicBezTo>
                  <a:cubicBezTo>
                    <a:pt x="15925" y="1464"/>
                    <a:pt x="15926" y="1451"/>
                    <a:pt x="15927" y="1439"/>
                  </a:cubicBezTo>
                  <a:cubicBezTo>
                    <a:pt x="15927" y="1430"/>
                    <a:pt x="15927" y="1422"/>
                    <a:pt x="15927" y="1413"/>
                  </a:cubicBezTo>
                  <a:cubicBezTo>
                    <a:pt x="15939" y="647"/>
                    <a:pt x="15521" y="301"/>
                    <a:pt x="15166" y="145"/>
                  </a:cubicBezTo>
                  <a:cubicBezTo>
                    <a:pt x="14091" y="-326"/>
                    <a:pt x="12335" y="458"/>
                    <a:pt x="11652" y="912"/>
                  </a:cubicBezTo>
                  <a:cubicBezTo>
                    <a:pt x="11616" y="936"/>
                    <a:pt x="11584" y="964"/>
                    <a:pt x="11557" y="994"/>
                  </a:cubicBezTo>
                  <a:cubicBezTo>
                    <a:pt x="11385" y="921"/>
                    <a:pt x="11191" y="881"/>
                    <a:pt x="10987" y="881"/>
                  </a:cubicBezTo>
                  <a:lnTo>
                    <a:pt x="10612" y="881"/>
                  </a:lnTo>
                  <a:cubicBezTo>
                    <a:pt x="10397" y="881"/>
                    <a:pt x="10193" y="926"/>
                    <a:pt x="10013" y="1007"/>
                  </a:cubicBezTo>
                  <a:cubicBezTo>
                    <a:pt x="9985" y="973"/>
                    <a:pt x="9951" y="942"/>
                    <a:pt x="9912" y="915"/>
                  </a:cubicBezTo>
                  <a:cubicBezTo>
                    <a:pt x="9058" y="329"/>
                    <a:pt x="7322" y="-280"/>
                    <a:pt x="6308" y="271"/>
                  </a:cubicBezTo>
                  <a:cubicBezTo>
                    <a:pt x="5974" y="452"/>
                    <a:pt x="5626" y="802"/>
                    <a:pt x="5642" y="1473"/>
                  </a:cubicBezTo>
                  <a:lnTo>
                    <a:pt x="5469" y="1491"/>
                  </a:lnTo>
                  <a:cubicBezTo>
                    <a:pt x="3937" y="1649"/>
                    <a:pt x="2646" y="1874"/>
                    <a:pt x="1737" y="2144"/>
                  </a:cubicBezTo>
                  <a:cubicBezTo>
                    <a:pt x="1308" y="2271"/>
                    <a:pt x="2" y="2659"/>
                    <a:pt x="2" y="3462"/>
                  </a:cubicBezTo>
                  <a:lnTo>
                    <a:pt x="0" y="4276"/>
                  </a:lnTo>
                  <a:lnTo>
                    <a:pt x="0" y="8283"/>
                  </a:lnTo>
                  <a:cubicBezTo>
                    <a:pt x="0" y="8494"/>
                    <a:pt x="167" y="8679"/>
                    <a:pt x="404" y="8728"/>
                  </a:cubicBezTo>
                  <a:cubicBezTo>
                    <a:pt x="496" y="8748"/>
                    <a:pt x="590" y="8767"/>
                    <a:pt x="684" y="8786"/>
                  </a:cubicBezTo>
                  <a:cubicBezTo>
                    <a:pt x="683" y="8799"/>
                    <a:pt x="681" y="8812"/>
                    <a:pt x="681" y="8826"/>
                  </a:cubicBezTo>
                  <a:lnTo>
                    <a:pt x="681" y="19220"/>
                  </a:lnTo>
                  <a:cubicBezTo>
                    <a:pt x="681" y="19331"/>
                    <a:pt x="728" y="19438"/>
                    <a:pt x="813" y="19522"/>
                  </a:cubicBezTo>
                  <a:cubicBezTo>
                    <a:pt x="2035" y="20732"/>
                    <a:pt x="6709" y="21274"/>
                    <a:pt x="10800" y="21274"/>
                  </a:cubicBezTo>
                  <a:cubicBezTo>
                    <a:pt x="14890" y="21274"/>
                    <a:pt x="19565" y="20732"/>
                    <a:pt x="20787" y="19522"/>
                  </a:cubicBezTo>
                  <a:cubicBezTo>
                    <a:pt x="20872" y="19438"/>
                    <a:pt x="20918" y="19331"/>
                    <a:pt x="20918" y="19220"/>
                  </a:cubicBezTo>
                  <a:lnTo>
                    <a:pt x="20918" y="8826"/>
                  </a:lnTo>
                  <a:cubicBezTo>
                    <a:pt x="20918" y="8812"/>
                    <a:pt x="20917" y="8799"/>
                    <a:pt x="20916" y="8786"/>
                  </a:cubicBezTo>
                  <a:cubicBezTo>
                    <a:pt x="21010" y="8767"/>
                    <a:pt x="21104" y="8748"/>
                    <a:pt x="21196" y="8729"/>
                  </a:cubicBezTo>
                  <a:cubicBezTo>
                    <a:pt x="21433" y="8679"/>
                    <a:pt x="21600" y="8495"/>
                    <a:pt x="21600" y="8283"/>
                  </a:cubicBezTo>
                  <a:lnTo>
                    <a:pt x="21600" y="4276"/>
                  </a:lnTo>
                  <a:cubicBezTo>
                    <a:pt x="21600" y="4276"/>
                    <a:pt x="21598" y="3462"/>
                    <a:pt x="21598" y="346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1" name="Group 41"/>
          <p:cNvGrpSpPr/>
          <p:nvPr/>
        </p:nvGrpSpPr>
        <p:grpSpPr>
          <a:xfrm>
            <a:off x="4764725" y="2037231"/>
            <a:ext cx="440259" cy="440259"/>
            <a:chOff x="0" y="0"/>
            <a:chExt cx="1174021" cy="1174021"/>
          </a:xfrm>
        </p:grpSpPr>
        <p:sp>
          <p:nvSpPr>
            <p:cNvPr id="24" name="Freeform: Shape 42"/>
            <p:cNvSpPr/>
            <p:nvPr/>
          </p:nvSpPr>
          <p:spPr>
            <a:xfrm>
              <a:off x="0" y="0"/>
              <a:ext cx="1174021" cy="11740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5" name="Freeform: Shape 43"/>
            <p:cNvSpPr/>
            <p:nvPr/>
          </p:nvSpPr>
          <p:spPr>
            <a:xfrm>
              <a:off x="318211" y="300779"/>
              <a:ext cx="537598" cy="5376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4" h="21600" extrusionOk="0">
                  <a:moveTo>
                    <a:pt x="6692" y="19565"/>
                  </a:moveTo>
                  <a:cubicBezTo>
                    <a:pt x="6065" y="20205"/>
                    <a:pt x="5231" y="20558"/>
                    <a:pt x="4344" y="20558"/>
                  </a:cubicBezTo>
                  <a:lnTo>
                    <a:pt x="4344" y="20558"/>
                  </a:lnTo>
                  <a:cubicBezTo>
                    <a:pt x="3713" y="20558"/>
                    <a:pt x="3100" y="20377"/>
                    <a:pt x="2570" y="20035"/>
                  </a:cubicBezTo>
                  <a:cubicBezTo>
                    <a:pt x="2570" y="20035"/>
                    <a:pt x="2279" y="19845"/>
                    <a:pt x="1993" y="20137"/>
                  </a:cubicBezTo>
                  <a:cubicBezTo>
                    <a:pt x="1880" y="20252"/>
                    <a:pt x="1541" y="20599"/>
                    <a:pt x="1541" y="20599"/>
                  </a:cubicBezTo>
                  <a:cubicBezTo>
                    <a:pt x="1466" y="20675"/>
                    <a:pt x="1366" y="20718"/>
                    <a:pt x="1260" y="20718"/>
                  </a:cubicBezTo>
                  <a:cubicBezTo>
                    <a:pt x="1154" y="20718"/>
                    <a:pt x="1055" y="20675"/>
                    <a:pt x="980" y="20599"/>
                  </a:cubicBezTo>
                  <a:cubicBezTo>
                    <a:pt x="825" y="20441"/>
                    <a:pt x="825" y="20184"/>
                    <a:pt x="980" y="20026"/>
                  </a:cubicBezTo>
                  <a:cubicBezTo>
                    <a:pt x="980" y="20026"/>
                    <a:pt x="1323" y="19675"/>
                    <a:pt x="1437" y="19558"/>
                  </a:cubicBezTo>
                  <a:cubicBezTo>
                    <a:pt x="1730" y="19259"/>
                    <a:pt x="1531" y="18975"/>
                    <a:pt x="1531" y="18975"/>
                  </a:cubicBezTo>
                  <a:cubicBezTo>
                    <a:pt x="710" y="17647"/>
                    <a:pt x="903" y="15876"/>
                    <a:pt x="1992" y="14763"/>
                  </a:cubicBezTo>
                  <a:cubicBezTo>
                    <a:pt x="1992" y="14763"/>
                    <a:pt x="3154" y="13576"/>
                    <a:pt x="3542" y="13181"/>
                  </a:cubicBezTo>
                  <a:cubicBezTo>
                    <a:pt x="3738" y="12980"/>
                    <a:pt x="3886" y="13127"/>
                    <a:pt x="3886" y="13127"/>
                  </a:cubicBezTo>
                  <a:lnTo>
                    <a:pt x="5544" y="14820"/>
                  </a:lnTo>
                  <a:cubicBezTo>
                    <a:pt x="5628" y="14907"/>
                    <a:pt x="5739" y="14950"/>
                    <a:pt x="5850" y="14950"/>
                  </a:cubicBezTo>
                  <a:cubicBezTo>
                    <a:pt x="5960" y="14950"/>
                    <a:pt x="6070" y="14907"/>
                    <a:pt x="6154" y="14820"/>
                  </a:cubicBezTo>
                  <a:cubicBezTo>
                    <a:pt x="6324" y="14648"/>
                    <a:pt x="6324" y="14369"/>
                    <a:pt x="6154" y="14196"/>
                  </a:cubicBezTo>
                  <a:lnTo>
                    <a:pt x="4500" y="12506"/>
                  </a:lnTo>
                  <a:cubicBezTo>
                    <a:pt x="4500" y="12506"/>
                    <a:pt x="4340" y="12365"/>
                    <a:pt x="4556" y="12145"/>
                  </a:cubicBezTo>
                  <a:lnTo>
                    <a:pt x="5648" y="11029"/>
                  </a:lnTo>
                  <a:cubicBezTo>
                    <a:pt x="5848" y="10825"/>
                    <a:pt x="5991" y="10992"/>
                    <a:pt x="5991" y="10992"/>
                  </a:cubicBezTo>
                  <a:lnTo>
                    <a:pt x="7642" y="12677"/>
                  </a:lnTo>
                  <a:cubicBezTo>
                    <a:pt x="7726" y="12764"/>
                    <a:pt x="7837" y="12807"/>
                    <a:pt x="7947" y="12807"/>
                  </a:cubicBezTo>
                  <a:cubicBezTo>
                    <a:pt x="8058" y="12807"/>
                    <a:pt x="8168" y="12764"/>
                    <a:pt x="8252" y="12677"/>
                  </a:cubicBezTo>
                  <a:cubicBezTo>
                    <a:pt x="8422" y="12505"/>
                    <a:pt x="8422" y="12226"/>
                    <a:pt x="8252" y="12053"/>
                  </a:cubicBezTo>
                  <a:lnTo>
                    <a:pt x="6643" y="10409"/>
                  </a:lnTo>
                  <a:cubicBezTo>
                    <a:pt x="6643" y="10409"/>
                    <a:pt x="6442" y="10218"/>
                    <a:pt x="6679" y="9976"/>
                  </a:cubicBezTo>
                  <a:lnTo>
                    <a:pt x="7765" y="8866"/>
                  </a:lnTo>
                  <a:cubicBezTo>
                    <a:pt x="7963" y="8665"/>
                    <a:pt x="8120" y="8880"/>
                    <a:pt x="8120" y="8880"/>
                  </a:cubicBezTo>
                  <a:lnTo>
                    <a:pt x="9740" y="10535"/>
                  </a:lnTo>
                  <a:cubicBezTo>
                    <a:pt x="9824" y="10621"/>
                    <a:pt x="9934" y="10664"/>
                    <a:pt x="10045" y="10664"/>
                  </a:cubicBezTo>
                  <a:cubicBezTo>
                    <a:pt x="10156" y="10664"/>
                    <a:pt x="10266" y="10621"/>
                    <a:pt x="10351" y="10535"/>
                  </a:cubicBezTo>
                  <a:cubicBezTo>
                    <a:pt x="10519" y="10362"/>
                    <a:pt x="10519" y="10083"/>
                    <a:pt x="10351" y="9911"/>
                  </a:cubicBezTo>
                  <a:lnTo>
                    <a:pt x="8708" y="8233"/>
                  </a:lnTo>
                  <a:cubicBezTo>
                    <a:pt x="8708" y="8233"/>
                    <a:pt x="8557" y="8058"/>
                    <a:pt x="8734" y="7878"/>
                  </a:cubicBezTo>
                  <a:cubicBezTo>
                    <a:pt x="9384" y="7213"/>
                    <a:pt x="10525" y="6048"/>
                    <a:pt x="11122" y="5438"/>
                  </a:cubicBezTo>
                  <a:cubicBezTo>
                    <a:pt x="11342" y="5214"/>
                    <a:pt x="11527" y="5415"/>
                    <a:pt x="11527" y="5415"/>
                  </a:cubicBezTo>
                  <a:lnTo>
                    <a:pt x="15789" y="9768"/>
                  </a:lnTo>
                  <a:cubicBezTo>
                    <a:pt x="15789" y="9768"/>
                    <a:pt x="16044" y="10012"/>
                    <a:pt x="15802" y="10259"/>
                  </a:cubicBezTo>
                  <a:cubicBezTo>
                    <a:pt x="13525" y="12585"/>
                    <a:pt x="6692" y="19565"/>
                    <a:pt x="6692" y="19565"/>
                  </a:cubicBezTo>
                  <a:cubicBezTo>
                    <a:pt x="6692" y="19565"/>
                    <a:pt x="6692" y="19565"/>
                    <a:pt x="6692" y="19565"/>
                  </a:cubicBezTo>
                  <a:close/>
                  <a:moveTo>
                    <a:pt x="19213" y="7635"/>
                  </a:moveTo>
                  <a:cubicBezTo>
                    <a:pt x="18828" y="7241"/>
                    <a:pt x="19254" y="6861"/>
                    <a:pt x="19254" y="6861"/>
                  </a:cubicBezTo>
                  <a:lnTo>
                    <a:pt x="20146" y="5949"/>
                  </a:lnTo>
                  <a:cubicBezTo>
                    <a:pt x="21477" y="4590"/>
                    <a:pt x="21477" y="2379"/>
                    <a:pt x="20146" y="1021"/>
                  </a:cubicBezTo>
                  <a:cubicBezTo>
                    <a:pt x="19502" y="362"/>
                    <a:pt x="18646" y="0"/>
                    <a:pt x="17734" y="0"/>
                  </a:cubicBezTo>
                  <a:cubicBezTo>
                    <a:pt x="16823" y="0"/>
                    <a:pt x="15966" y="362"/>
                    <a:pt x="15322" y="1020"/>
                  </a:cubicBezTo>
                  <a:lnTo>
                    <a:pt x="14558" y="1801"/>
                  </a:lnTo>
                  <a:cubicBezTo>
                    <a:pt x="14558" y="1801"/>
                    <a:pt x="14083" y="2395"/>
                    <a:pt x="13643" y="1946"/>
                  </a:cubicBezTo>
                  <a:cubicBezTo>
                    <a:pt x="13465" y="1763"/>
                    <a:pt x="12931" y="1218"/>
                    <a:pt x="12931" y="1218"/>
                  </a:cubicBezTo>
                  <a:cubicBezTo>
                    <a:pt x="12699" y="980"/>
                    <a:pt x="12388" y="849"/>
                    <a:pt x="12058" y="849"/>
                  </a:cubicBezTo>
                  <a:cubicBezTo>
                    <a:pt x="11728" y="849"/>
                    <a:pt x="11418" y="980"/>
                    <a:pt x="11185" y="1218"/>
                  </a:cubicBezTo>
                  <a:lnTo>
                    <a:pt x="10174" y="2250"/>
                  </a:lnTo>
                  <a:cubicBezTo>
                    <a:pt x="9693" y="2742"/>
                    <a:pt x="9693" y="3542"/>
                    <a:pt x="10174" y="4033"/>
                  </a:cubicBezTo>
                  <a:lnTo>
                    <a:pt x="10524" y="4391"/>
                  </a:lnTo>
                  <a:cubicBezTo>
                    <a:pt x="10524" y="4391"/>
                    <a:pt x="10723" y="4598"/>
                    <a:pt x="10522" y="4802"/>
                  </a:cubicBezTo>
                  <a:cubicBezTo>
                    <a:pt x="9800" y="5541"/>
                    <a:pt x="7631" y="7756"/>
                    <a:pt x="7631" y="7756"/>
                  </a:cubicBezTo>
                  <a:cubicBezTo>
                    <a:pt x="7631" y="7756"/>
                    <a:pt x="7630" y="7756"/>
                    <a:pt x="7630" y="7756"/>
                  </a:cubicBezTo>
                  <a:lnTo>
                    <a:pt x="7630" y="7757"/>
                  </a:lnTo>
                  <a:lnTo>
                    <a:pt x="5533" y="9899"/>
                  </a:lnTo>
                  <a:cubicBezTo>
                    <a:pt x="5533" y="9899"/>
                    <a:pt x="5533" y="9899"/>
                    <a:pt x="5533" y="9899"/>
                  </a:cubicBezTo>
                  <a:lnTo>
                    <a:pt x="5532" y="9899"/>
                  </a:lnTo>
                  <a:lnTo>
                    <a:pt x="1381" y="14139"/>
                  </a:lnTo>
                  <a:cubicBezTo>
                    <a:pt x="705" y="14830"/>
                    <a:pt x="278" y="15744"/>
                    <a:pt x="179" y="16713"/>
                  </a:cubicBezTo>
                  <a:cubicBezTo>
                    <a:pt x="104" y="17443"/>
                    <a:pt x="215" y="18183"/>
                    <a:pt x="495" y="18852"/>
                  </a:cubicBezTo>
                  <a:cubicBezTo>
                    <a:pt x="536" y="18948"/>
                    <a:pt x="646" y="19118"/>
                    <a:pt x="451" y="19317"/>
                  </a:cubicBezTo>
                  <a:lnTo>
                    <a:pt x="369" y="19401"/>
                  </a:lnTo>
                  <a:cubicBezTo>
                    <a:pt x="-123" y="19903"/>
                    <a:pt x="-123" y="20721"/>
                    <a:pt x="369" y="21223"/>
                  </a:cubicBezTo>
                  <a:cubicBezTo>
                    <a:pt x="607" y="21466"/>
                    <a:pt x="924" y="21600"/>
                    <a:pt x="1260" y="21600"/>
                  </a:cubicBezTo>
                  <a:cubicBezTo>
                    <a:pt x="1597" y="21600"/>
                    <a:pt x="1914" y="21466"/>
                    <a:pt x="2152" y="21223"/>
                  </a:cubicBezTo>
                  <a:lnTo>
                    <a:pt x="2223" y="21149"/>
                  </a:lnTo>
                  <a:cubicBezTo>
                    <a:pt x="2432" y="20936"/>
                    <a:pt x="2560" y="21035"/>
                    <a:pt x="2636" y="21070"/>
                  </a:cubicBezTo>
                  <a:cubicBezTo>
                    <a:pt x="3171" y="21313"/>
                    <a:pt x="3751" y="21440"/>
                    <a:pt x="4344" y="21440"/>
                  </a:cubicBezTo>
                  <a:lnTo>
                    <a:pt x="4344" y="21440"/>
                  </a:lnTo>
                  <a:cubicBezTo>
                    <a:pt x="5462" y="21440"/>
                    <a:pt x="6513" y="20996"/>
                    <a:pt x="7303" y="20188"/>
                  </a:cubicBezTo>
                  <a:cubicBezTo>
                    <a:pt x="7303" y="20188"/>
                    <a:pt x="14059" y="13289"/>
                    <a:pt x="16311" y="10988"/>
                  </a:cubicBezTo>
                  <a:cubicBezTo>
                    <a:pt x="16650" y="10641"/>
                    <a:pt x="16910" y="10913"/>
                    <a:pt x="16910" y="10913"/>
                  </a:cubicBezTo>
                  <a:lnTo>
                    <a:pt x="17197" y="11206"/>
                  </a:lnTo>
                  <a:cubicBezTo>
                    <a:pt x="17430" y="11444"/>
                    <a:pt x="17740" y="11575"/>
                    <a:pt x="18070" y="11575"/>
                  </a:cubicBezTo>
                  <a:cubicBezTo>
                    <a:pt x="18400" y="11575"/>
                    <a:pt x="18710" y="11444"/>
                    <a:pt x="18943" y="11206"/>
                  </a:cubicBezTo>
                  <a:lnTo>
                    <a:pt x="19954" y="10174"/>
                  </a:lnTo>
                  <a:cubicBezTo>
                    <a:pt x="20435" y="9683"/>
                    <a:pt x="20435" y="8882"/>
                    <a:pt x="19954" y="8391"/>
                  </a:cubicBezTo>
                  <a:cubicBezTo>
                    <a:pt x="19954" y="8391"/>
                    <a:pt x="19398" y="7824"/>
                    <a:pt x="19213" y="7635"/>
                  </a:cubicBezTo>
                  <a:cubicBezTo>
                    <a:pt x="19213" y="7635"/>
                    <a:pt x="19213" y="7635"/>
                    <a:pt x="19213" y="763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2" name="Group 16"/>
          <p:cNvGrpSpPr/>
          <p:nvPr/>
        </p:nvGrpSpPr>
        <p:grpSpPr>
          <a:xfrm>
            <a:off x="5204981" y="3465223"/>
            <a:ext cx="3053224" cy="588623"/>
            <a:chOff x="1890825" y="4620297"/>
            <a:chExt cx="3664692" cy="784830"/>
          </a:xfrm>
        </p:grpSpPr>
        <p:sp>
          <p:nvSpPr>
            <p:cNvPr id="22" name="Rectangle 31"/>
            <p:cNvSpPr/>
            <p:nvPr/>
          </p:nvSpPr>
          <p:spPr>
            <a:xfrm>
              <a:off x="1890826" y="4943462"/>
              <a:ext cx="3664691" cy="46166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square" lIns="360000" tIns="0" rIns="0" bIns="0">
              <a:normAutofit fontScale="77500" lnSpcReduction="20000"/>
            </a:bodyPr>
            <a:lstStyle/>
            <a:p>
              <a:pPr lvl="0" algn="l">
                <a:lnSpc>
                  <a:spcPct val="120000"/>
                </a:lnSpc>
                <a:defRPr sz="1800"/>
              </a:pPr>
              <a:r>
                <a:rPr lang="zh-CN" altLang="en-US" sz="1000"/>
                <a:t>此部分内容作为文字排版占位显示 （建议使用主题字体）</a:t>
              </a:r>
              <a:br>
                <a:rPr lang="zh-CN" altLang="en-US" sz="1000"/>
              </a:br>
              <a:r>
                <a:rPr lang="zh-CN" altLang="en-US" sz="1000"/>
                <a:t>如需更改请在（设置形状格式）菜单下（文本选项）中调整</a:t>
              </a:r>
            </a:p>
          </p:txBody>
        </p:sp>
        <p:sp>
          <p:nvSpPr>
            <p:cNvPr id="23" name="Rectangle 5"/>
            <p:cNvSpPr/>
            <p:nvPr/>
          </p:nvSpPr>
          <p:spPr>
            <a:xfrm>
              <a:off x="1890825" y="4620297"/>
              <a:ext cx="1296952" cy="323165"/>
            </a:xfrm>
            <a:prstGeom prst="rect">
              <a:avLst/>
            </a:prstGeom>
          </p:spPr>
          <p:txBody>
            <a:bodyPr wrap="none" lIns="360000" tIns="0" rIns="0" bIns="0" anchor="b" anchorCtr="0">
              <a:normAutofit/>
            </a:bodyPr>
            <a:lstStyle/>
            <a:p>
              <a:pPr lvl="0">
                <a:defRPr sz="1800"/>
              </a:pPr>
              <a:r>
                <a:rPr lang="zh-CN" altLang="en-US" sz="1400" b="1">
                  <a:solidFill>
                    <a:schemeClr val="accent4"/>
                  </a:solidFill>
                </a:rPr>
                <a:t>标题文本预设</a:t>
              </a:r>
            </a:p>
          </p:txBody>
        </p:sp>
      </p:grpSp>
      <p:grpSp>
        <p:nvGrpSpPr>
          <p:cNvPr id="13" name="Group 45"/>
          <p:cNvGrpSpPr/>
          <p:nvPr/>
        </p:nvGrpSpPr>
        <p:grpSpPr>
          <a:xfrm>
            <a:off x="5204981" y="2715592"/>
            <a:ext cx="3053224" cy="588623"/>
            <a:chOff x="1890825" y="4620297"/>
            <a:chExt cx="3664692" cy="784830"/>
          </a:xfrm>
        </p:grpSpPr>
        <p:sp>
          <p:nvSpPr>
            <p:cNvPr id="20" name="Rectangle 47"/>
            <p:cNvSpPr/>
            <p:nvPr/>
          </p:nvSpPr>
          <p:spPr>
            <a:xfrm>
              <a:off x="1890826" y="4943462"/>
              <a:ext cx="3664691" cy="46166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square" lIns="360000" tIns="0" rIns="0" bIns="0">
              <a:normAutofit fontScale="77500" lnSpcReduction="20000"/>
            </a:bodyPr>
            <a:lstStyle/>
            <a:p>
              <a:pPr lvl="0" algn="l">
                <a:lnSpc>
                  <a:spcPct val="120000"/>
                </a:lnSpc>
                <a:defRPr sz="1800"/>
              </a:pPr>
              <a:r>
                <a:rPr lang="zh-CN" altLang="en-US" sz="1000"/>
                <a:t>此部分内容作为文字排版占位显示 （建议使用主题字体）</a:t>
              </a:r>
              <a:br>
                <a:rPr lang="zh-CN" altLang="en-US" sz="1000"/>
              </a:br>
              <a:r>
                <a:rPr lang="zh-CN" altLang="en-US" sz="1000"/>
                <a:t>如需更改请在（设置形状格式）菜单下（文本选项）中调整</a:t>
              </a:r>
            </a:p>
          </p:txBody>
        </p:sp>
        <p:sp>
          <p:nvSpPr>
            <p:cNvPr id="21" name="Rectangle 48"/>
            <p:cNvSpPr/>
            <p:nvPr/>
          </p:nvSpPr>
          <p:spPr>
            <a:xfrm>
              <a:off x="1890825" y="4620297"/>
              <a:ext cx="1296952" cy="323165"/>
            </a:xfrm>
            <a:prstGeom prst="rect">
              <a:avLst/>
            </a:prstGeom>
          </p:spPr>
          <p:txBody>
            <a:bodyPr wrap="none" lIns="360000" tIns="0" rIns="0" bIns="0" anchor="b" anchorCtr="0">
              <a:normAutofit/>
            </a:bodyPr>
            <a:lstStyle/>
            <a:p>
              <a:pPr lvl="0">
                <a:defRPr sz="1800"/>
              </a:pPr>
              <a:r>
                <a:rPr lang="zh-CN" altLang="en-US" sz="1400" b="1">
                  <a:solidFill>
                    <a:schemeClr val="accent3">
                      <a:lumMod val="100000"/>
                    </a:schemeClr>
                  </a:solidFill>
                </a:rPr>
                <a:t>标题文本预设</a:t>
              </a:r>
            </a:p>
          </p:txBody>
        </p:sp>
      </p:grpSp>
      <p:grpSp>
        <p:nvGrpSpPr>
          <p:cNvPr id="14" name="Group 49"/>
          <p:cNvGrpSpPr/>
          <p:nvPr/>
        </p:nvGrpSpPr>
        <p:grpSpPr>
          <a:xfrm>
            <a:off x="5204981" y="1965961"/>
            <a:ext cx="3053224" cy="588623"/>
            <a:chOff x="1890825" y="4620297"/>
            <a:chExt cx="3664692" cy="784830"/>
          </a:xfrm>
        </p:grpSpPr>
        <p:sp>
          <p:nvSpPr>
            <p:cNvPr id="18" name="Rectangle 50"/>
            <p:cNvSpPr/>
            <p:nvPr/>
          </p:nvSpPr>
          <p:spPr>
            <a:xfrm>
              <a:off x="1890826" y="4943462"/>
              <a:ext cx="3664691" cy="46166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square" lIns="360000" tIns="0" rIns="0" bIns="0">
              <a:normAutofit fontScale="77500" lnSpcReduction="20000"/>
            </a:bodyPr>
            <a:lstStyle/>
            <a:p>
              <a:pPr lvl="0" algn="l">
                <a:lnSpc>
                  <a:spcPct val="120000"/>
                </a:lnSpc>
                <a:defRPr sz="1800"/>
              </a:pPr>
              <a:r>
                <a:rPr lang="zh-CN" altLang="en-US" sz="1000"/>
                <a:t>此部分内容作为文字排版占位显示 （建议使用主题字体）</a:t>
              </a:r>
              <a:br>
                <a:rPr lang="zh-CN" altLang="en-US" sz="1000"/>
              </a:br>
              <a:r>
                <a:rPr lang="zh-CN" altLang="en-US" sz="1000"/>
                <a:t>如需更改请在（设置形状格式）菜单下（文本选项）中调整</a:t>
              </a:r>
            </a:p>
          </p:txBody>
        </p:sp>
        <p:sp>
          <p:nvSpPr>
            <p:cNvPr id="19" name="Rectangle 51"/>
            <p:cNvSpPr/>
            <p:nvPr/>
          </p:nvSpPr>
          <p:spPr>
            <a:xfrm>
              <a:off x="1890825" y="4620297"/>
              <a:ext cx="1296952" cy="323165"/>
            </a:xfrm>
            <a:prstGeom prst="rect">
              <a:avLst/>
            </a:prstGeom>
          </p:spPr>
          <p:txBody>
            <a:bodyPr wrap="none" lIns="360000" tIns="0" rIns="0" bIns="0" anchor="b" anchorCtr="0">
              <a:normAutofit/>
            </a:bodyPr>
            <a:lstStyle/>
            <a:p>
              <a:pPr lvl="0">
                <a:defRPr sz="1800"/>
              </a:pPr>
              <a:r>
                <a:rPr lang="zh-CN" altLang="en-US" sz="1400" b="1">
                  <a:solidFill>
                    <a:schemeClr val="accent2">
                      <a:lumMod val="100000"/>
                    </a:schemeClr>
                  </a:solidFill>
                </a:rPr>
                <a:t>标题文本预设</a:t>
              </a:r>
            </a:p>
          </p:txBody>
        </p:sp>
      </p:grpSp>
      <p:grpSp>
        <p:nvGrpSpPr>
          <p:cNvPr id="15" name="Group 52"/>
          <p:cNvGrpSpPr/>
          <p:nvPr/>
        </p:nvGrpSpPr>
        <p:grpSpPr>
          <a:xfrm>
            <a:off x="5204981" y="1216330"/>
            <a:ext cx="3053224" cy="588623"/>
            <a:chOff x="1890825" y="4620297"/>
            <a:chExt cx="3664692" cy="784830"/>
          </a:xfrm>
        </p:grpSpPr>
        <p:sp>
          <p:nvSpPr>
            <p:cNvPr id="16" name="Rectangle 53"/>
            <p:cNvSpPr/>
            <p:nvPr/>
          </p:nvSpPr>
          <p:spPr>
            <a:xfrm>
              <a:off x="1890826" y="4943462"/>
              <a:ext cx="3664691" cy="46166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square" lIns="360000" tIns="0" rIns="0" bIns="0">
              <a:normAutofit fontScale="77500" lnSpcReduction="20000"/>
            </a:bodyPr>
            <a:lstStyle/>
            <a:p>
              <a:pPr lvl="0" algn="l">
                <a:lnSpc>
                  <a:spcPct val="120000"/>
                </a:lnSpc>
                <a:defRPr sz="1800"/>
              </a:pPr>
              <a:r>
                <a:rPr lang="zh-CN" altLang="en-US" sz="1000" dirty="0"/>
                <a:t>此部分内容作为文字排版占位显示 （建议使用主题字体）</a:t>
              </a:r>
              <a:br>
                <a:rPr lang="zh-CN" altLang="en-US" sz="1000" dirty="0"/>
              </a:br>
              <a:r>
                <a:rPr lang="zh-CN" altLang="en-US" sz="1000" dirty="0"/>
                <a:t>如需更改请在（设置形状格式）菜单下（文本选项）中调整</a:t>
              </a:r>
            </a:p>
          </p:txBody>
        </p:sp>
        <p:sp>
          <p:nvSpPr>
            <p:cNvPr id="17" name="Rectangle 54"/>
            <p:cNvSpPr/>
            <p:nvPr/>
          </p:nvSpPr>
          <p:spPr>
            <a:xfrm>
              <a:off x="1890825" y="4620297"/>
              <a:ext cx="1296952" cy="323165"/>
            </a:xfrm>
            <a:prstGeom prst="rect">
              <a:avLst/>
            </a:prstGeom>
          </p:spPr>
          <p:txBody>
            <a:bodyPr wrap="none" lIns="360000" tIns="0" rIns="0" bIns="0" anchor="b" anchorCtr="0">
              <a:normAutofit/>
            </a:bodyPr>
            <a:lstStyle/>
            <a:p>
              <a:pPr lvl="0">
                <a:defRPr sz="1800"/>
              </a:pPr>
              <a:r>
                <a:rPr lang="zh-CN" altLang="en-US" sz="1400" b="1" dirty="0">
                  <a:solidFill>
                    <a:srgbClr val="7E9EA2"/>
                  </a:solidFill>
                </a:rPr>
                <a:t>标题文本预设</a:t>
              </a:r>
            </a:p>
          </p:txBody>
        </p:sp>
      </p:grpSp>
      <p:sp>
        <p:nvSpPr>
          <p:cNvPr id="42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77849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D9BDDDAF-DE87-4AA3-8A1C-84FBAB744A11}"/>
              </a:ext>
            </a:extLst>
          </p:cNvPr>
          <p:cNvGrpSpPr/>
          <p:nvPr/>
        </p:nvGrpSpPr>
        <p:grpSpPr>
          <a:xfrm>
            <a:off x="461973" y="4104080"/>
            <a:ext cx="8220054" cy="1373902"/>
            <a:chOff x="795239" y="4028758"/>
            <a:chExt cx="7542380" cy="1260636"/>
          </a:xfrm>
        </p:grpSpPr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id="{9EBE3414-F891-4044-BFBD-A0BF43B9318A}"/>
                </a:ext>
              </a:extLst>
            </p:cNvPr>
            <p:cNvGrpSpPr/>
            <p:nvPr/>
          </p:nvGrpSpPr>
          <p:grpSpPr>
            <a:xfrm>
              <a:off x="4616891" y="4046865"/>
              <a:ext cx="3720728" cy="1242529"/>
              <a:chOff x="2302164" y="3147814"/>
              <a:chExt cx="4425873" cy="1478012"/>
            </a:xfrm>
          </p:grpSpPr>
          <p:pic>
            <p:nvPicPr>
              <p:cNvPr id="48" name="图片 47">
                <a:extLst>
                  <a:ext uri="{FF2B5EF4-FFF2-40B4-BE49-F238E27FC236}">
                    <a16:creationId xmlns:a16="http://schemas.microsoft.com/office/drawing/2014/main" id="{1D9B55B7-BCA3-44EE-9E42-A98872A9E9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15963" y="3147814"/>
                <a:ext cx="4312074" cy="1478012"/>
              </a:xfrm>
              <a:prstGeom prst="rect">
                <a:avLst/>
              </a:prstGeom>
            </p:spPr>
          </p:pic>
          <p:pic>
            <p:nvPicPr>
              <p:cNvPr id="49" name="图片 48">
                <a:extLst>
                  <a:ext uri="{FF2B5EF4-FFF2-40B4-BE49-F238E27FC236}">
                    <a16:creationId xmlns:a16="http://schemas.microsoft.com/office/drawing/2014/main" id="{174C8573-9978-4529-9150-CEC39C1763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302164" y="3240584"/>
                <a:ext cx="1005424" cy="681980"/>
              </a:xfrm>
              <a:prstGeom prst="rect">
                <a:avLst/>
              </a:prstGeom>
            </p:spPr>
          </p:pic>
        </p:grpSp>
        <p:grpSp>
          <p:nvGrpSpPr>
            <p:cNvPr id="45" name="组合 44">
              <a:extLst>
                <a:ext uri="{FF2B5EF4-FFF2-40B4-BE49-F238E27FC236}">
                  <a16:creationId xmlns:a16="http://schemas.microsoft.com/office/drawing/2014/main" id="{A5ABB01C-BA21-411C-A586-4CB9EC7AC4A5}"/>
                </a:ext>
              </a:extLst>
            </p:cNvPr>
            <p:cNvGrpSpPr/>
            <p:nvPr/>
          </p:nvGrpSpPr>
          <p:grpSpPr>
            <a:xfrm flipH="1">
              <a:off x="795239" y="4028758"/>
              <a:ext cx="3720728" cy="1242529"/>
              <a:chOff x="2302164" y="3147814"/>
              <a:chExt cx="4425873" cy="1478012"/>
            </a:xfrm>
          </p:grpSpPr>
          <p:pic>
            <p:nvPicPr>
              <p:cNvPr id="46" name="图片 45">
                <a:extLst>
                  <a:ext uri="{FF2B5EF4-FFF2-40B4-BE49-F238E27FC236}">
                    <a16:creationId xmlns:a16="http://schemas.microsoft.com/office/drawing/2014/main" id="{9C9F6DD9-5A63-43FF-B0C3-51FBC8B3F4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15963" y="3147814"/>
                <a:ext cx="4312074" cy="1478012"/>
              </a:xfrm>
              <a:prstGeom prst="rect">
                <a:avLst/>
              </a:prstGeom>
            </p:spPr>
          </p:pic>
          <p:pic>
            <p:nvPicPr>
              <p:cNvPr id="47" name="图片 46">
                <a:extLst>
                  <a:ext uri="{FF2B5EF4-FFF2-40B4-BE49-F238E27FC236}">
                    <a16:creationId xmlns:a16="http://schemas.microsoft.com/office/drawing/2014/main" id="{F2859E4A-D5EE-4ACC-BA8F-31F2329B01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302164" y="3240584"/>
                <a:ext cx="1005424" cy="68198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174687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12030bb2-35dc-49b5-b248-f821276e72d5"/>
          <p:cNvGrpSpPr>
            <a:grpSpLocks noChangeAspect="1"/>
          </p:cNvGrpSpPr>
          <p:nvPr/>
        </p:nvGrpSpPr>
        <p:grpSpPr>
          <a:xfrm>
            <a:off x="2121369" y="731191"/>
            <a:ext cx="4918891" cy="3813405"/>
            <a:chOff x="2828492" y="974921"/>
            <a:chExt cx="6558521" cy="5084540"/>
          </a:xfrm>
        </p:grpSpPr>
        <p:sp>
          <p:nvSpPr>
            <p:cNvPr id="4" name="Oval 3"/>
            <p:cNvSpPr/>
            <p:nvPr/>
          </p:nvSpPr>
          <p:spPr>
            <a:xfrm>
              <a:off x="4804783" y="2935409"/>
              <a:ext cx="2582437" cy="2582435"/>
            </a:xfrm>
            <a:prstGeom prst="ellipse">
              <a:avLst/>
            </a:prstGeom>
            <a:solidFill>
              <a:schemeClr val="bg1">
                <a:lumMod val="8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Teardrop 4"/>
            <p:cNvSpPr>
              <a:spLocks noChangeAspect="1"/>
            </p:cNvSpPr>
            <p:nvPr/>
          </p:nvSpPr>
          <p:spPr>
            <a:xfrm rot="13976589">
              <a:off x="6926983" y="3429613"/>
              <a:ext cx="2361144" cy="2361144"/>
            </a:xfrm>
            <a:prstGeom prst="teardrop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Teardrop 5"/>
            <p:cNvSpPr>
              <a:spLocks noChangeAspect="1"/>
            </p:cNvSpPr>
            <p:nvPr/>
          </p:nvSpPr>
          <p:spPr>
            <a:xfrm rot="7461556" flipH="1">
              <a:off x="2903873" y="3506881"/>
              <a:ext cx="2361144" cy="2361144"/>
            </a:xfrm>
            <a:prstGeom prst="teardrop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Teardrop 6"/>
            <p:cNvSpPr>
              <a:spLocks noChangeAspect="1"/>
            </p:cNvSpPr>
            <p:nvPr/>
          </p:nvSpPr>
          <p:spPr>
            <a:xfrm rot="8068996">
              <a:off x="4915428" y="1056391"/>
              <a:ext cx="2361144" cy="2361144"/>
            </a:xfrm>
            <a:prstGeom prst="teardrop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8" name="Group 25"/>
            <p:cNvGrpSpPr/>
            <p:nvPr/>
          </p:nvGrpSpPr>
          <p:grpSpPr>
            <a:xfrm>
              <a:off x="5009071" y="2126322"/>
              <a:ext cx="2160672" cy="754052"/>
              <a:chOff x="5009071" y="2126322"/>
              <a:chExt cx="2160672" cy="754052"/>
            </a:xfrm>
          </p:grpSpPr>
          <p:sp>
            <p:nvSpPr>
              <p:cNvPr id="23" name="TextBox 8"/>
              <p:cNvSpPr txBox="1"/>
              <p:nvPr/>
            </p:nvSpPr>
            <p:spPr>
              <a:xfrm>
                <a:off x="5009071" y="2372543"/>
                <a:ext cx="2160672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fontScale="70000" lnSpcReduction="20000"/>
              </a:bodyPr>
              <a:lstStyle/>
              <a:p>
                <a:pPr algn="ctr" defTabSz="121917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>
                    <a:solidFill>
                      <a:schemeClr val="bg1"/>
                    </a:solidFill>
                  </a:rPr>
                  <a:t>此部分内容作为文字排版占位显示</a:t>
                </a:r>
                <a:br>
                  <a:rPr lang="zh-CN" altLang="en-US" sz="1100" dirty="0">
                    <a:solidFill>
                      <a:schemeClr val="bg1"/>
                    </a:solidFill>
                  </a:rPr>
                </a:br>
                <a:r>
                  <a:rPr lang="zh-CN" altLang="en-US" sz="1100" dirty="0">
                    <a:solidFill>
                      <a:schemeClr val="bg1"/>
                    </a:solidFill>
                  </a:rPr>
                  <a:t>（建议使用主题字体）</a:t>
                </a:r>
              </a:p>
            </p:txBody>
          </p:sp>
          <p:sp>
            <p:nvSpPr>
              <p:cNvPr id="24" name="Rectangle 9"/>
              <p:cNvSpPr/>
              <p:nvPr/>
            </p:nvSpPr>
            <p:spPr>
              <a:xfrm>
                <a:off x="5473854" y="2126322"/>
                <a:ext cx="1231106" cy="246221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 fontScale="92500" lnSpcReduction="20000"/>
              </a:bodyPr>
              <a:lstStyle/>
              <a:p>
                <a:pPr algn="ctr"/>
                <a:r>
                  <a:rPr lang="zh-CN" altLang="en-US" sz="16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9" name="Group 1"/>
            <p:cNvGrpSpPr/>
            <p:nvPr/>
          </p:nvGrpSpPr>
          <p:grpSpPr>
            <a:xfrm>
              <a:off x="7031672" y="4409436"/>
              <a:ext cx="2160672" cy="754052"/>
              <a:chOff x="7031672" y="4409436"/>
              <a:chExt cx="2160672" cy="754052"/>
            </a:xfrm>
          </p:grpSpPr>
          <p:sp>
            <p:nvSpPr>
              <p:cNvPr id="21" name="TextBox 11"/>
              <p:cNvSpPr txBox="1"/>
              <p:nvPr/>
            </p:nvSpPr>
            <p:spPr>
              <a:xfrm>
                <a:off x="7031672" y="4655657"/>
                <a:ext cx="2160672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fontScale="70000" lnSpcReduction="20000"/>
              </a:bodyPr>
              <a:lstStyle/>
              <a:p>
                <a:pPr algn="ctr" defTabSz="121917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>
                    <a:solidFill>
                      <a:schemeClr val="bg1"/>
                    </a:solidFill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bg1"/>
                    </a:solidFill>
                  </a:rPr>
                </a:br>
                <a:r>
                  <a:rPr lang="zh-CN" altLang="en-US" sz="1100">
                    <a:solidFill>
                      <a:schemeClr val="bg1"/>
                    </a:solidFill>
                  </a:rPr>
                  <a:t>（建议使用主题字体）</a:t>
                </a:r>
              </a:p>
            </p:txBody>
          </p:sp>
          <p:sp>
            <p:nvSpPr>
              <p:cNvPr id="22" name="Rectangle 12"/>
              <p:cNvSpPr/>
              <p:nvPr/>
            </p:nvSpPr>
            <p:spPr>
              <a:xfrm>
                <a:off x="7496455" y="4409436"/>
                <a:ext cx="1231106" cy="246221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 fontScale="92500" lnSpcReduction="20000"/>
              </a:bodyPr>
              <a:lstStyle/>
              <a:p>
                <a:pPr algn="ctr"/>
                <a:r>
                  <a:rPr lang="zh-CN" altLang="en-US" sz="16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10" name="Group 24"/>
            <p:cNvGrpSpPr/>
            <p:nvPr/>
          </p:nvGrpSpPr>
          <p:grpSpPr>
            <a:xfrm>
              <a:off x="3012356" y="4525515"/>
              <a:ext cx="2160672" cy="754052"/>
              <a:chOff x="3012356" y="4525515"/>
              <a:chExt cx="2160672" cy="754052"/>
            </a:xfrm>
          </p:grpSpPr>
          <p:sp>
            <p:nvSpPr>
              <p:cNvPr id="19" name="TextBox 14"/>
              <p:cNvSpPr txBox="1"/>
              <p:nvPr/>
            </p:nvSpPr>
            <p:spPr>
              <a:xfrm>
                <a:off x="3012356" y="4771736"/>
                <a:ext cx="2160672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fontScale="70000" lnSpcReduction="20000"/>
              </a:bodyPr>
              <a:lstStyle/>
              <a:p>
                <a:pPr algn="ctr" defTabSz="121917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>
                    <a:solidFill>
                      <a:schemeClr val="bg1"/>
                    </a:solidFill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bg1"/>
                    </a:solidFill>
                  </a:rPr>
                </a:br>
                <a:r>
                  <a:rPr lang="zh-CN" altLang="en-US" sz="1100">
                    <a:solidFill>
                      <a:schemeClr val="bg1"/>
                    </a:solidFill>
                  </a:rPr>
                  <a:t>（建议使用主题字体）</a:t>
                </a:r>
              </a:p>
            </p:txBody>
          </p:sp>
          <p:sp>
            <p:nvSpPr>
              <p:cNvPr id="20" name="Rectangle 15"/>
              <p:cNvSpPr/>
              <p:nvPr/>
            </p:nvSpPr>
            <p:spPr>
              <a:xfrm>
                <a:off x="3477139" y="4525515"/>
                <a:ext cx="1231106" cy="246221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 fontScale="92500" lnSpcReduction="20000"/>
              </a:bodyPr>
              <a:lstStyle/>
              <a:p>
                <a:pPr algn="ctr"/>
                <a:r>
                  <a:rPr lang="zh-CN" altLang="en-US" sz="16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</p:grpSp>
        <p:sp>
          <p:nvSpPr>
            <p:cNvPr id="11" name="Rectangle 16"/>
            <p:cNvSpPr/>
            <p:nvPr/>
          </p:nvSpPr>
          <p:spPr>
            <a:xfrm>
              <a:off x="5480450" y="4805523"/>
              <a:ext cx="1231106" cy="246221"/>
            </a:xfrm>
            <a:prstGeom prst="rect">
              <a:avLst/>
            </a:prstGeom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ctr"/>
              <a:r>
                <a:rPr lang="zh-CN" altLang="en-US" sz="16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2" name="Arc 17"/>
            <p:cNvSpPr/>
            <p:nvPr/>
          </p:nvSpPr>
          <p:spPr>
            <a:xfrm rot="19552821">
              <a:off x="6960453" y="3250409"/>
              <a:ext cx="2426560" cy="2426558"/>
            </a:xfrm>
            <a:prstGeom prst="arc">
              <a:avLst/>
            </a:prstGeom>
            <a:ln w="28575">
              <a:solidFill>
                <a:schemeClr val="bg1">
                  <a:lumMod val="65000"/>
                </a:schemeClr>
              </a:solidFill>
              <a:prstDash val="sysDot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Arc 18"/>
            <p:cNvSpPr/>
            <p:nvPr/>
          </p:nvSpPr>
          <p:spPr>
            <a:xfrm rot="14322164">
              <a:off x="4689644" y="974921"/>
              <a:ext cx="2426558" cy="2426558"/>
            </a:xfrm>
            <a:prstGeom prst="arc">
              <a:avLst/>
            </a:prstGeom>
            <a:ln w="28575">
              <a:solidFill>
                <a:schemeClr val="bg1">
                  <a:lumMod val="65000"/>
                </a:schemeClr>
              </a:solidFill>
              <a:prstDash val="sysDot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Arc 19"/>
            <p:cNvSpPr/>
            <p:nvPr/>
          </p:nvSpPr>
          <p:spPr>
            <a:xfrm rot="9363247">
              <a:off x="2828492" y="3632903"/>
              <a:ext cx="2426556" cy="2426558"/>
            </a:xfrm>
            <a:prstGeom prst="arc">
              <a:avLst/>
            </a:prstGeom>
            <a:ln w="28575">
              <a:solidFill>
                <a:schemeClr val="bg1">
                  <a:lumMod val="65000"/>
                </a:schemeClr>
              </a:solidFill>
              <a:prstDash val="sysDot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Freeform: Shape 20"/>
            <p:cNvSpPr>
              <a:spLocks/>
            </p:cNvSpPr>
            <p:nvPr/>
          </p:nvSpPr>
          <p:spPr bwMode="auto">
            <a:xfrm>
              <a:off x="5835622" y="1573517"/>
              <a:ext cx="520759" cy="513212"/>
            </a:xfrm>
            <a:custGeom>
              <a:avLst/>
              <a:gdLst/>
              <a:ahLst/>
              <a:cxnLst>
                <a:cxn ang="0">
                  <a:pos x="59" y="63"/>
                </a:cxn>
                <a:cxn ang="0">
                  <a:pos x="55" y="61"/>
                </a:cxn>
                <a:cxn ang="0">
                  <a:pos x="42" y="48"/>
                </a:cxn>
                <a:cxn ang="0">
                  <a:pos x="27" y="53"/>
                </a:cxn>
                <a:cxn ang="0">
                  <a:pos x="0" y="26"/>
                </a:cxn>
                <a:cxn ang="0">
                  <a:pos x="27" y="0"/>
                </a:cxn>
                <a:cxn ang="0">
                  <a:pos x="54" y="26"/>
                </a:cxn>
                <a:cxn ang="0">
                  <a:pos x="49" y="41"/>
                </a:cxn>
                <a:cxn ang="0">
                  <a:pos x="62" y="54"/>
                </a:cxn>
                <a:cxn ang="0">
                  <a:pos x="64" y="58"/>
                </a:cxn>
                <a:cxn ang="0">
                  <a:pos x="59" y="63"/>
                </a:cxn>
                <a:cxn ang="0">
                  <a:pos x="27" y="9"/>
                </a:cxn>
                <a:cxn ang="0">
                  <a:pos x="10" y="26"/>
                </a:cxn>
                <a:cxn ang="0">
                  <a:pos x="27" y="43"/>
                </a:cxn>
                <a:cxn ang="0">
                  <a:pos x="44" y="26"/>
                </a:cxn>
                <a:cxn ang="0">
                  <a:pos x="27" y="9"/>
                </a:cxn>
              </a:cxnLst>
              <a:rect l="0" t="0" r="r" b="b"/>
              <a:pathLst>
                <a:path w="64" h="63">
                  <a:moveTo>
                    <a:pt x="59" y="63"/>
                  </a:moveTo>
                  <a:cubicBezTo>
                    <a:pt x="57" y="63"/>
                    <a:pt x="56" y="62"/>
                    <a:pt x="55" y="61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38" y="51"/>
                    <a:pt x="33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4" y="12"/>
                    <a:pt x="54" y="26"/>
                  </a:cubicBezTo>
                  <a:cubicBezTo>
                    <a:pt x="54" y="32"/>
                    <a:pt x="52" y="37"/>
                    <a:pt x="49" y="41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3" y="55"/>
                    <a:pt x="64" y="57"/>
                    <a:pt x="64" y="58"/>
                  </a:cubicBezTo>
                  <a:cubicBezTo>
                    <a:pt x="64" y="61"/>
                    <a:pt x="61" y="63"/>
                    <a:pt x="59" y="63"/>
                  </a:cubicBezTo>
                  <a:close/>
                  <a:moveTo>
                    <a:pt x="27" y="9"/>
                  </a:moveTo>
                  <a:cubicBezTo>
                    <a:pt x="18" y="9"/>
                    <a:pt x="10" y="17"/>
                    <a:pt x="10" y="26"/>
                  </a:cubicBezTo>
                  <a:cubicBezTo>
                    <a:pt x="10" y="36"/>
                    <a:pt x="18" y="43"/>
                    <a:pt x="27" y="43"/>
                  </a:cubicBezTo>
                  <a:cubicBezTo>
                    <a:pt x="37" y="43"/>
                    <a:pt x="44" y="36"/>
                    <a:pt x="44" y="26"/>
                  </a:cubicBezTo>
                  <a:cubicBezTo>
                    <a:pt x="44" y="17"/>
                    <a:pt x="37" y="9"/>
                    <a:pt x="27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Freeform: Shape 21"/>
            <p:cNvSpPr>
              <a:spLocks/>
            </p:cNvSpPr>
            <p:nvPr/>
          </p:nvSpPr>
          <p:spPr bwMode="auto">
            <a:xfrm>
              <a:off x="3791721" y="3930248"/>
              <a:ext cx="567455" cy="581073"/>
            </a:xfrm>
            <a:custGeom>
              <a:avLst/>
              <a:gdLst/>
              <a:ahLst/>
              <a:cxnLst>
                <a:cxn ang="0">
                  <a:pos x="46" y="30"/>
                </a:cxn>
                <a:cxn ang="0">
                  <a:pos x="39" y="36"/>
                </a:cxn>
                <a:cxn ang="0">
                  <a:pos x="39" y="50"/>
                </a:cxn>
                <a:cxn ang="0">
                  <a:pos x="38" y="50"/>
                </a:cxn>
                <a:cxn ang="0">
                  <a:pos x="24" y="58"/>
                </a:cxn>
                <a:cxn ang="0">
                  <a:pos x="24" y="59"/>
                </a:cxn>
                <a:cxn ang="0">
                  <a:pos x="23" y="58"/>
                </a:cxn>
                <a:cxn ang="0">
                  <a:pos x="21" y="56"/>
                </a:cxn>
                <a:cxn ang="0">
                  <a:pos x="21" y="55"/>
                </a:cxn>
                <a:cxn ang="0">
                  <a:pos x="24" y="45"/>
                </a:cxn>
                <a:cxn ang="0">
                  <a:pos x="14" y="35"/>
                </a:cxn>
                <a:cxn ang="0">
                  <a:pos x="4" y="38"/>
                </a:cxn>
                <a:cxn ang="0">
                  <a:pos x="3" y="38"/>
                </a:cxn>
                <a:cxn ang="0">
                  <a:pos x="3" y="38"/>
                </a:cxn>
                <a:cxn ang="0">
                  <a:pos x="0" y="35"/>
                </a:cxn>
                <a:cxn ang="0">
                  <a:pos x="0" y="34"/>
                </a:cxn>
                <a:cxn ang="0">
                  <a:pos x="8" y="20"/>
                </a:cxn>
                <a:cxn ang="0">
                  <a:pos x="9" y="20"/>
                </a:cxn>
                <a:cxn ang="0">
                  <a:pos x="23" y="19"/>
                </a:cxn>
                <a:cxn ang="0">
                  <a:pos x="29" y="12"/>
                </a:cxn>
                <a:cxn ang="0">
                  <a:pos x="57" y="0"/>
                </a:cxn>
                <a:cxn ang="0">
                  <a:pos x="58" y="1"/>
                </a:cxn>
                <a:cxn ang="0">
                  <a:pos x="46" y="30"/>
                </a:cxn>
                <a:cxn ang="0">
                  <a:pos x="47" y="8"/>
                </a:cxn>
                <a:cxn ang="0">
                  <a:pos x="43" y="12"/>
                </a:cxn>
                <a:cxn ang="0">
                  <a:pos x="47" y="15"/>
                </a:cxn>
                <a:cxn ang="0">
                  <a:pos x="50" y="12"/>
                </a:cxn>
                <a:cxn ang="0">
                  <a:pos x="47" y="8"/>
                </a:cxn>
              </a:cxnLst>
              <a:rect l="0" t="0" r="r" b="b"/>
              <a:pathLst>
                <a:path w="58" h="59">
                  <a:moveTo>
                    <a:pt x="46" y="30"/>
                  </a:moveTo>
                  <a:cubicBezTo>
                    <a:pt x="44" y="32"/>
                    <a:pt x="42" y="34"/>
                    <a:pt x="39" y="36"/>
                  </a:cubicBezTo>
                  <a:cubicBezTo>
                    <a:pt x="39" y="50"/>
                    <a:pt x="39" y="50"/>
                    <a:pt x="39" y="50"/>
                  </a:cubicBezTo>
                  <a:cubicBezTo>
                    <a:pt x="39" y="50"/>
                    <a:pt x="39" y="50"/>
                    <a:pt x="38" y="50"/>
                  </a:cubicBezTo>
                  <a:cubicBezTo>
                    <a:pt x="24" y="58"/>
                    <a:pt x="24" y="58"/>
                    <a:pt x="24" y="58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4" y="59"/>
                    <a:pt x="23" y="58"/>
                    <a:pt x="23" y="58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6"/>
                    <a:pt x="20" y="55"/>
                    <a:pt x="21" y="55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3" y="38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4"/>
                    <a:pt x="0" y="34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9" y="20"/>
                    <a:pt x="9" y="20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5" y="17"/>
                    <a:pt x="27" y="14"/>
                    <a:pt x="29" y="12"/>
                  </a:cubicBezTo>
                  <a:cubicBezTo>
                    <a:pt x="38" y="3"/>
                    <a:pt x="45" y="0"/>
                    <a:pt x="57" y="0"/>
                  </a:cubicBezTo>
                  <a:cubicBezTo>
                    <a:pt x="58" y="0"/>
                    <a:pt x="58" y="1"/>
                    <a:pt x="58" y="1"/>
                  </a:cubicBezTo>
                  <a:cubicBezTo>
                    <a:pt x="58" y="13"/>
                    <a:pt x="55" y="21"/>
                    <a:pt x="46" y="30"/>
                  </a:cubicBezTo>
                  <a:close/>
                  <a:moveTo>
                    <a:pt x="47" y="8"/>
                  </a:moveTo>
                  <a:cubicBezTo>
                    <a:pt x="45" y="8"/>
                    <a:pt x="43" y="10"/>
                    <a:pt x="43" y="12"/>
                  </a:cubicBezTo>
                  <a:cubicBezTo>
                    <a:pt x="43" y="14"/>
                    <a:pt x="45" y="15"/>
                    <a:pt x="47" y="15"/>
                  </a:cubicBezTo>
                  <a:cubicBezTo>
                    <a:pt x="49" y="15"/>
                    <a:pt x="50" y="14"/>
                    <a:pt x="50" y="12"/>
                  </a:cubicBezTo>
                  <a:cubicBezTo>
                    <a:pt x="50" y="10"/>
                    <a:pt x="49" y="8"/>
                    <a:pt x="47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Freeform: Shape 22"/>
            <p:cNvSpPr>
              <a:spLocks/>
            </p:cNvSpPr>
            <p:nvPr/>
          </p:nvSpPr>
          <p:spPr bwMode="auto">
            <a:xfrm>
              <a:off x="7862615" y="3938715"/>
              <a:ext cx="562347" cy="419780"/>
            </a:xfrm>
            <a:custGeom>
              <a:avLst/>
              <a:gdLst/>
              <a:ahLst/>
              <a:cxnLst>
                <a:cxn ang="0">
                  <a:pos x="19" y="42"/>
                </a:cxn>
                <a:cxn ang="0">
                  <a:pos x="17" y="42"/>
                </a:cxn>
                <a:cxn ang="0">
                  <a:pos x="1" y="25"/>
                </a:cxn>
                <a:cxn ang="0">
                  <a:pos x="1" y="24"/>
                </a:cxn>
                <a:cxn ang="0">
                  <a:pos x="17" y="7"/>
                </a:cxn>
                <a:cxn ang="0">
                  <a:pos x="19" y="7"/>
                </a:cxn>
                <a:cxn ang="0">
                  <a:pos x="21" y="9"/>
                </a:cxn>
                <a:cxn ang="0">
                  <a:pos x="21" y="11"/>
                </a:cxn>
                <a:cxn ang="0">
                  <a:pos x="7" y="25"/>
                </a:cxn>
                <a:cxn ang="0">
                  <a:pos x="21" y="39"/>
                </a:cxn>
                <a:cxn ang="0">
                  <a:pos x="21" y="40"/>
                </a:cxn>
                <a:cxn ang="0">
                  <a:pos x="19" y="42"/>
                </a:cxn>
                <a:cxn ang="0">
                  <a:pos x="29" y="48"/>
                </a:cxn>
                <a:cxn ang="0">
                  <a:pos x="27" y="49"/>
                </a:cxn>
                <a:cxn ang="0">
                  <a:pos x="25" y="48"/>
                </a:cxn>
                <a:cxn ang="0">
                  <a:pos x="24" y="47"/>
                </a:cxn>
                <a:cxn ang="0">
                  <a:pos x="38" y="1"/>
                </a:cxn>
                <a:cxn ang="0">
                  <a:pos x="39" y="0"/>
                </a:cxn>
                <a:cxn ang="0">
                  <a:pos x="41" y="1"/>
                </a:cxn>
                <a:cxn ang="0">
                  <a:pos x="42" y="2"/>
                </a:cxn>
                <a:cxn ang="0">
                  <a:pos x="29" y="48"/>
                </a:cxn>
                <a:cxn ang="0">
                  <a:pos x="49" y="42"/>
                </a:cxn>
                <a:cxn ang="0">
                  <a:pos x="47" y="42"/>
                </a:cxn>
                <a:cxn ang="0">
                  <a:pos x="45" y="40"/>
                </a:cxn>
                <a:cxn ang="0">
                  <a:pos x="45" y="39"/>
                </a:cxn>
                <a:cxn ang="0">
                  <a:pos x="59" y="25"/>
                </a:cxn>
                <a:cxn ang="0">
                  <a:pos x="45" y="11"/>
                </a:cxn>
                <a:cxn ang="0">
                  <a:pos x="45" y="9"/>
                </a:cxn>
                <a:cxn ang="0">
                  <a:pos x="47" y="7"/>
                </a:cxn>
                <a:cxn ang="0">
                  <a:pos x="49" y="7"/>
                </a:cxn>
                <a:cxn ang="0">
                  <a:pos x="65" y="24"/>
                </a:cxn>
                <a:cxn ang="0">
                  <a:pos x="65" y="25"/>
                </a:cxn>
                <a:cxn ang="0">
                  <a:pos x="49" y="42"/>
                </a:cxn>
              </a:cxnLst>
              <a:rect l="0" t="0" r="r" b="b"/>
              <a:pathLst>
                <a:path w="66" h="49">
                  <a:moveTo>
                    <a:pt x="19" y="42"/>
                  </a:moveTo>
                  <a:cubicBezTo>
                    <a:pt x="19" y="43"/>
                    <a:pt x="18" y="43"/>
                    <a:pt x="17" y="42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0" y="25"/>
                    <a:pt x="0" y="24"/>
                    <a:pt x="1" y="24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7"/>
                    <a:pt x="19" y="7"/>
                    <a:pt x="19" y="7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10"/>
                    <a:pt x="21" y="11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1" y="39"/>
                    <a:pt x="21" y="40"/>
                    <a:pt x="21" y="40"/>
                  </a:cubicBezTo>
                  <a:lnTo>
                    <a:pt x="19" y="42"/>
                  </a:lnTo>
                  <a:close/>
                  <a:moveTo>
                    <a:pt x="29" y="48"/>
                  </a:moveTo>
                  <a:cubicBezTo>
                    <a:pt x="28" y="49"/>
                    <a:pt x="28" y="49"/>
                    <a:pt x="27" y="49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4" y="48"/>
                    <a:pt x="24" y="48"/>
                    <a:pt x="24" y="47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8" y="0"/>
                    <a:pt x="38" y="0"/>
                    <a:pt x="39" y="0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2" y="1"/>
                    <a:pt x="42" y="2"/>
                    <a:pt x="42" y="2"/>
                  </a:cubicBezTo>
                  <a:lnTo>
                    <a:pt x="29" y="48"/>
                  </a:lnTo>
                  <a:close/>
                  <a:moveTo>
                    <a:pt x="49" y="42"/>
                  </a:moveTo>
                  <a:cubicBezTo>
                    <a:pt x="48" y="43"/>
                    <a:pt x="48" y="43"/>
                    <a:pt x="47" y="42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40"/>
                    <a:pt x="45" y="39"/>
                    <a:pt x="45" y="39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9"/>
                    <a:pt x="45" y="9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8" y="7"/>
                    <a:pt x="48" y="7"/>
                    <a:pt x="49" y="7"/>
                  </a:cubicBezTo>
                  <a:cubicBezTo>
                    <a:pt x="65" y="24"/>
                    <a:pt x="65" y="24"/>
                    <a:pt x="65" y="24"/>
                  </a:cubicBezTo>
                  <a:cubicBezTo>
                    <a:pt x="66" y="24"/>
                    <a:pt x="66" y="25"/>
                    <a:pt x="65" y="25"/>
                  </a:cubicBezTo>
                  <a:lnTo>
                    <a:pt x="49" y="4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Freeform: Shape 23"/>
            <p:cNvSpPr>
              <a:spLocks/>
            </p:cNvSpPr>
            <p:nvPr/>
          </p:nvSpPr>
          <p:spPr bwMode="auto">
            <a:xfrm>
              <a:off x="5808911" y="3939536"/>
              <a:ext cx="574181" cy="574181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27" y="8"/>
                </a:cxn>
                <a:cxn ang="0">
                  <a:pos x="8" y="27"/>
                </a:cxn>
                <a:cxn ang="0">
                  <a:pos x="27" y="47"/>
                </a:cxn>
                <a:cxn ang="0">
                  <a:pos x="47" y="27"/>
                </a:cxn>
                <a:cxn ang="0">
                  <a:pos x="27" y="8"/>
                </a:cxn>
                <a:cxn ang="0">
                  <a:pos x="32" y="31"/>
                </a:cxn>
                <a:cxn ang="0">
                  <a:pos x="31" y="32"/>
                </a:cxn>
                <a:cxn ang="0">
                  <a:pos x="19" y="32"/>
                </a:cxn>
                <a:cxn ang="0">
                  <a:pos x="18" y="31"/>
                </a:cxn>
                <a:cxn ang="0">
                  <a:pos x="18" y="28"/>
                </a:cxn>
                <a:cxn ang="0">
                  <a:pos x="19" y="27"/>
                </a:cxn>
                <a:cxn ang="0">
                  <a:pos x="27" y="27"/>
                </a:cxn>
                <a:cxn ang="0">
                  <a:pos x="27" y="15"/>
                </a:cxn>
                <a:cxn ang="0">
                  <a:pos x="28" y="14"/>
                </a:cxn>
                <a:cxn ang="0">
                  <a:pos x="31" y="14"/>
                </a:cxn>
                <a:cxn ang="0">
                  <a:pos x="32" y="15"/>
                </a:cxn>
                <a:cxn ang="0">
                  <a:pos x="32" y="31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27" y="8"/>
                  </a:moveTo>
                  <a:cubicBezTo>
                    <a:pt x="16" y="8"/>
                    <a:pt x="8" y="17"/>
                    <a:pt x="8" y="27"/>
                  </a:cubicBezTo>
                  <a:cubicBezTo>
                    <a:pt x="8" y="38"/>
                    <a:pt x="16" y="47"/>
                    <a:pt x="27" y="47"/>
                  </a:cubicBezTo>
                  <a:cubicBezTo>
                    <a:pt x="38" y="47"/>
                    <a:pt x="47" y="38"/>
                    <a:pt x="47" y="27"/>
                  </a:cubicBezTo>
                  <a:cubicBezTo>
                    <a:pt x="47" y="17"/>
                    <a:pt x="38" y="8"/>
                    <a:pt x="27" y="8"/>
                  </a:cubicBezTo>
                  <a:close/>
                  <a:moveTo>
                    <a:pt x="32" y="31"/>
                  </a:moveTo>
                  <a:cubicBezTo>
                    <a:pt x="32" y="31"/>
                    <a:pt x="31" y="32"/>
                    <a:pt x="31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2"/>
                    <a:pt x="18" y="31"/>
                    <a:pt x="18" y="31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9" y="27"/>
                    <a:pt x="19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4"/>
                    <a:pt x="28" y="14"/>
                    <a:pt x="28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4"/>
                    <a:pt x="32" y="14"/>
                    <a:pt x="32" y="15"/>
                  </a:cubicBezTo>
                  <a:lnTo>
                    <a:pt x="32" y="31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5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77849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2DC4E5AD-BCD6-4CF4-A98E-A5A8B783A31B}"/>
              </a:ext>
            </a:extLst>
          </p:cNvPr>
          <p:cNvGrpSpPr/>
          <p:nvPr/>
        </p:nvGrpSpPr>
        <p:grpSpPr>
          <a:xfrm>
            <a:off x="461973" y="4104080"/>
            <a:ext cx="8220054" cy="1373902"/>
            <a:chOff x="795239" y="4028758"/>
            <a:chExt cx="7542380" cy="1260636"/>
          </a:xfrm>
        </p:grpSpPr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4CB56650-85F1-4EB0-9BB6-F338404FC814}"/>
                </a:ext>
              </a:extLst>
            </p:cNvPr>
            <p:cNvGrpSpPr/>
            <p:nvPr/>
          </p:nvGrpSpPr>
          <p:grpSpPr>
            <a:xfrm>
              <a:off x="4616891" y="4046865"/>
              <a:ext cx="3720728" cy="1242529"/>
              <a:chOff x="2302164" y="3147814"/>
              <a:chExt cx="4425873" cy="1478012"/>
            </a:xfrm>
          </p:grpSpPr>
          <p:pic>
            <p:nvPicPr>
              <p:cNvPr id="31" name="图片 30">
                <a:extLst>
                  <a:ext uri="{FF2B5EF4-FFF2-40B4-BE49-F238E27FC236}">
                    <a16:creationId xmlns:a16="http://schemas.microsoft.com/office/drawing/2014/main" id="{377CE920-096A-4613-89DE-3DD174A3D9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15963" y="3147814"/>
                <a:ext cx="4312074" cy="1478012"/>
              </a:xfrm>
              <a:prstGeom prst="rect">
                <a:avLst/>
              </a:prstGeom>
            </p:spPr>
          </p:pic>
          <p:pic>
            <p:nvPicPr>
              <p:cNvPr id="32" name="图片 31">
                <a:extLst>
                  <a:ext uri="{FF2B5EF4-FFF2-40B4-BE49-F238E27FC236}">
                    <a16:creationId xmlns:a16="http://schemas.microsoft.com/office/drawing/2014/main" id="{85364583-F071-4DC0-BE5E-787E573A53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02164" y="3240584"/>
                <a:ext cx="1005424" cy="681980"/>
              </a:xfrm>
              <a:prstGeom prst="rect">
                <a:avLst/>
              </a:prstGeom>
            </p:spPr>
          </p:pic>
        </p:grp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98B011C8-6D82-4684-B5CE-ECE299994085}"/>
                </a:ext>
              </a:extLst>
            </p:cNvPr>
            <p:cNvGrpSpPr/>
            <p:nvPr/>
          </p:nvGrpSpPr>
          <p:grpSpPr>
            <a:xfrm flipH="1">
              <a:off x="795239" y="4028758"/>
              <a:ext cx="3720728" cy="1242529"/>
              <a:chOff x="2302164" y="3147814"/>
              <a:chExt cx="4425873" cy="1478012"/>
            </a:xfrm>
          </p:grpSpPr>
          <p:pic>
            <p:nvPicPr>
              <p:cNvPr id="29" name="图片 28">
                <a:extLst>
                  <a:ext uri="{FF2B5EF4-FFF2-40B4-BE49-F238E27FC236}">
                    <a16:creationId xmlns:a16="http://schemas.microsoft.com/office/drawing/2014/main" id="{7EB0F07F-DD82-428E-A2EC-830E5D541D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15963" y="3147814"/>
                <a:ext cx="4312074" cy="1478012"/>
              </a:xfrm>
              <a:prstGeom prst="rect">
                <a:avLst/>
              </a:prstGeom>
            </p:spPr>
          </p:pic>
          <p:pic>
            <p:nvPicPr>
              <p:cNvPr id="30" name="图片 29">
                <a:extLst>
                  <a:ext uri="{FF2B5EF4-FFF2-40B4-BE49-F238E27FC236}">
                    <a16:creationId xmlns:a16="http://schemas.microsoft.com/office/drawing/2014/main" id="{889BDBF1-EB98-4C8F-9C69-E5FD1A7D21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02164" y="3240584"/>
                <a:ext cx="1005424" cy="68198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903398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Lenka - The Show">
            <a:hlinkClick r:id="" action="ppaction://media"/>
            <a:extLst>
              <a:ext uri="{FF2B5EF4-FFF2-40B4-BE49-F238E27FC236}">
                <a16:creationId xmlns:a16="http://schemas.microsoft.com/office/drawing/2014/main" id="{705696F1-6CEB-4582-AF99-1A3ECB52147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342368" y="-228600"/>
            <a:ext cx="457200" cy="4572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A404AE06-289F-49B8-94A6-BC51568DE8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4088" y="-918792"/>
            <a:ext cx="5133903" cy="3185035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B436A09C-F9E0-42B0-8109-B3F35134F1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 flipV="1">
            <a:off x="-220343" y="1830363"/>
            <a:ext cx="3744416" cy="5270599"/>
          </a:xfrm>
          <a:prstGeom prst="rect">
            <a:avLst/>
          </a:prstGeom>
        </p:spPr>
      </p:pic>
      <p:grpSp>
        <p:nvGrpSpPr>
          <p:cNvPr id="14" name="组合 13">
            <a:extLst>
              <a:ext uri="{FF2B5EF4-FFF2-40B4-BE49-F238E27FC236}">
                <a16:creationId xmlns:a16="http://schemas.microsoft.com/office/drawing/2014/main" id="{1CD48D48-02CC-498D-A089-C0CB94E9BF26}"/>
              </a:ext>
            </a:extLst>
          </p:cNvPr>
          <p:cNvGrpSpPr/>
          <p:nvPr/>
        </p:nvGrpSpPr>
        <p:grpSpPr>
          <a:xfrm>
            <a:off x="2030428" y="3147814"/>
            <a:ext cx="5184576" cy="1731378"/>
            <a:chOff x="2302164" y="3147814"/>
            <a:chExt cx="4425873" cy="1478012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E3D75FCD-1B99-4065-9B4E-8001C69BE6D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415963" y="3147814"/>
              <a:ext cx="4312074" cy="1478012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1C34B5E5-9FB4-45C0-9B13-4D1E42BD12A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02164" y="3240584"/>
              <a:ext cx="1005424" cy="681980"/>
            </a:xfrm>
            <a:prstGeom prst="rect">
              <a:avLst/>
            </a:prstGeom>
          </p:spPr>
        </p:pic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AF5C0079-A4C4-4F4B-9F13-225CA0D2C6C7}"/>
              </a:ext>
            </a:extLst>
          </p:cNvPr>
          <p:cNvGrpSpPr/>
          <p:nvPr/>
        </p:nvGrpSpPr>
        <p:grpSpPr>
          <a:xfrm flipH="1" flipV="1">
            <a:off x="1979712" y="398516"/>
            <a:ext cx="5184576" cy="1731378"/>
            <a:chOff x="2302164" y="3147815"/>
            <a:chExt cx="4425873" cy="1478012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842F9299-0256-449D-977A-30770A7959A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415963" y="3147815"/>
              <a:ext cx="4312074" cy="1478012"/>
            </a:xfrm>
            <a:prstGeom prst="rect">
              <a:avLst/>
            </a:prstGeom>
          </p:spPr>
        </p:pic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F3E3DFE8-3EF7-4063-8BE8-AB2CE560F6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flipV="1">
              <a:off x="2302164" y="3240584"/>
              <a:ext cx="1005424" cy="681980"/>
            </a:xfrm>
            <a:prstGeom prst="rect">
              <a:avLst/>
            </a:prstGeom>
          </p:spPr>
        </p:pic>
      </p:grpSp>
      <p:sp>
        <p:nvSpPr>
          <p:cNvPr id="20" name="TextBox 71">
            <a:extLst>
              <a:ext uri="{FF2B5EF4-FFF2-40B4-BE49-F238E27FC236}">
                <a16:creationId xmlns:a16="http://schemas.microsoft.com/office/drawing/2014/main" id="{B2D18AC6-9F4A-4E28-9F34-6961F1514B5D}"/>
              </a:ext>
            </a:extLst>
          </p:cNvPr>
          <p:cNvSpPr txBox="1"/>
          <p:nvPr/>
        </p:nvSpPr>
        <p:spPr>
          <a:xfrm>
            <a:off x="3301330" y="2733267"/>
            <a:ext cx="24080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迷你简启体" panose="03000509000000000000" pitchFamily="65" charset="-122"/>
                <a:ea typeface="迷你简启体" panose="03000509000000000000" pitchFamily="65" charset="-122"/>
              </a:rPr>
              <a:t>标题文本预设 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E2AEA44-AB8B-4FCE-8E5C-08F739323B0C}"/>
              </a:ext>
            </a:extLst>
          </p:cNvPr>
          <p:cNvSpPr/>
          <p:nvPr/>
        </p:nvSpPr>
        <p:spPr>
          <a:xfrm>
            <a:off x="4073456" y="1941021"/>
            <a:ext cx="11573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800" spc="300" dirty="0">
                <a:latin typeface="KyoMadoka" panose="02000609000000000000" pitchFamily="49" charset="-128"/>
                <a:ea typeface="KyoMadoka" panose="02000609000000000000" pitchFamily="49" charset="-128"/>
                <a:cs typeface="Adobe Arabic" panose="02040503050201020203" pitchFamily="18" charset="-78"/>
                <a:sym typeface="微软雅黑" pitchFamily="34" charset="-122"/>
              </a:rPr>
              <a:t>03</a:t>
            </a:r>
            <a:endParaRPr lang="zh-CN" altLang="en-US" sz="4800" spc="300" dirty="0">
              <a:latin typeface="KyoMadoka" panose="02000609000000000000" pitchFamily="49" charset="-128"/>
              <a:ea typeface="KyoMadoka" panose="02000609000000000000" pitchFamily="49" charset="-128"/>
              <a:cs typeface="Adobe Arabic" panose="02040503050201020203" pitchFamily="18" charset="-78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40390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0">
                <p:cTn id="3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0" grpId="0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8"/>
          <p:cNvGrpSpPr/>
          <p:nvPr/>
        </p:nvGrpSpPr>
        <p:grpSpPr>
          <a:xfrm>
            <a:off x="3814134" y="435785"/>
            <a:ext cx="1515732" cy="695805"/>
            <a:chOff x="5122025" y="525814"/>
            <a:chExt cx="2020976" cy="927740"/>
          </a:xfrm>
        </p:grpSpPr>
        <p:sp>
          <p:nvSpPr>
            <p:cNvPr id="19" name="TextBox 19"/>
            <p:cNvSpPr txBox="1"/>
            <p:nvPr/>
          </p:nvSpPr>
          <p:spPr>
            <a:xfrm>
              <a:off x="5122026" y="826908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 fontScale="92500"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/>
                <a:t>此部分内容作为文字排版占位显示 （建议使用主题字体）</a:t>
              </a:r>
            </a:p>
          </p:txBody>
        </p:sp>
        <p:sp>
          <p:nvSpPr>
            <p:cNvPr id="20" name="Rectangle 21"/>
            <p:cNvSpPr/>
            <p:nvPr/>
          </p:nvSpPr>
          <p:spPr>
            <a:xfrm>
              <a:off x="5122025" y="52581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10000"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>
                  <a:solidFill>
                    <a:schemeClr val="accent2"/>
                  </a:solidFill>
                </a:rPr>
                <a:t>标题文本预设</a:t>
              </a:r>
            </a:p>
          </p:txBody>
        </p:sp>
      </p:grpSp>
      <p:grpSp>
        <p:nvGrpSpPr>
          <p:cNvPr id="9" name="Group 23"/>
          <p:cNvGrpSpPr/>
          <p:nvPr/>
        </p:nvGrpSpPr>
        <p:grpSpPr>
          <a:xfrm>
            <a:off x="5472432" y="2262700"/>
            <a:ext cx="1805711" cy="626833"/>
            <a:chOff x="609599" y="3139323"/>
            <a:chExt cx="2407615" cy="835777"/>
          </a:xfrm>
        </p:grpSpPr>
        <p:sp>
          <p:nvSpPr>
            <p:cNvPr id="17" name="TextBox 24"/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92500" lnSpcReduction="20000"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00" dirty="0"/>
                <a:t>此部分内容作为文字排版占位显示</a:t>
              </a:r>
              <a:br>
                <a:rPr lang="zh-CN" altLang="en-US" sz="1000" dirty="0"/>
              </a:br>
              <a:r>
                <a:rPr lang="zh-CN" altLang="en-US" sz="1000" dirty="0"/>
                <a:t>（建议使用主题字体）</a:t>
              </a:r>
            </a:p>
          </p:txBody>
        </p:sp>
        <p:sp>
          <p:nvSpPr>
            <p:cNvPr id="18" name="Rectangle 26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algn="r" defTabSz="914378">
                <a:defRPr/>
              </a:pPr>
              <a:r>
                <a:rPr lang="zh-CN" altLang="en-US" sz="1600" b="1" dirty="0">
                  <a:solidFill>
                    <a:schemeClr val="accent4"/>
                  </a:solidFill>
                </a:rPr>
                <a:t>标题文本预设</a:t>
              </a:r>
            </a:p>
          </p:txBody>
        </p:sp>
      </p:grpSp>
      <p:grpSp>
        <p:nvGrpSpPr>
          <p:cNvPr id="10" name="Group 36"/>
          <p:cNvGrpSpPr/>
          <p:nvPr/>
        </p:nvGrpSpPr>
        <p:grpSpPr>
          <a:xfrm>
            <a:off x="1933942" y="2258662"/>
            <a:ext cx="1842997" cy="626833"/>
            <a:chOff x="9029821" y="3139323"/>
            <a:chExt cx="2457329" cy="835777"/>
          </a:xfrm>
        </p:grpSpPr>
        <p:sp>
          <p:nvSpPr>
            <p:cNvPr id="15" name="TextBox 37"/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92500" lnSpcReduction="20000"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/>
                <a:t>此部分内容作为文字排版占位显示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</a:p>
          </p:txBody>
        </p:sp>
        <p:sp>
          <p:nvSpPr>
            <p:cNvPr id="16" name="Rectangle 38"/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defTabSz="914378">
                <a:defRPr/>
              </a:pPr>
              <a:r>
                <a:rPr lang="zh-CN" altLang="en-US" sz="1600" b="1">
                  <a:solidFill>
                    <a:schemeClr val="accent1"/>
                  </a:solidFill>
                </a:rPr>
                <a:t>标题文本预设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226772" y="2524618"/>
            <a:ext cx="2078525" cy="1521740"/>
            <a:chOff x="1226772" y="3010598"/>
            <a:chExt cx="2078525" cy="1521740"/>
          </a:xfrm>
        </p:grpSpPr>
        <p:grpSp>
          <p:nvGrpSpPr>
            <p:cNvPr id="6" name="Group 1"/>
            <p:cNvGrpSpPr/>
            <p:nvPr/>
          </p:nvGrpSpPr>
          <p:grpSpPr>
            <a:xfrm rot="20859091">
              <a:off x="1226772" y="3010598"/>
              <a:ext cx="2078525" cy="1521740"/>
              <a:chOff x="2013863" y="3383575"/>
              <a:chExt cx="2771367" cy="2028986"/>
            </a:xfrm>
          </p:grpSpPr>
          <p:sp>
            <p:nvSpPr>
              <p:cNvPr id="21" name="Teardrop 29"/>
              <p:cNvSpPr/>
              <p:nvPr/>
            </p:nvSpPr>
            <p:spPr>
              <a:xfrm rot="4865446">
                <a:off x="2013863" y="3383575"/>
                <a:ext cx="907590" cy="907590"/>
              </a:xfrm>
              <a:prstGeom prst="teardrop">
                <a:avLst/>
              </a:prstGeom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cxnSp>
            <p:nvCxnSpPr>
              <p:cNvPr id="22" name="Straight Connector 30"/>
              <p:cNvCxnSpPr/>
              <p:nvPr/>
            </p:nvCxnSpPr>
            <p:spPr>
              <a:xfrm rot="18284705">
                <a:off x="3749501" y="3709066"/>
                <a:ext cx="0" cy="2071459"/>
              </a:xfrm>
              <a:prstGeom prst="line">
                <a:avLst/>
              </a:prstGeom>
              <a:solidFill>
                <a:schemeClr val="accent1"/>
              </a:solidFill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Isosceles Triangle 31"/>
              <p:cNvSpPr/>
              <p:nvPr/>
            </p:nvSpPr>
            <p:spPr>
              <a:xfrm rot="18284705">
                <a:off x="4369204" y="5161494"/>
                <a:ext cx="280988" cy="221146"/>
              </a:xfrm>
              <a:prstGeom prst="triangle">
                <a:avLst/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1" name="Freeform: Shape 27"/>
            <p:cNvSpPr>
              <a:spLocks/>
            </p:cNvSpPr>
            <p:nvPr/>
          </p:nvSpPr>
          <p:spPr bwMode="auto">
            <a:xfrm>
              <a:off x="1360106" y="3297306"/>
              <a:ext cx="304793" cy="406390"/>
            </a:xfrm>
            <a:custGeom>
              <a:avLst/>
              <a:gdLst>
                <a:gd name="connsiteX0" fmla="*/ 98425 w 252413"/>
                <a:gd name="connsiteY0" fmla="*/ 301625 h 336550"/>
                <a:gd name="connsiteX1" fmla="*/ 98425 w 252413"/>
                <a:gd name="connsiteY1" fmla="*/ 311150 h 336550"/>
                <a:gd name="connsiteX2" fmla="*/ 153988 w 252413"/>
                <a:gd name="connsiteY2" fmla="*/ 311150 h 336550"/>
                <a:gd name="connsiteX3" fmla="*/ 153988 w 252413"/>
                <a:gd name="connsiteY3" fmla="*/ 301625 h 336550"/>
                <a:gd name="connsiteX4" fmla="*/ 36512 w 252413"/>
                <a:gd name="connsiteY4" fmla="*/ 104775 h 336550"/>
                <a:gd name="connsiteX5" fmla="*/ 53660 w 252413"/>
                <a:gd name="connsiteY5" fmla="*/ 121895 h 336550"/>
                <a:gd name="connsiteX6" fmla="*/ 53660 w 252413"/>
                <a:gd name="connsiteY6" fmla="*/ 277289 h 336550"/>
                <a:gd name="connsiteX7" fmla="*/ 198753 w 252413"/>
                <a:gd name="connsiteY7" fmla="*/ 277289 h 336550"/>
                <a:gd name="connsiteX8" fmla="*/ 198753 w 252413"/>
                <a:gd name="connsiteY8" fmla="*/ 266754 h 336550"/>
                <a:gd name="connsiteX9" fmla="*/ 215900 w 252413"/>
                <a:gd name="connsiteY9" fmla="*/ 283874 h 336550"/>
                <a:gd name="connsiteX10" fmla="*/ 215900 w 252413"/>
                <a:gd name="connsiteY10" fmla="*/ 314163 h 336550"/>
                <a:gd name="connsiteX11" fmla="*/ 192158 w 252413"/>
                <a:gd name="connsiteY11" fmla="*/ 336550 h 336550"/>
                <a:gd name="connsiteX12" fmla="*/ 60255 w 252413"/>
                <a:gd name="connsiteY12" fmla="*/ 336550 h 336550"/>
                <a:gd name="connsiteX13" fmla="*/ 36512 w 252413"/>
                <a:gd name="connsiteY13" fmla="*/ 314163 h 336550"/>
                <a:gd name="connsiteX14" fmla="*/ 36512 w 252413"/>
                <a:gd name="connsiteY14" fmla="*/ 104775 h 336550"/>
                <a:gd name="connsiteX15" fmla="*/ 14288 w 252413"/>
                <a:gd name="connsiteY15" fmla="*/ 41275 h 336550"/>
                <a:gd name="connsiteX16" fmla="*/ 36513 w 252413"/>
                <a:gd name="connsiteY16" fmla="*/ 63500 h 336550"/>
                <a:gd name="connsiteX17" fmla="*/ 53975 w 252413"/>
                <a:gd name="connsiteY17" fmla="*/ 80963 h 336550"/>
                <a:gd name="connsiteX18" fmla="*/ 198438 w 252413"/>
                <a:gd name="connsiteY18" fmla="*/ 225425 h 336550"/>
                <a:gd name="connsiteX19" fmla="*/ 215901 w 252413"/>
                <a:gd name="connsiteY19" fmla="*/ 241300 h 336550"/>
                <a:gd name="connsiteX20" fmla="*/ 252413 w 252413"/>
                <a:gd name="connsiteY20" fmla="*/ 279400 h 336550"/>
                <a:gd name="connsiteX21" fmla="*/ 238126 w 252413"/>
                <a:gd name="connsiteY21" fmla="*/ 295275 h 336550"/>
                <a:gd name="connsiteX22" fmla="*/ 215901 w 252413"/>
                <a:gd name="connsiteY22" fmla="*/ 271463 h 336550"/>
                <a:gd name="connsiteX23" fmla="*/ 198438 w 252413"/>
                <a:gd name="connsiteY23" fmla="*/ 255588 h 336550"/>
                <a:gd name="connsiteX24" fmla="*/ 0 w 252413"/>
                <a:gd name="connsiteY24" fmla="*/ 57150 h 336550"/>
                <a:gd name="connsiteX25" fmla="*/ 96837 w 252413"/>
                <a:gd name="connsiteY25" fmla="*/ 17463 h 336550"/>
                <a:gd name="connsiteX26" fmla="*/ 96837 w 252413"/>
                <a:gd name="connsiteY26" fmla="*/ 23813 h 336550"/>
                <a:gd name="connsiteX27" fmla="*/ 157162 w 252413"/>
                <a:gd name="connsiteY27" fmla="*/ 23813 h 336550"/>
                <a:gd name="connsiteX28" fmla="*/ 157162 w 252413"/>
                <a:gd name="connsiteY28" fmla="*/ 17463 h 336550"/>
                <a:gd name="connsiteX29" fmla="*/ 177624 w 252413"/>
                <a:gd name="connsiteY29" fmla="*/ 14288 h 336550"/>
                <a:gd name="connsiteX30" fmla="*/ 171450 w 252413"/>
                <a:gd name="connsiteY30" fmla="*/ 19227 h 336550"/>
                <a:gd name="connsiteX31" fmla="*/ 176389 w 252413"/>
                <a:gd name="connsiteY31" fmla="*/ 25401 h 336550"/>
                <a:gd name="connsiteX32" fmla="*/ 177624 w 252413"/>
                <a:gd name="connsiteY32" fmla="*/ 25401 h 336550"/>
                <a:gd name="connsiteX33" fmla="*/ 182563 w 252413"/>
                <a:gd name="connsiteY33" fmla="*/ 19227 h 336550"/>
                <a:gd name="connsiteX34" fmla="*/ 177624 w 252413"/>
                <a:gd name="connsiteY34" fmla="*/ 14288 h 336550"/>
                <a:gd name="connsiteX35" fmla="*/ 60255 w 252413"/>
                <a:gd name="connsiteY35" fmla="*/ 0 h 336550"/>
                <a:gd name="connsiteX36" fmla="*/ 192158 w 252413"/>
                <a:gd name="connsiteY36" fmla="*/ 0 h 336550"/>
                <a:gd name="connsiteX37" fmla="*/ 215900 w 252413"/>
                <a:gd name="connsiteY37" fmla="*/ 22387 h 336550"/>
                <a:gd name="connsiteX38" fmla="*/ 215900 w 252413"/>
                <a:gd name="connsiteY38" fmla="*/ 231775 h 336550"/>
                <a:gd name="connsiteX39" fmla="*/ 198753 w 252413"/>
                <a:gd name="connsiteY39" fmla="*/ 214655 h 336550"/>
                <a:gd name="connsiteX40" fmla="*/ 198753 w 252413"/>
                <a:gd name="connsiteY40" fmla="*/ 38190 h 336550"/>
                <a:gd name="connsiteX41" fmla="*/ 53660 w 252413"/>
                <a:gd name="connsiteY41" fmla="*/ 38190 h 336550"/>
                <a:gd name="connsiteX42" fmla="*/ 53660 w 252413"/>
                <a:gd name="connsiteY42" fmla="*/ 69796 h 336550"/>
                <a:gd name="connsiteX43" fmla="*/ 36512 w 252413"/>
                <a:gd name="connsiteY43" fmla="*/ 52676 h 336550"/>
                <a:gd name="connsiteX44" fmla="*/ 36512 w 252413"/>
                <a:gd name="connsiteY44" fmla="*/ 22387 h 336550"/>
                <a:gd name="connsiteX45" fmla="*/ 60255 w 252413"/>
                <a:gd name="connsiteY45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252413" h="336550">
                  <a:moveTo>
                    <a:pt x="98425" y="301625"/>
                  </a:moveTo>
                  <a:lnTo>
                    <a:pt x="98425" y="311150"/>
                  </a:lnTo>
                  <a:lnTo>
                    <a:pt x="153988" y="311150"/>
                  </a:lnTo>
                  <a:lnTo>
                    <a:pt x="153988" y="301625"/>
                  </a:lnTo>
                  <a:close/>
                  <a:moveTo>
                    <a:pt x="36512" y="104775"/>
                  </a:moveTo>
                  <a:cubicBezTo>
                    <a:pt x="36512" y="104775"/>
                    <a:pt x="36512" y="104775"/>
                    <a:pt x="53660" y="121895"/>
                  </a:cubicBezTo>
                  <a:cubicBezTo>
                    <a:pt x="53660" y="121895"/>
                    <a:pt x="53660" y="121895"/>
                    <a:pt x="53660" y="277289"/>
                  </a:cubicBezTo>
                  <a:cubicBezTo>
                    <a:pt x="53660" y="277289"/>
                    <a:pt x="53660" y="277289"/>
                    <a:pt x="198753" y="277289"/>
                  </a:cubicBezTo>
                  <a:cubicBezTo>
                    <a:pt x="198753" y="277289"/>
                    <a:pt x="198753" y="277289"/>
                    <a:pt x="198753" y="266754"/>
                  </a:cubicBezTo>
                  <a:cubicBezTo>
                    <a:pt x="198753" y="266754"/>
                    <a:pt x="198753" y="266754"/>
                    <a:pt x="215900" y="283874"/>
                  </a:cubicBezTo>
                  <a:cubicBezTo>
                    <a:pt x="215900" y="283874"/>
                    <a:pt x="215900" y="283874"/>
                    <a:pt x="215900" y="314163"/>
                  </a:cubicBezTo>
                  <a:cubicBezTo>
                    <a:pt x="215900" y="326015"/>
                    <a:pt x="205348" y="336550"/>
                    <a:pt x="192158" y="336550"/>
                  </a:cubicBezTo>
                  <a:cubicBezTo>
                    <a:pt x="192158" y="336550"/>
                    <a:pt x="192158" y="336550"/>
                    <a:pt x="60255" y="336550"/>
                  </a:cubicBezTo>
                  <a:cubicBezTo>
                    <a:pt x="47064" y="336550"/>
                    <a:pt x="36512" y="326015"/>
                    <a:pt x="36512" y="314163"/>
                  </a:cubicBezTo>
                  <a:cubicBezTo>
                    <a:pt x="36512" y="314163"/>
                    <a:pt x="36512" y="314163"/>
                    <a:pt x="36512" y="104775"/>
                  </a:cubicBezTo>
                  <a:close/>
                  <a:moveTo>
                    <a:pt x="14288" y="41275"/>
                  </a:moveTo>
                  <a:lnTo>
                    <a:pt x="36513" y="63500"/>
                  </a:lnTo>
                  <a:lnTo>
                    <a:pt x="53975" y="80963"/>
                  </a:lnTo>
                  <a:lnTo>
                    <a:pt x="198438" y="225425"/>
                  </a:lnTo>
                  <a:lnTo>
                    <a:pt x="215901" y="241300"/>
                  </a:lnTo>
                  <a:lnTo>
                    <a:pt x="252413" y="279400"/>
                  </a:lnTo>
                  <a:lnTo>
                    <a:pt x="238126" y="295275"/>
                  </a:lnTo>
                  <a:lnTo>
                    <a:pt x="215901" y="271463"/>
                  </a:lnTo>
                  <a:lnTo>
                    <a:pt x="198438" y="255588"/>
                  </a:lnTo>
                  <a:lnTo>
                    <a:pt x="0" y="57150"/>
                  </a:lnTo>
                  <a:close/>
                  <a:moveTo>
                    <a:pt x="96837" y="17463"/>
                  </a:moveTo>
                  <a:lnTo>
                    <a:pt x="96837" y="23813"/>
                  </a:lnTo>
                  <a:lnTo>
                    <a:pt x="157162" y="23813"/>
                  </a:lnTo>
                  <a:lnTo>
                    <a:pt x="157162" y="17463"/>
                  </a:lnTo>
                  <a:close/>
                  <a:moveTo>
                    <a:pt x="177624" y="14288"/>
                  </a:moveTo>
                  <a:cubicBezTo>
                    <a:pt x="173920" y="14288"/>
                    <a:pt x="171450" y="16757"/>
                    <a:pt x="171450" y="19227"/>
                  </a:cubicBezTo>
                  <a:cubicBezTo>
                    <a:pt x="171450" y="22931"/>
                    <a:pt x="173920" y="24166"/>
                    <a:pt x="176389" y="25401"/>
                  </a:cubicBezTo>
                  <a:cubicBezTo>
                    <a:pt x="176389" y="25401"/>
                    <a:pt x="177624" y="25401"/>
                    <a:pt x="177624" y="25401"/>
                  </a:cubicBezTo>
                  <a:cubicBezTo>
                    <a:pt x="180094" y="24166"/>
                    <a:pt x="182563" y="22931"/>
                    <a:pt x="182563" y="19227"/>
                  </a:cubicBezTo>
                  <a:cubicBezTo>
                    <a:pt x="182563" y="16757"/>
                    <a:pt x="180094" y="14288"/>
                    <a:pt x="177624" y="14288"/>
                  </a:cubicBezTo>
                  <a:close/>
                  <a:moveTo>
                    <a:pt x="60255" y="0"/>
                  </a:moveTo>
                  <a:cubicBezTo>
                    <a:pt x="60255" y="0"/>
                    <a:pt x="60255" y="0"/>
                    <a:pt x="192158" y="0"/>
                  </a:cubicBezTo>
                  <a:cubicBezTo>
                    <a:pt x="205348" y="0"/>
                    <a:pt x="215900" y="10535"/>
                    <a:pt x="215900" y="22387"/>
                  </a:cubicBezTo>
                  <a:cubicBezTo>
                    <a:pt x="215900" y="22387"/>
                    <a:pt x="215900" y="22387"/>
                    <a:pt x="215900" y="231775"/>
                  </a:cubicBezTo>
                  <a:cubicBezTo>
                    <a:pt x="215900" y="231775"/>
                    <a:pt x="215900" y="231775"/>
                    <a:pt x="198753" y="214655"/>
                  </a:cubicBezTo>
                  <a:cubicBezTo>
                    <a:pt x="198753" y="214655"/>
                    <a:pt x="198753" y="214655"/>
                    <a:pt x="198753" y="38190"/>
                  </a:cubicBezTo>
                  <a:cubicBezTo>
                    <a:pt x="198753" y="38190"/>
                    <a:pt x="198753" y="38190"/>
                    <a:pt x="53660" y="38190"/>
                  </a:cubicBezTo>
                  <a:lnTo>
                    <a:pt x="53660" y="69796"/>
                  </a:lnTo>
                  <a:cubicBezTo>
                    <a:pt x="53660" y="69796"/>
                    <a:pt x="53660" y="69796"/>
                    <a:pt x="36512" y="52676"/>
                  </a:cubicBezTo>
                  <a:cubicBezTo>
                    <a:pt x="36512" y="52676"/>
                    <a:pt x="36512" y="52676"/>
                    <a:pt x="36512" y="22387"/>
                  </a:cubicBezTo>
                  <a:cubicBezTo>
                    <a:pt x="36512" y="10535"/>
                    <a:pt x="47064" y="0"/>
                    <a:pt x="6025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242958" y="1104143"/>
            <a:ext cx="680693" cy="1842278"/>
            <a:chOff x="4242958" y="1590123"/>
            <a:chExt cx="680693" cy="1842278"/>
          </a:xfrm>
        </p:grpSpPr>
        <p:grpSp>
          <p:nvGrpSpPr>
            <p:cNvPr id="5" name="Group 5"/>
            <p:cNvGrpSpPr/>
            <p:nvPr/>
          </p:nvGrpSpPr>
          <p:grpSpPr>
            <a:xfrm>
              <a:off x="4242958" y="1590123"/>
              <a:ext cx="680693" cy="1842278"/>
              <a:chOff x="5657277" y="2120164"/>
              <a:chExt cx="907590" cy="2456370"/>
            </a:xfrm>
          </p:grpSpPr>
          <p:sp>
            <p:nvSpPr>
              <p:cNvPr id="24" name="Teardrop 20"/>
              <p:cNvSpPr/>
              <p:nvPr/>
            </p:nvSpPr>
            <p:spPr>
              <a:xfrm rot="8180741">
                <a:off x="5657277" y="2120164"/>
                <a:ext cx="907590" cy="907590"/>
              </a:xfrm>
              <a:prstGeom prst="teardrop">
                <a:avLst/>
              </a:prstGeom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cxnSp>
            <p:nvCxnSpPr>
              <p:cNvPr id="25" name="Straight Connector 22"/>
              <p:cNvCxnSpPr/>
              <p:nvPr/>
            </p:nvCxnSpPr>
            <p:spPr>
              <a:xfrm>
                <a:off x="6096000" y="3162300"/>
                <a:ext cx="0" cy="1414234"/>
              </a:xfrm>
              <a:prstGeom prst="line">
                <a:avLst/>
              </a:prstGeom>
              <a:solidFill>
                <a:schemeClr val="accent2"/>
              </a:solidFill>
              <a:ln w="2857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Isosceles Triangle 25"/>
              <p:cNvSpPr/>
              <p:nvPr/>
            </p:nvSpPr>
            <p:spPr>
              <a:xfrm>
                <a:off x="5955506" y="4355388"/>
                <a:ext cx="280988" cy="221146"/>
              </a:xfrm>
              <a:prstGeom prst="triangle">
                <a:avLst/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2" name="Freeform: Shape 28"/>
            <p:cNvSpPr>
              <a:spLocks noChangeAspect="1"/>
            </p:cNvSpPr>
            <p:nvPr/>
          </p:nvSpPr>
          <p:spPr bwMode="auto">
            <a:xfrm>
              <a:off x="4390679" y="1732382"/>
              <a:ext cx="385249" cy="385249"/>
            </a:xfrm>
            <a:custGeom>
              <a:avLst/>
              <a:gdLst>
                <a:gd name="connsiteX0" fmla="*/ 71839 w 334963"/>
                <a:gd name="connsiteY0" fmla="*/ 306388 h 334963"/>
                <a:gd name="connsiteX1" fmla="*/ 263123 w 334963"/>
                <a:gd name="connsiteY1" fmla="*/ 306388 h 334963"/>
                <a:gd name="connsiteX2" fmla="*/ 276225 w 334963"/>
                <a:gd name="connsiteY2" fmla="*/ 321356 h 334963"/>
                <a:gd name="connsiteX3" fmla="*/ 263123 w 334963"/>
                <a:gd name="connsiteY3" fmla="*/ 334963 h 334963"/>
                <a:gd name="connsiteX4" fmla="*/ 71839 w 334963"/>
                <a:gd name="connsiteY4" fmla="*/ 334963 h 334963"/>
                <a:gd name="connsiteX5" fmla="*/ 58737 w 334963"/>
                <a:gd name="connsiteY5" fmla="*/ 321356 h 334963"/>
                <a:gd name="connsiteX6" fmla="*/ 71839 w 334963"/>
                <a:gd name="connsiteY6" fmla="*/ 306388 h 334963"/>
                <a:gd name="connsiteX7" fmla="*/ 85725 w 334963"/>
                <a:gd name="connsiteY7" fmla="*/ 153988 h 334963"/>
                <a:gd name="connsiteX8" fmla="*/ 85725 w 334963"/>
                <a:gd name="connsiteY8" fmla="*/ 252413 h 334963"/>
                <a:gd name="connsiteX9" fmla="*/ 249238 w 334963"/>
                <a:gd name="connsiteY9" fmla="*/ 252413 h 334963"/>
                <a:gd name="connsiteX10" fmla="*/ 249238 w 334963"/>
                <a:gd name="connsiteY10" fmla="*/ 153988 h 334963"/>
                <a:gd name="connsiteX11" fmla="*/ 166687 w 334963"/>
                <a:gd name="connsiteY11" fmla="*/ 28575 h 334963"/>
                <a:gd name="connsiteX12" fmla="*/ 77068 w 334963"/>
                <a:gd name="connsiteY12" fmla="*/ 90238 h 334963"/>
                <a:gd name="connsiteX13" fmla="*/ 66525 w 334963"/>
                <a:gd name="connsiteY13" fmla="*/ 100734 h 334963"/>
                <a:gd name="connsiteX14" fmla="*/ 26987 w 334963"/>
                <a:gd name="connsiteY14" fmla="*/ 145341 h 334963"/>
                <a:gd name="connsiteX15" fmla="*/ 57299 w 334963"/>
                <a:gd name="connsiteY15" fmla="*/ 187325 h 334963"/>
                <a:gd name="connsiteX16" fmla="*/ 57299 w 334963"/>
                <a:gd name="connsiteY16" fmla="*/ 140093 h 334963"/>
                <a:gd name="connsiteX17" fmla="*/ 70479 w 334963"/>
                <a:gd name="connsiteY17" fmla="*/ 125662 h 334963"/>
                <a:gd name="connsiteX18" fmla="*/ 262896 w 334963"/>
                <a:gd name="connsiteY18" fmla="*/ 125662 h 334963"/>
                <a:gd name="connsiteX19" fmla="*/ 276075 w 334963"/>
                <a:gd name="connsiteY19" fmla="*/ 140093 h 334963"/>
                <a:gd name="connsiteX20" fmla="*/ 276075 w 334963"/>
                <a:gd name="connsiteY20" fmla="*/ 187325 h 334963"/>
                <a:gd name="connsiteX21" fmla="*/ 306387 w 334963"/>
                <a:gd name="connsiteY21" fmla="*/ 145341 h 334963"/>
                <a:gd name="connsiteX22" fmla="*/ 266849 w 334963"/>
                <a:gd name="connsiteY22" fmla="*/ 100734 h 334963"/>
                <a:gd name="connsiteX23" fmla="*/ 256306 w 334963"/>
                <a:gd name="connsiteY23" fmla="*/ 90238 h 334963"/>
                <a:gd name="connsiteX24" fmla="*/ 166687 w 334963"/>
                <a:gd name="connsiteY24" fmla="*/ 28575 h 334963"/>
                <a:gd name="connsiteX25" fmla="*/ 167482 w 334963"/>
                <a:gd name="connsiteY25" fmla="*/ 0 h 334963"/>
                <a:gd name="connsiteX26" fmla="*/ 280894 w 334963"/>
                <a:gd name="connsiteY26" fmla="*/ 75122 h 334963"/>
                <a:gd name="connsiteX27" fmla="*/ 334963 w 334963"/>
                <a:gd name="connsiteY27" fmla="*/ 144972 h 334963"/>
                <a:gd name="connsiteX28" fmla="*/ 276938 w 334963"/>
                <a:gd name="connsiteY28" fmla="*/ 216139 h 334963"/>
                <a:gd name="connsiteX29" fmla="*/ 276938 w 334963"/>
                <a:gd name="connsiteY29" fmla="*/ 266221 h 334963"/>
                <a:gd name="connsiteX30" fmla="*/ 263750 w 334963"/>
                <a:gd name="connsiteY30" fmla="*/ 279400 h 334963"/>
                <a:gd name="connsiteX31" fmla="*/ 71213 w 334963"/>
                <a:gd name="connsiteY31" fmla="*/ 279400 h 334963"/>
                <a:gd name="connsiteX32" fmla="*/ 58025 w 334963"/>
                <a:gd name="connsiteY32" fmla="*/ 266221 h 334963"/>
                <a:gd name="connsiteX33" fmla="*/ 58025 w 334963"/>
                <a:gd name="connsiteY33" fmla="*/ 216139 h 334963"/>
                <a:gd name="connsiteX34" fmla="*/ 0 w 334963"/>
                <a:gd name="connsiteY34" fmla="*/ 144972 h 334963"/>
                <a:gd name="connsiteX35" fmla="*/ 54069 w 334963"/>
                <a:gd name="connsiteY35" fmla="*/ 75122 h 334963"/>
                <a:gd name="connsiteX36" fmla="*/ 167482 w 334963"/>
                <a:gd name="connsiteY36" fmla="*/ 0 h 334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334963" h="334963">
                  <a:moveTo>
                    <a:pt x="71839" y="306388"/>
                  </a:moveTo>
                  <a:cubicBezTo>
                    <a:pt x="71839" y="306388"/>
                    <a:pt x="71839" y="306388"/>
                    <a:pt x="263123" y="306388"/>
                  </a:cubicBezTo>
                  <a:cubicBezTo>
                    <a:pt x="270984" y="306388"/>
                    <a:pt x="276225" y="313192"/>
                    <a:pt x="276225" y="321356"/>
                  </a:cubicBezTo>
                  <a:cubicBezTo>
                    <a:pt x="276225" y="329520"/>
                    <a:pt x="270984" y="334963"/>
                    <a:pt x="263123" y="334963"/>
                  </a:cubicBezTo>
                  <a:cubicBezTo>
                    <a:pt x="263123" y="334963"/>
                    <a:pt x="263123" y="334963"/>
                    <a:pt x="71839" y="334963"/>
                  </a:cubicBezTo>
                  <a:cubicBezTo>
                    <a:pt x="63978" y="334963"/>
                    <a:pt x="58737" y="329520"/>
                    <a:pt x="58737" y="321356"/>
                  </a:cubicBezTo>
                  <a:cubicBezTo>
                    <a:pt x="58737" y="313192"/>
                    <a:pt x="63978" y="306388"/>
                    <a:pt x="71839" y="306388"/>
                  </a:cubicBezTo>
                  <a:close/>
                  <a:moveTo>
                    <a:pt x="85725" y="153988"/>
                  </a:moveTo>
                  <a:lnTo>
                    <a:pt x="85725" y="252413"/>
                  </a:lnTo>
                  <a:lnTo>
                    <a:pt x="249238" y="252413"/>
                  </a:lnTo>
                  <a:lnTo>
                    <a:pt x="249238" y="153988"/>
                  </a:lnTo>
                  <a:close/>
                  <a:moveTo>
                    <a:pt x="166687" y="28575"/>
                  </a:moveTo>
                  <a:cubicBezTo>
                    <a:pt x="124513" y="28575"/>
                    <a:pt x="86294" y="54815"/>
                    <a:pt x="77068" y="90238"/>
                  </a:cubicBezTo>
                  <a:cubicBezTo>
                    <a:pt x="75750" y="95486"/>
                    <a:pt x="71796" y="99422"/>
                    <a:pt x="66525" y="100734"/>
                  </a:cubicBezTo>
                  <a:cubicBezTo>
                    <a:pt x="42802" y="105982"/>
                    <a:pt x="26987" y="124350"/>
                    <a:pt x="26987" y="145341"/>
                  </a:cubicBezTo>
                  <a:cubicBezTo>
                    <a:pt x="26987" y="163709"/>
                    <a:pt x="38848" y="179453"/>
                    <a:pt x="57299" y="187325"/>
                  </a:cubicBezTo>
                  <a:cubicBezTo>
                    <a:pt x="57299" y="187325"/>
                    <a:pt x="57299" y="187325"/>
                    <a:pt x="57299" y="140093"/>
                  </a:cubicBezTo>
                  <a:cubicBezTo>
                    <a:pt x="57299" y="132222"/>
                    <a:pt x="62571" y="125662"/>
                    <a:pt x="70479" y="125662"/>
                  </a:cubicBezTo>
                  <a:cubicBezTo>
                    <a:pt x="70479" y="125662"/>
                    <a:pt x="70479" y="125662"/>
                    <a:pt x="262896" y="125662"/>
                  </a:cubicBezTo>
                  <a:cubicBezTo>
                    <a:pt x="270803" y="125662"/>
                    <a:pt x="276075" y="132222"/>
                    <a:pt x="276075" y="140093"/>
                  </a:cubicBezTo>
                  <a:cubicBezTo>
                    <a:pt x="276075" y="140093"/>
                    <a:pt x="276075" y="140093"/>
                    <a:pt x="276075" y="187325"/>
                  </a:cubicBezTo>
                  <a:cubicBezTo>
                    <a:pt x="294526" y="179453"/>
                    <a:pt x="306387" y="163709"/>
                    <a:pt x="306387" y="145341"/>
                  </a:cubicBezTo>
                  <a:cubicBezTo>
                    <a:pt x="306387" y="124350"/>
                    <a:pt x="290572" y="105982"/>
                    <a:pt x="266849" y="100734"/>
                  </a:cubicBezTo>
                  <a:cubicBezTo>
                    <a:pt x="261578" y="99422"/>
                    <a:pt x="257624" y="95486"/>
                    <a:pt x="256306" y="90238"/>
                  </a:cubicBezTo>
                  <a:cubicBezTo>
                    <a:pt x="247080" y="54815"/>
                    <a:pt x="208861" y="28575"/>
                    <a:pt x="166687" y="28575"/>
                  </a:cubicBezTo>
                  <a:close/>
                  <a:moveTo>
                    <a:pt x="167482" y="0"/>
                  </a:moveTo>
                  <a:cubicBezTo>
                    <a:pt x="220232" y="0"/>
                    <a:pt x="266388" y="30312"/>
                    <a:pt x="280894" y="75122"/>
                  </a:cubicBezTo>
                  <a:cubicBezTo>
                    <a:pt x="313863" y="85665"/>
                    <a:pt x="334963" y="113341"/>
                    <a:pt x="334963" y="144972"/>
                  </a:cubicBezTo>
                  <a:cubicBezTo>
                    <a:pt x="334963" y="177920"/>
                    <a:pt x="311225" y="206914"/>
                    <a:pt x="276938" y="216139"/>
                  </a:cubicBezTo>
                  <a:cubicBezTo>
                    <a:pt x="276938" y="216139"/>
                    <a:pt x="276938" y="216139"/>
                    <a:pt x="276938" y="266221"/>
                  </a:cubicBezTo>
                  <a:cubicBezTo>
                    <a:pt x="276938" y="274128"/>
                    <a:pt x="271663" y="279400"/>
                    <a:pt x="263750" y="279400"/>
                  </a:cubicBezTo>
                  <a:cubicBezTo>
                    <a:pt x="263750" y="279400"/>
                    <a:pt x="263750" y="279400"/>
                    <a:pt x="71213" y="279400"/>
                  </a:cubicBezTo>
                  <a:cubicBezTo>
                    <a:pt x="63300" y="279400"/>
                    <a:pt x="58025" y="274128"/>
                    <a:pt x="58025" y="266221"/>
                  </a:cubicBezTo>
                  <a:cubicBezTo>
                    <a:pt x="58025" y="266221"/>
                    <a:pt x="58025" y="266221"/>
                    <a:pt x="58025" y="216139"/>
                  </a:cubicBezTo>
                  <a:cubicBezTo>
                    <a:pt x="22419" y="206914"/>
                    <a:pt x="0" y="177920"/>
                    <a:pt x="0" y="144972"/>
                  </a:cubicBezTo>
                  <a:cubicBezTo>
                    <a:pt x="0" y="113341"/>
                    <a:pt x="21100" y="85665"/>
                    <a:pt x="54069" y="75122"/>
                  </a:cubicBezTo>
                  <a:cubicBezTo>
                    <a:pt x="68575" y="30312"/>
                    <a:pt x="114731" y="0"/>
                    <a:pt x="1674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834095" y="2865072"/>
            <a:ext cx="2224213" cy="1078698"/>
            <a:chOff x="5834095" y="3351052"/>
            <a:chExt cx="2224213" cy="1078698"/>
          </a:xfrm>
        </p:grpSpPr>
        <p:grpSp>
          <p:nvGrpSpPr>
            <p:cNvPr id="4" name="Group 3"/>
            <p:cNvGrpSpPr/>
            <p:nvPr/>
          </p:nvGrpSpPr>
          <p:grpSpPr>
            <a:xfrm>
              <a:off x="5834095" y="3351052"/>
              <a:ext cx="2224213" cy="1078698"/>
              <a:chOff x="7778793" y="4468069"/>
              <a:chExt cx="2965617" cy="1438264"/>
            </a:xfrm>
          </p:grpSpPr>
          <p:sp>
            <p:nvSpPr>
              <p:cNvPr id="27" name="Teardrop 33"/>
              <p:cNvSpPr/>
              <p:nvPr/>
            </p:nvSpPr>
            <p:spPr>
              <a:xfrm rot="17654065" flipH="1">
                <a:off x="9836820" y="4468069"/>
                <a:ext cx="907590" cy="907590"/>
              </a:xfrm>
              <a:prstGeom prst="teardrop">
                <a:avLst/>
              </a:prstGeom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cxnSp>
            <p:nvCxnSpPr>
              <p:cNvPr id="28" name="Straight Connector 34"/>
              <p:cNvCxnSpPr/>
              <p:nvPr/>
            </p:nvCxnSpPr>
            <p:spPr>
              <a:xfrm rot="4234806" flipH="1">
                <a:off x="8814523" y="4422506"/>
                <a:ext cx="0" cy="2071459"/>
              </a:xfrm>
              <a:prstGeom prst="line">
                <a:avLst/>
              </a:prstGeom>
              <a:solidFill>
                <a:schemeClr val="accent4"/>
              </a:solidFill>
              <a:ln w="28575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Isosceles Triangle 35"/>
              <p:cNvSpPr/>
              <p:nvPr/>
            </p:nvSpPr>
            <p:spPr>
              <a:xfrm rot="4234806" flipH="1">
                <a:off x="7801507" y="5655266"/>
                <a:ext cx="280988" cy="221146"/>
              </a:xfrm>
              <a:prstGeom prst="triangle">
                <a:avLst/>
              </a:prstGeom>
              <a:solidFill>
                <a:schemeClr val="accent4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3" name="Freeform: Shape 32"/>
            <p:cNvSpPr>
              <a:spLocks/>
            </p:cNvSpPr>
            <p:nvPr/>
          </p:nvSpPr>
          <p:spPr bwMode="auto">
            <a:xfrm>
              <a:off x="7566189" y="3540338"/>
              <a:ext cx="303546" cy="302120"/>
            </a:xfrm>
            <a:custGeom>
              <a:avLst/>
              <a:gdLst>
                <a:gd name="connsiteX0" fmla="*/ 153843 w 338138"/>
                <a:gd name="connsiteY0" fmla="*/ 107950 h 336550"/>
                <a:gd name="connsiteX1" fmla="*/ 159039 w 338138"/>
                <a:gd name="connsiteY1" fmla="*/ 109254 h 336550"/>
                <a:gd name="connsiteX2" fmla="*/ 198005 w 338138"/>
                <a:gd name="connsiteY2" fmla="*/ 136639 h 336550"/>
                <a:gd name="connsiteX3" fmla="*/ 203200 w 338138"/>
                <a:gd name="connsiteY3" fmla="*/ 144463 h 336550"/>
                <a:gd name="connsiteX4" fmla="*/ 198005 w 338138"/>
                <a:gd name="connsiteY4" fmla="*/ 152287 h 336550"/>
                <a:gd name="connsiteX5" fmla="*/ 159039 w 338138"/>
                <a:gd name="connsiteY5" fmla="*/ 178367 h 336550"/>
                <a:gd name="connsiteX6" fmla="*/ 153843 w 338138"/>
                <a:gd name="connsiteY6" fmla="*/ 180975 h 336550"/>
                <a:gd name="connsiteX7" fmla="*/ 146050 w 338138"/>
                <a:gd name="connsiteY7" fmla="*/ 171847 h 336550"/>
                <a:gd name="connsiteX8" fmla="*/ 146050 w 338138"/>
                <a:gd name="connsiteY8" fmla="*/ 117078 h 336550"/>
                <a:gd name="connsiteX9" fmla="*/ 153843 w 338138"/>
                <a:gd name="connsiteY9" fmla="*/ 107950 h 336550"/>
                <a:gd name="connsiteX10" fmla="*/ 169069 w 338138"/>
                <a:gd name="connsiteY10" fmla="*/ 69850 h 336550"/>
                <a:gd name="connsiteX11" fmla="*/ 95250 w 338138"/>
                <a:gd name="connsiteY11" fmla="*/ 143669 h 336550"/>
                <a:gd name="connsiteX12" fmla="*/ 169069 w 338138"/>
                <a:gd name="connsiteY12" fmla="*/ 217488 h 336550"/>
                <a:gd name="connsiteX13" fmla="*/ 242888 w 338138"/>
                <a:gd name="connsiteY13" fmla="*/ 143669 h 336550"/>
                <a:gd name="connsiteX14" fmla="*/ 169069 w 338138"/>
                <a:gd name="connsiteY14" fmla="*/ 69850 h 336550"/>
                <a:gd name="connsiteX15" fmla="*/ 169069 w 338138"/>
                <a:gd name="connsiteY15" fmla="*/ 0 h 336550"/>
                <a:gd name="connsiteX16" fmla="*/ 176994 w 338138"/>
                <a:gd name="connsiteY16" fmla="*/ 7888 h 336550"/>
                <a:gd name="connsiteX17" fmla="*/ 176994 w 338138"/>
                <a:gd name="connsiteY17" fmla="*/ 13146 h 336550"/>
                <a:gd name="connsiteX18" fmla="*/ 330213 w 338138"/>
                <a:gd name="connsiteY18" fmla="*/ 13146 h 336550"/>
                <a:gd name="connsiteX19" fmla="*/ 338138 w 338138"/>
                <a:gd name="connsiteY19" fmla="*/ 21034 h 336550"/>
                <a:gd name="connsiteX20" fmla="*/ 330213 w 338138"/>
                <a:gd name="connsiteY20" fmla="*/ 28922 h 336550"/>
                <a:gd name="connsiteX21" fmla="*/ 330213 w 338138"/>
                <a:gd name="connsiteY21" fmla="*/ 44698 h 336550"/>
                <a:gd name="connsiteX22" fmla="*/ 322288 w 338138"/>
                <a:gd name="connsiteY22" fmla="*/ 52586 h 336550"/>
                <a:gd name="connsiteX23" fmla="*/ 322288 w 338138"/>
                <a:gd name="connsiteY23" fmla="*/ 252413 h 336550"/>
                <a:gd name="connsiteX24" fmla="*/ 311721 w 338138"/>
                <a:gd name="connsiteY24" fmla="*/ 260301 h 336550"/>
                <a:gd name="connsiteX25" fmla="*/ 176994 w 338138"/>
                <a:gd name="connsiteY25" fmla="*/ 260301 h 336550"/>
                <a:gd name="connsiteX26" fmla="*/ 176994 w 338138"/>
                <a:gd name="connsiteY26" fmla="*/ 320774 h 336550"/>
                <a:gd name="connsiteX27" fmla="*/ 245679 w 338138"/>
                <a:gd name="connsiteY27" fmla="*/ 320774 h 336550"/>
                <a:gd name="connsiteX28" fmla="*/ 253604 w 338138"/>
                <a:gd name="connsiteY28" fmla="*/ 328662 h 336550"/>
                <a:gd name="connsiteX29" fmla="*/ 245679 w 338138"/>
                <a:gd name="connsiteY29" fmla="*/ 336550 h 336550"/>
                <a:gd name="connsiteX30" fmla="*/ 92459 w 338138"/>
                <a:gd name="connsiteY30" fmla="*/ 336550 h 336550"/>
                <a:gd name="connsiteX31" fmla="*/ 84534 w 338138"/>
                <a:gd name="connsiteY31" fmla="*/ 328662 h 336550"/>
                <a:gd name="connsiteX32" fmla="*/ 92459 w 338138"/>
                <a:gd name="connsiteY32" fmla="*/ 320774 h 336550"/>
                <a:gd name="connsiteX33" fmla="*/ 161144 w 338138"/>
                <a:gd name="connsiteY33" fmla="*/ 320774 h 336550"/>
                <a:gd name="connsiteX34" fmla="*/ 161144 w 338138"/>
                <a:gd name="connsiteY34" fmla="*/ 260301 h 336550"/>
                <a:gd name="connsiteX35" fmla="*/ 26417 w 338138"/>
                <a:gd name="connsiteY35" fmla="*/ 260301 h 336550"/>
                <a:gd name="connsiteX36" fmla="*/ 18492 w 338138"/>
                <a:gd name="connsiteY36" fmla="*/ 252413 h 336550"/>
                <a:gd name="connsiteX37" fmla="*/ 18492 w 338138"/>
                <a:gd name="connsiteY37" fmla="*/ 52586 h 336550"/>
                <a:gd name="connsiteX38" fmla="*/ 15850 w 338138"/>
                <a:gd name="connsiteY38" fmla="*/ 52586 h 336550"/>
                <a:gd name="connsiteX39" fmla="*/ 7925 w 338138"/>
                <a:gd name="connsiteY39" fmla="*/ 44698 h 336550"/>
                <a:gd name="connsiteX40" fmla="*/ 7925 w 338138"/>
                <a:gd name="connsiteY40" fmla="*/ 28922 h 336550"/>
                <a:gd name="connsiteX41" fmla="*/ 0 w 338138"/>
                <a:gd name="connsiteY41" fmla="*/ 21034 h 336550"/>
                <a:gd name="connsiteX42" fmla="*/ 7925 w 338138"/>
                <a:gd name="connsiteY42" fmla="*/ 13146 h 336550"/>
                <a:gd name="connsiteX43" fmla="*/ 161144 w 338138"/>
                <a:gd name="connsiteY43" fmla="*/ 13146 h 336550"/>
                <a:gd name="connsiteX44" fmla="*/ 161144 w 338138"/>
                <a:gd name="connsiteY44" fmla="*/ 7888 h 336550"/>
                <a:gd name="connsiteX45" fmla="*/ 169069 w 338138"/>
                <a:gd name="connsiteY45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338138" h="336550">
                  <a:moveTo>
                    <a:pt x="153843" y="107950"/>
                  </a:moveTo>
                  <a:cubicBezTo>
                    <a:pt x="155142" y="107950"/>
                    <a:pt x="157740" y="107950"/>
                    <a:pt x="159039" y="109254"/>
                  </a:cubicBezTo>
                  <a:cubicBezTo>
                    <a:pt x="159039" y="109254"/>
                    <a:pt x="159039" y="109254"/>
                    <a:pt x="198005" y="136639"/>
                  </a:cubicBezTo>
                  <a:cubicBezTo>
                    <a:pt x="201901" y="137943"/>
                    <a:pt x="203200" y="141855"/>
                    <a:pt x="203200" y="144463"/>
                  </a:cubicBezTo>
                  <a:cubicBezTo>
                    <a:pt x="203200" y="147071"/>
                    <a:pt x="201901" y="150983"/>
                    <a:pt x="198005" y="152287"/>
                  </a:cubicBezTo>
                  <a:cubicBezTo>
                    <a:pt x="198005" y="152287"/>
                    <a:pt x="198005" y="152287"/>
                    <a:pt x="159039" y="178367"/>
                  </a:cubicBezTo>
                  <a:cubicBezTo>
                    <a:pt x="157740" y="179671"/>
                    <a:pt x="155142" y="180975"/>
                    <a:pt x="153843" y="180975"/>
                  </a:cubicBezTo>
                  <a:cubicBezTo>
                    <a:pt x="149947" y="180975"/>
                    <a:pt x="146050" y="178367"/>
                    <a:pt x="146050" y="171847"/>
                  </a:cubicBezTo>
                  <a:cubicBezTo>
                    <a:pt x="146050" y="171847"/>
                    <a:pt x="146050" y="171847"/>
                    <a:pt x="146050" y="117078"/>
                  </a:cubicBezTo>
                  <a:cubicBezTo>
                    <a:pt x="146050" y="110558"/>
                    <a:pt x="149947" y="107950"/>
                    <a:pt x="153843" y="107950"/>
                  </a:cubicBezTo>
                  <a:close/>
                  <a:moveTo>
                    <a:pt x="169069" y="69850"/>
                  </a:moveTo>
                  <a:cubicBezTo>
                    <a:pt x="128300" y="69850"/>
                    <a:pt x="95250" y="102900"/>
                    <a:pt x="95250" y="143669"/>
                  </a:cubicBezTo>
                  <a:cubicBezTo>
                    <a:pt x="95250" y="184438"/>
                    <a:pt x="128300" y="217488"/>
                    <a:pt x="169069" y="217488"/>
                  </a:cubicBezTo>
                  <a:cubicBezTo>
                    <a:pt x="209838" y="217488"/>
                    <a:pt x="242888" y="184438"/>
                    <a:pt x="242888" y="143669"/>
                  </a:cubicBezTo>
                  <a:cubicBezTo>
                    <a:pt x="242888" y="102900"/>
                    <a:pt x="209838" y="69850"/>
                    <a:pt x="169069" y="69850"/>
                  </a:cubicBezTo>
                  <a:close/>
                  <a:moveTo>
                    <a:pt x="169069" y="0"/>
                  </a:moveTo>
                  <a:cubicBezTo>
                    <a:pt x="173032" y="0"/>
                    <a:pt x="176994" y="3944"/>
                    <a:pt x="176994" y="7888"/>
                  </a:cubicBezTo>
                  <a:cubicBezTo>
                    <a:pt x="176994" y="7888"/>
                    <a:pt x="176994" y="7888"/>
                    <a:pt x="176994" y="13146"/>
                  </a:cubicBezTo>
                  <a:cubicBezTo>
                    <a:pt x="176994" y="13146"/>
                    <a:pt x="176994" y="13146"/>
                    <a:pt x="330213" y="13146"/>
                  </a:cubicBezTo>
                  <a:cubicBezTo>
                    <a:pt x="334176" y="13146"/>
                    <a:pt x="338138" y="17090"/>
                    <a:pt x="338138" y="21034"/>
                  </a:cubicBezTo>
                  <a:cubicBezTo>
                    <a:pt x="338138" y="26293"/>
                    <a:pt x="334176" y="28922"/>
                    <a:pt x="330213" y="28922"/>
                  </a:cubicBezTo>
                  <a:cubicBezTo>
                    <a:pt x="330213" y="28922"/>
                    <a:pt x="330213" y="28922"/>
                    <a:pt x="330213" y="44698"/>
                  </a:cubicBezTo>
                  <a:cubicBezTo>
                    <a:pt x="330213" y="49956"/>
                    <a:pt x="326250" y="52586"/>
                    <a:pt x="322288" y="52586"/>
                  </a:cubicBezTo>
                  <a:cubicBezTo>
                    <a:pt x="322288" y="52586"/>
                    <a:pt x="322288" y="52586"/>
                    <a:pt x="322288" y="252413"/>
                  </a:cubicBezTo>
                  <a:cubicBezTo>
                    <a:pt x="322288" y="256357"/>
                    <a:pt x="317005" y="260301"/>
                    <a:pt x="311721" y="260301"/>
                  </a:cubicBezTo>
                  <a:cubicBezTo>
                    <a:pt x="311721" y="260301"/>
                    <a:pt x="311721" y="260301"/>
                    <a:pt x="176994" y="260301"/>
                  </a:cubicBezTo>
                  <a:cubicBezTo>
                    <a:pt x="176994" y="260301"/>
                    <a:pt x="176994" y="260301"/>
                    <a:pt x="176994" y="320774"/>
                  </a:cubicBezTo>
                  <a:cubicBezTo>
                    <a:pt x="176994" y="320774"/>
                    <a:pt x="176994" y="320774"/>
                    <a:pt x="245679" y="320774"/>
                  </a:cubicBezTo>
                  <a:cubicBezTo>
                    <a:pt x="249641" y="320774"/>
                    <a:pt x="253604" y="324718"/>
                    <a:pt x="253604" y="328662"/>
                  </a:cubicBezTo>
                  <a:cubicBezTo>
                    <a:pt x="253604" y="332606"/>
                    <a:pt x="249641" y="336550"/>
                    <a:pt x="245679" y="336550"/>
                  </a:cubicBezTo>
                  <a:cubicBezTo>
                    <a:pt x="245679" y="336550"/>
                    <a:pt x="245679" y="336550"/>
                    <a:pt x="92459" y="336550"/>
                  </a:cubicBezTo>
                  <a:cubicBezTo>
                    <a:pt x="88497" y="336550"/>
                    <a:pt x="84534" y="332606"/>
                    <a:pt x="84534" y="328662"/>
                  </a:cubicBezTo>
                  <a:cubicBezTo>
                    <a:pt x="84534" y="324718"/>
                    <a:pt x="88497" y="320774"/>
                    <a:pt x="92459" y="320774"/>
                  </a:cubicBezTo>
                  <a:cubicBezTo>
                    <a:pt x="92459" y="320774"/>
                    <a:pt x="92459" y="320774"/>
                    <a:pt x="161144" y="320774"/>
                  </a:cubicBezTo>
                  <a:cubicBezTo>
                    <a:pt x="161144" y="320774"/>
                    <a:pt x="161144" y="320774"/>
                    <a:pt x="161144" y="260301"/>
                  </a:cubicBezTo>
                  <a:cubicBezTo>
                    <a:pt x="161144" y="260301"/>
                    <a:pt x="161144" y="260301"/>
                    <a:pt x="26417" y="260301"/>
                  </a:cubicBezTo>
                  <a:cubicBezTo>
                    <a:pt x="21133" y="260301"/>
                    <a:pt x="18492" y="256357"/>
                    <a:pt x="18492" y="252413"/>
                  </a:cubicBezTo>
                  <a:cubicBezTo>
                    <a:pt x="18492" y="252413"/>
                    <a:pt x="18492" y="252413"/>
                    <a:pt x="18492" y="52586"/>
                  </a:cubicBezTo>
                  <a:cubicBezTo>
                    <a:pt x="18492" y="52586"/>
                    <a:pt x="18492" y="52586"/>
                    <a:pt x="15850" y="52586"/>
                  </a:cubicBezTo>
                  <a:cubicBezTo>
                    <a:pt x="11888" y="52586"/>
                    <a:pt x="7925" y="49956"/>
                    <a:pt x="7925" y="44698"/>
                  </a:cubicBezTo>
                  <a:cubicBezTo>
                    <a:pt x="7925" y="44698"/>
                    <a:pt x="7925" y="44698"/>
                    <a:pt x="7925" y="28922"/>
                  </a:cubicBezTo>
                  <a:cubicBezTo>
                    <a:pt x="3962" y="28922"/>
                    <a:pt x="0" y="26293"/>
                    <a:pt x="0" y="21034"/>
                  </a:cubicBezTo>
                  <a:cubicBezTo>
                    <a:pt x="0" y="17090"/>
                    <a:pt x="3962" y="13146"/>
                    <a:pt x="7925" y="13146"/>
                  </a:cubicBezTo>
                  <a:cubicBezTo>
                    <a:pt x="7925" y="13146"/>
                    <a:pt x="7925" y="13146"/>
                    <a:pt x="161144" y="13146"/>
                  </a:cubicBezTo>
                  <a:cubicBezTo>
                    <a:pt x="161144" y="13146"/>
                    <a:pt x="161144" y="13146"/>
                    <a:pt x="161144" y="7888"/>
                  </a:cubicBezTo>
                  <a:cubicBezTo>
                    <a:pt x="161144" y="3944"/>
                    <a:pt x="165107" y="0"/>
                    <a:pt x="16906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3175907" y="2932133"/>
            <a:ext cx="2792187" cy="1725387"/>
            <a:chOff x="3175907" y="3418113"/>
            <a:chExt cx="2792187" cy="1725387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7" name="Freeform: Shape 17"/>
            <p:cNvSpPr/>
            <p:nvPr/>
          </p:nvSpPr>
          <p:spPr>
            <a:xfrm>
              <a:off x="3175907" y="3418113"/>
              <a:ext cx="2792187" cy="1725387"/>
            </a:xfrm>
            <a:custGeom>
              <a:avLst/>
              <a:gdLst>
                <a:gd name="connsiteX0" fmla="*/ 1861458 w 3722916"/>
                <a:gd name="connsiteY0" fmla="*/ 0 h 2300516"/>
                <a:gd name="connsiteX1" fmla="*/ 3722916 w 3722916"/>
                <a:gd name="connsiteY1" fmla="*/ 1861458 h 2300516"/>
                <a:gd name="connsiteX2" fmla="*/ 3685098 w 3722916"/>
                <a:gd name="connsiteY2" fmla="*/ 2236607 h 2300516"/>
                <a:gd name="connsiteX3" fmla="*/ 3668666 w 3722916"/>
                <a:gd name="connsiteY3" fmla="*/ 2300516 h 2300516"/>
                <a:gd name="connsiteX4" fmla="*/ 3344638 w 3722916"/>
                <a:gd name="connsiteY4" fmla="*/ 2300516 h 2300516"/>
                <a:gd name="connsiteX5" fmla="*/ 3377349 w 3722916"/>
                <a:gd name="connsiteY5" fmla="*/ 2173297 h 2300516"/>
                <a:gd name="connsiteX6" fmla="*/ 3408785 w 3722916"/>
                <a:gd name="connsiteY6" fmla="*/ 1861457 h 2300516"/>
                <a:gd name="connsiteX7" fmla="*/ 1861457 w 3722916"/>
                <a:gd name="connsiteY7" fmla="*/ 314130 h 2300516"/>
                <a:gd name="connsiteX8" fmla="*/ 314129 w 3722916"/>
                <a:gd name="connsiteY8" fmla="*/ 1861457 h 2300516"/>
                <a:gd name="connsiteX9" fmla="*/ 345565 w 3722916"/>
                <a:gd name="connsiteY9" fmla="*/ 2173297 h 2300516"/>
                <a:gd name="connsiteX10" fmla="*/ 378277 w 3722916"/>
                <a:gd name="connsiteY10" fmla="*/ 2300516 h 2300516"/>
                <a:gd name="connsiteX11" fmla="*/ 54251 w 3722916"/>
                <a:gd name="connsiteY11" fmla="*/ 2300516 h 2300516"/>
                <a:gd name="connsiteX12" fmla="*/ 37818 w 3722916"/>
                <a:gd name="connsiteY12" fmla="*/ 2236607 h 2300516"/>
                <a:gd name="connsiteX13" fmla="*/ 0 w 3722916"/>
                <a:gd name="connsiteY13" fmla="*/ 1861458 h 2300516"/>
                <a:gd name="connsiteX14" fmla="*/ 1861458 w 3722916"/>
                <a:gd name="connsiteY14" fmla="*/ 0 h 2300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22916" h="2300516">
                  <a:moveTo>
                    <a:pt x="1861458" y="0"/>
                  </a:moveTo>
                  <a:cubicBezTo>
                    <a:pt x="2889513" y="0"/>
                    <a:pt x="3722916" y="833403"/>
                    <a:pt x="3722916" y="1861458"/>
                  </a:cubicBezTo>
                  <a:cubicBezTo>
                    <a:pt x="3722916" y="1989965"/>
                    <a:pt x="3709894" y="2115430"/>
                    <a:pt x="3685098" y="2236607"/>
                  </a:cubicBezTo>
                  <a:lnTo>
                    <a:pt x="3668666" y="2300516"/>
                  </a:lnTo>
                  <a:lnTo>
                    <a:pt x="3344638" y="2300516"/>
                  </a:lnTo>
                  <a:lnTo>
                    <a:pt x="3377349" y="2173297"/>
                  </a:lnTo>
                  <a:cubicBezTo>
                    <a:pt x="3397961" y="2072570"/>
                    <a:pt x="3408785" y="1968277"/>
                    <a:pt x="3408785" y="1861457"/>
                  </a:cubicBezTo>
                  <a:cubicBezTo>
                    <a:pt x="3408785" y="1006892"/>
                    <a:pt x="2716023" y="314130"/>
                    <a:pt x="1861457" y="314130"/>
                  </a:cubicBezTo>
                  <a:cubicBezTo>
                    <a:pt x="1006891" y="314130"/>
                    <a:pt x="314129" y="1006892"/>
                    <a:pt x="314129" y="1861457"/>
                  </a:cubicBezTo>
                  <a:cubicBezTo>
                    <a:pt x="314129" y="1968277"/>
                    <a:pt x="324954" y="2072570"/>
                    <a:pt x="345565" y="2173297"/>
                  </a:cubicBezTo>
                  <a:lnTo>
                    <a:pt x="378277" y="2300516"/>
                  </a:lnTo>
                  <a:lnTo>
                    <a:pt x="54251" y="2300516"/>
                  </a:lnTo>
                  <a:lnTo>
                    <a:pt x="37818" y="2236607"/>
                  </a:lnTo>
                  <a:cubicBezTo>
                    <a:pt x="13022" y="2115430"/>
                    <a:pt x="0" y="1989965"/>
                    <a:pt x="0" y="1861458"/>
                  </a:cubicBezTo>
                  <a:cubicBezTo>
                    <a:pt x="0" y="833403"/>
                    <a:pt x="833403" y="0"/>
                    <a:pt x="1861458" y="0"/>
                  </a:cubicBezTo>
                  <a:close/>
                </a:path>
              </a:pathLst>
            </a:custGeom>
            <a:grpFill/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Freeform: Shape 42"/>
            <p:cNvSpPr>
              <a:spLocks/>
            </p:cNvSpPr>
            <p:nvPr/>
          </p:nvSpPr>
          <p:spPr bwMode="auto">
            <a:xfrm>
              <a:off x="4155653" y="4145043"/>
              <a:ext cx="787823" cy="728864"/>
            </a:xfrm>
            <a:custGeom>
              <a:avLst/>
              <a:gdLst/>
              <a:ahLst/>
              <a:cxnLst>
                <a:cxn ang="0">
                  <a:pos x="39" y="36"/>
                </a:cxn>
                <a:cxn ang="0">
                  <a:pos x="41" y="44"/>
                </a:cxn>
                <a:cxn ang="0">
                  <a:pos x="35" y="50"/>
                </a:cxn>
                <a:cxn ang="0">
                  <a:pos x="27" y="53"/>
                </a:cxn>
                <a:cxn ang="0">
                  <a:pos x="18" y="53"/>
                </a:cxn>
                <a:cxn ang="0">
                  <a:pos x="11" y="50"/>
                </a:cxn>
                <a:cxn ang="0">
                  <a:pos x="4" y="44"/>
                </a:cxn>
                <a:cxn ang="0">
                  <a:pos x="6" y="36"/>
                </a:cxn>
                <a:cxn ang="0">
                  <a:pos x="0" y="28"/>
                </a:cxn>
                <a:cxn ang="0">
                  <a:pos x="7" y="23"/>
                </a:cxn>
                <a:cxn ang="0">
                  <a:pos x="4" y="18"/>
                </a:cxn>
                <a:cxn ang="0">
                  <a:pos x="15" y="16"/>
                </a:cxn>
                <a:cxn ang="0">
                  <a:pos x="19" y="8"/>
                </a:cxn>
                <a:cxn ang="0">
                  <a:pos x="28" y="15"/>
                </a:cxn>
                <a:cxn ang="0">
                  <a:pos x="35" y="12"/>
                </a:cxn>
                <a:cxn ang="0">
                  <a:pos x="41" y="19"/>
                </a:cxn>
                <a:cxn ang="0">
                  <a:pos x="45" y="27"/>
                </a:cxn>
                <a:cxn ang="0">
                  <a:pos x="23" y="22"/>
                </a:cxn>
                <a:cxn ang="0">
                  <a:pos x="32" y="31"/>
                </a:cxn>
                <a:cxn ang="0">
                  <a:pos x="63" y="16"/>
                </a:cxn>
                <a:cxn ang="0">
                  <a:pos x="64" y="24"/>
                </a:cxn>
                <a:cxn ang="0">
                  <a:pos x="55" y="22"/>
                </a:cxn>
                <a:cxn ang="0">
                  <a:pos x="46" y="24"/>
                </a:cxn>
                <a:cxn ang="0">
                  <a:pos x="46" y="16"/>
                </a:cxn>
                <a:cxn ang="0">
                  <a:pos x="46" y="9"/>
                </a:cxn>
                <a:cxn ang="0">
                  <a:pos x="46" y="2"/>
                </a:cxn>
                <a:cxn ang="0">
                  <a:pos x="55" y="4"/>
                </a:cxn>
                <a:cxn ang="0">
                  <a:pos x="59" y="0"/>
                </a:cxn>
                <a:cxn ang="0">
                  <a:pos x="62" y="7"/>
                </a:cxn>
                <a:cxn ang="0">
                  <a:pos x="68" y="15"/>
                </a:cxn>
                <a:cxn ang="0">
                  <a:pos x="62" y="55"/>
                </a:cxn>
                <a:cxn ang="0">
                  <a:pos x="59" y="63"/>
                </a:cxn>
                <a:cxn ang="0">
                  <a:pos x="54" y="59"/>
                </a:cxn>
                <a:cxn ang="0">
                  <a:pos x="45" y="60"/>
                </a:cxn>
                <a:cxn ang="0">
                  <a:pos x="41" y="52"/>
                </a:cxn>
                <a:cxn ang="0">
                  <a:pos x="47" y="44"/>
                </a:cxn>
                <a:cxn ang="0">
                  <a:pos x="50" y="36"/>
                </a:cxn>
                <a:cxn ang="0">
                  <a:pos x="56" y="40"/>
                </a:cxn>
                <a:cxn ang="0">
                  <a:pos x="64" y="39"/>
                </a:cxn>
                <a:cxn ang="0">
                  <a:pos x="63" y="46"/>
                </a:cxn>
                <a:cxn ang="0">
                  <a:pos x="55" y="8"/>
                </a:cxn>
                <a:cxn ang="0">
                  <a:pos x="59" y="13"/>
                </a:cxn>
                <a:cxn ang="0">
                  <a:pos x="50" y="49"/>
                </a:cxn>
                <a:cxn ang="0">
                  <a:pos x="55" y="45"/>
                </a:cxn>
              </a:cxnLst>
              <a:rect l="0" t="0" r="r" b="b"/>
              <a:pathLst>
                <a:path w="68" h="63">
                  <a:moveTo>
                    <a:pt x="45" y="35"/>
                  </a:moveTo>
                  <a:cubicBezTo>
                    <a:pt x="45" y="35"/>
                    <a:pt x="45" y="36"/>
                    <a:pt x="45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7"/>
                    <a:pt x="38" y="38"/>
                    <a:pt x="38" y="39"/>
                  </a:cubicBezTo>
                  <a:cubicBezTo>
                    <a:pt x="39" y="41"/>
                    <a:pt x="40" y="42"/>
                    <a:pt x="41" y="43"/>
                  </a:cubicBezTo>
                  <a:cubicBezTo>
                    <a:pt x="41" y="43"/>
                    <a:pt x="41" y="44"/>
                    <a:pt x="41" y="44"/>
                  </a:cubicBezTo>
                  <a:cubicBezTo>
                    <a:pt x="41" y="44"/>
                    <a:pt x="41" y="44"/>
                    <a:pt x="41" y="45"/>
                  </a:cubicBezTo>
                  <a:cubicBezTo>
                    <a:pt x="40" y="46"/>
                    <a:pt x="36" y="50"/>
                    <a:pt x="35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0" y="47"/>
                    <a:pt x="29" y="47"/>
                    <a:pt x="28" y="48"/>
                  </a:cubicBezTo>
                  <a:cubicBezTo>
                    <a:pt x="28" y="49"/>
                    <a:pt x="27" y="51"/>
                    <a:pt x="27" y="53"/>
                  </a:cubicBezTo>
                  <a:cubicBezTo>
                    <a:pt x="27" y="54"/>
                    <a:pt x="26" y="54"/>
                    <a:pt x="26" y="54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54"/>
                    <a:pt x="18" y="54"/>
                    <a:pt x="18" y="53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6" y="47"/>
                    <a:pt x="16" y="47"/>
                    <a:pt x="15" y="47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9" y="50"/>
                    <a:pt x="9" y="50"/>
                  </a:cubicBezTo>
                  <a:cubicBezTo>
                    <a:pt x="8" y="49"/>
                    <a:pt x="4" y="45"/>
                    <a:pt x="4" y="44"/>
                  </a:cubicBezTo>
                  <a:cubicBezTo>
                    <a:pt x="4" y="44"/>
                    <a:pt x="4" y="44"/>
                    <a:pt x="4" y="43"/>
                  </a:cubicBezTo>
                  <a:cubicBezTo>
                    <a:pt x="5" y="42"/>
                    <a:pt x="6" y="41"/>
                    <a:pt x="7" y="39"/>
                  </a:cubicBezTo>
                  <a:cubicBezTo>
                    <a:pt x="7" y="38"/>
                    <a:pt x="6" y="37"/>
                    <a:pt x="6" y="36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0" y="35"/>
                    <a:pt x="0" y="35"/>
                    <a:pt x="0" y="3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5"/>
                    <a:pt x="7" y="24"/>
                    <a:pt x="7" y="23"/>
                  </a:cubicBezTo>
                  <a:cubicBezTo>
                    <a:pt x="6" y="22"/>
                    <a:pt x="5" y="20"/>
                    <a:pt x="4" y="19"/>
                  </a:cubicBezTo>
                  <a:cubicBezTo>
                    <a:pt x="4" y="19"/>
                    <a:pt x="4" y="19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5" y="17"/>
                    <a:pt x="9" y="12"/>
                    <a:pt x="10" y="12"/>
                  </a:cubicBezTo>
                  <a:cubicBezTo>
                    <a:pt x="10" y="12"/>
                    <a:pt x="10" y="12"/>
                    <a:pt x="11" y="13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5"/>
                    <a:pt x="16" y="15"/>
                    <a:pt x="17" y="15"/>
                  </a:cubicBezTo>
                  <a:cubicBezTo>
                    <a:pt x="18" y="13"/>
                    <a:pt x="18" y="11"/>
                    <a:pt x="18" y="9"/>
                  </a:cubicBezTo>
                  <a:cubicBezTo>
                    <a:pt x="18" y="9"/>
                    <a:pt x="19" y="8"/>
                    <a:pt x="19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7" y="9"/>
                    <a:pt x="27" y="9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9" y="15"/>
                    <a:pt x="30" y="15"/>
                    <a:pt x="31" y="16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6" y="12"/>
                    <a:pt x="36" y="12"/>
                    <a:pt x="36" y="13"/>
                  </a:cubicBezTo>
                  <a:cubicBezTo>
                    <a:pt x="37" y="13"/>
                    <a:pt x="41" y="17"/>
                    <a:pt x="41" y="18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0" y="20"/>
                    <a:pt x="39" y="22"/>
                    <a:pt x="38" y="23"/>
                  </a:cubicBezTo>
                  <a:cubicBezTo>
                    <a:pt x="38" y="24"/>
                    <a:pt x="39" y="25"/>
                    <a:pt x="39" y="26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8"/>
                  </a:cubicBezTo>
                  <a:lnTo>
                    <a:pt x="45" y="35"/>
                  </a:lnTo>
                  <a:close/>
                  <a:moveTo>
                    <a:pt x="23" y="22"/>
                  </a:moveTo>
                  <a:cubicBezTo>
                    <a:pt x="18" y="22"/>
                    <a:pt x="13" y="26"/>
                    <a:pt x="13" y="31"/>
                  </a:cubicBezTo>
                  <a:cubicBezTo>
                    <a:pt x="13" y="36"/>
                    <a:pt x="18" y="40"/>
                    <a:pt x="23" y="40"/>
                  </a:cubicBezTo>
                  <a:cubicBezTo>
                    <a:pt x="28" y="40"/>
                    <a:pt x="32" y="36"/>
                    <a:pt x="32" y="31"/>
                  </a:cubicBezTo>
                  <a:cubicBezTo>
                    <a:pt x="32" y="26"/>
                    <a:pt x="28" y="22"/>
                    <a:pt x="23" y="22"/>
                  </a:cubicBezTo>
                  <a:close/>
                  <a:moveTo>
                    <a:pt x="68" y="15"/>
                  </a:moveTo>
                  <a:cubicBezTo>
                    <a:pt x="68" y="16"/>
                    <a:pt x="64" y="16"/>
                    <a:pt x="63" y="16"/>
                  </a:cubicBezTo>
                  <a:cubicBezTo>
                    <a:pt x="63" y="17"/>
                    <a:pt x="62" y="18"/>
                    <a:pt x="62" y="18"/>
                  </a:cubicBezTo>
                  <a:cubicBezTo>
                    <a:pt x="62" y="19"/>
                    <a:pt x="64" y="23"/>
                    <a:pt x="64" y="23"/>
                  </a:cubicBezTo>
                  <a:cubicBezTo>
                    <a:pt x="64" y="23"/>
                    <a:pt x="64" y="23"/>
                    <a:pt x="64" y="24"/>
                  </a:cubicBezTo>
                  <a:cubicBezTo>
                    <a:pt x="63" y="24"/>
                    <a:pt x="59" y="26"/>
                    <a:pt x="59" y="26"/>
                  </a:cubicBezTo>
                  <a:cubicBezTo>
                    <a:pt x="59" y="26"/>
                    <a:pt x="56" y="22"/>
                    <a:pt x="56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3" y="22"/>
                    <a:pt x="50" y="26"/>
                    <a:pt x="50" y="26"/>
                  </a:cubicBezTo>
                  <a:cubicBezTo>
                    <a:pt x="50" y="26"/>
                    <a:pt x="46" y="24"/>
                    <a:pt x="46" y="24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7" y="19"/>
                    <a:pt x="47" y="18"/>
                  </a:cubicBezTo>
                  <a:cubicBezTo>
                    <a:pt x="47" y="18"/>
                    <a:pt x="46" y="17"/>
                    <a:pt x="46" y="16"/>
                  </a:cubicBezTo>
                  <a:cubicBezTo>
                    <a:pt x="45" y="16"/>
                    <a:pt x="41" y="16"/>
                    <a:pt x="41" y="15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5" y="9"/>
                    <a:pt x="46" y="9"/>
                  </a:cubicBezTo>
                  <a:cubicBezTo>
                    <a:pt x="46" y="9"/>
                    <a:pt x="47" y="8"/>
                    <a:pt x="47" y="7"/>
                  </a:cubicBezTo>
                  <a:cubicBezTo>
                    <a:pt x="47" y="7"/>
                    <a:pt x="45" y="3"/>
                    <a:pt x="45" y="2"/>
                  </a:cubicBezTo>
                  <a:cubicBezTo>
                    <a:pt x="45" y="2"/>
                    <a:pt x="45" y="2"/>
                    <a:pt x="46" y="2"/>
                  </a:cubicBezTo>
                  <a:cubicBezTo>
                    <a:pt x="46" y="2"/>
                    <a:pt x="50" y="0"/>
                    <a:pt x="50" y="0"/>
                  </a:cubicBezTo>
                  <a:cubicBezTo>
                    <a:pt x="50" y="0"/>
                    <a:pt x="53" y="3"/>
                    <a:pt x="54" y="4"/>
                  </a:cubicBezTo>
                  <a:cubicBezTo>
                    <a:pt x="54" y="4"/>
                    <a:pt x="54" y="4"/>
                    <a:pt x="55" y="4"/>
                  </a:cubicBezTo>
                  <a:cubicBezTo>
                    <a:pt x="55" y="4"/>
                    <a:pt x="55" y="4"/>
                    <a:pt x="56" y="4"/>
                  </a:cubicBezTo>
                  <a:cubicBezTo>
                    <a:pt x="57" y="2"/>
                    <a:pt x="58" y="1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3" y="2"/>
                    <a:pt x="64" y="2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4" y="3"/>
                    <a:pt x="62" y="7"/>
                    <a:pt x="62" y="7"/>
                  </a:cubicBezTo>
                  <a:cubicBezTo>
                    <a:pt x="62" y="8"/>
                    <a:pt x="63" y="9"/>
                    <a:pt x="63" y="9"/>
                  </a:cubicBezTo>
                  <a:cubicBezTo>
                    <a:pt x="64" y="9"/>
                    <a:pt x="68" y="10"/>
                    <a:pt x="68" y="10"/>
                  </a:cubicBezTo>
                  <a:lnTo>
                    <a:pt x="68" y="15"/>
                  </a:lnTo>
                  <a:close/>
                  <a:moveTo>
                    <a:pt x="68" y="52"/>
                  </a:moveTo>
                  <a:cubicBezTo>
                    <a:pt x="68" y="52"/>
                    <a:pt x="64" y="53"/>
                    <a:pt x="63" y="53"/>
                  </a:cubicBezTo>
                  <a:cubicBezTo>
                    <a:pt x="63" y="54"/>
                    <a:pt x="62" y="54"/>
                    <a:pt x="62" y="55"/>
                  </a:cubicBezTo>
                  <a:cubicBezTo>
                    <a:pt x="62" y="56"/>
                    <a:pt x="64" y="59"/>
                    <a:pt x="64" y="60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63" y="60"/>
                    <a:pt x="59" y="63"/>
                    <a:pt x="59" y="63"/>
                  </a:cubicBezTo>
                  <a:cubicBezTo>
                    <a:pt x="59" y="63"/>
                    <a:pt x="56" y="59"/>
                    <a:pt x="56" y="59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4" y="59"/>
                    <a:pt x="54" y="59"/>
                    <a:pt x="54" y="59"/>
                  </a:cubicBezTo>
                  <a:cubicBezTo>
                    <a:pt x="53" y="59"/>
                    <a:pt x="50" y="63"/>
                    <a:pt x="50" y="63"/>
                  </a:cubicBezTo>
                  <a:cubicBezTo>
                    <a:pt x="50" y="63"/>
                    <a:pt x="46" y="60"/>
                    <a:pt x="46" y="60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45" y="59"/>
                    <a:pt x="47" y="56"/>
                    <a:pt x="47" y="55"/>
                  </a:cubicBezTo>
                  <a:cubicBezTo>
                    <a:pt x="47" y="54"/>
                    <a:pt x="46" y="54"/>
                    <a:pt x="46" y="53"/>
                  </a:cubicBezTo>
                  <a:cubicBezTo>
                    <a:pt x="45" y="53"/>
                    <a:pt x="41" y="52"/>
                    <a:pt x="41" y="52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6"/>
                    <a:pt x="45" y="46"/>
                    <a:pt x="46" y="46"/>
                  </a:cubicBezTo>
                  <a:cubicBezTo>
                    <a:pt x="46" y="45"/>
                    <a:pt x="47" y="45"/>
                    <a:pt x="47" y="44"/>
                  </a:cubicBezTo>
                  <a:cubicBezTo>
                    <a:pt x="47" y="43"/>
                    <a:pt x="45" y="40"/>
                    <a:pt x="45" y="39"/>
                  </a:cubicBezTo>
                  <a:cubicBezTo>
                    <a:pt x="45" y="39"/>
                    <a:pt x="45" y="39"/>
                    <a:pt x="46" y="39"/>
                  </a:cubicBezTo>
                  <a:cubicBezTo>
                    <a:pt x="46" y="39"/>
                    <a:pt x="50" y="36"/>
                    <a:pt x="50" y="36"/>
                  </a:cubicBezTo>
                  <a:cubicBezTo>
                    <a:pt x="50" y="36"/>
                    <a:pt x="53" y="40"/>
                    <a:pt x="54" y="40"/>
                  </a:cubicBezTo>
                  <a:cubicBezTo>
                    <a:pt x="54" y="40"/>
                    <a:pt x="54" y="40"/>
                    <a:pt x="55" y="40"/>
                  </a:cubicBezTo>
                  <a:cubicBezTo>
                    <a:pt x="55" y="40"/>
                    <a:pt x="55" y="40"/>
                    <a:pt x="56" y="40"/>
                  </a:cubicBezTo>
                  <a:cubicBezTo>
                    <a:pt x="57" y="39"/>
                    <a:pt x="58" y="38"/>
                    <a:pt x="59" y="36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59" y="36"/>
                    <a:pt x="63" y="39"/>
                    <a:pt x="64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40"/>
                    <a:pt x="62" y="43"/>
                    <a:pt x="62" y="44"/>
                  </a:cubicBezTo>
                  <a:cubicBezTo>
                    <a:pt x="62" y="45"/>
                    <a:pt x="63" y="45"/>
                    <a:pt x="63" y="46"/>
                  </a:cubicBezTo>
                  <a:cubicBezTo>
                    <a:pt x="64" y="46"/>
                    <a:pt x="68" y="46"/>
                    <a:pt x="68" y="47"/>
                  </a:cubicBezTo>
                  <a:lnTo>
                    <a:pt x="68" y="52"/>
                  </a:lnTo>
                  <a:close/>
                  <a:moveTo>
                    <a:pt x="55" y="8"/>
                  </a:moveTo>
                  <a:cubicBezTo>
                    <a:pt x="52" y="8"/>
                    <a:pt x="50" y="10"/>
                    <a:pt x="50" y="13"/>
                  </a:cubicBezTo>
                  <a:cubicBezTo>
                    <a:pt x="50" y="15"/>
                    <a:pt x="52" y="17"/>
                    <a:pt x="55" y="17"/>
                  </a:cubicBezTo>
                  <a:cubicBezTo>
                    <a:pt x="57" y="17"/>
                    <a:pt x="59" y="15"/>
                    <a:pt x="59" y="13"/>
                  </a:cubicBezTo>
                  <a:cubicBezTo>
                    <a:pt x="59" y="10"/>
                    <a:pt x="57" y="8"/>
                    <a:pt x="55" y="8"/>
                  </a:cubicBezTo>
                  <a:close/>
                  <a:moveTo>
                    <a:pt x="55" y="45"/>
                  </a:moveTo>
                  <a:cubicBezTo>
                    <a:pt x="52" y="45"/>
                    <a:pt x="50" y="47"/>
                    <a:pt x="50" y="49"/>
                  </a:cubicBezTo>
                  <a:cubicBezTo>
                    <a:pt x="50" y="52"/>
                    <a:pt x="52" y="54"/>
                    <a:pt x="55" y="54"/>
                  </a:cubicBezTo>
                  <a:cubicBezTo>
                    <a:pt x="57" y="54"/>
                    <a:pt x="59" y="52"/>
                    <a:pt x="59" y="49"/>
                  </a:cubicBezTo>
                  <a:cubicBezTo>
                    <a:pt x="59" y="47"/>
                    <a:pt x="57" y="45"/>
                    <a:pt x="55" y="4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4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77849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48CC47AC-8AF7-40C9-ADFE-63FDDFAB3C6A}"/>
              </a:ext>
            </a:extLst>
          </p:cNvPr>
          <p:cNvGrpSpPr/>
          <p:nvPr/>
        </p:nvGrpSpPr>
        <p:grpSpPr>
          <a:xfrm>
            <a:off x="461973" y="4104080"/>
            <a:ext cx="8220054" cy="1373902"/>
            <a:chOff x="795239" y="4028758"/>
            <a:chExt cx="7542380" cy="1260636"/>
          </a:xfrm>
        </p:grpSpPr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id="{C4218B78-5F4E-4ECD-93F4-36759AD18F4A}"/>
                </a:ext>
              </a:extLst>
            </p:cNvPr>
            <p:cNvGrpSpPr/>
            <p:nvPr/>
          </p:nvGrpSpPr>
          <p:grpSpPr>
            <a:xfrm>
              <a:off x="4616891" y="4046865"/>
              <a:ext cx="3720728" cy="1242529"/>
              <a:chOff x="2302164" y="3147814"/>
              <a:chExt cx="4425873" cy="1478012"/>
            </a:xfrm>
          </p:grpSpPr>
          <p:pic>
            <p:nvPicPr>
              <p:cNvPr id="40" name="图片 39">
                <a:extLst>
                  <a:ext uri="{FF2B5EF4-FFF2-40B4-BE49-F238E27FC236}">
                    <a16:creationId xmlns:a16="http://schemas.microsoft.com/office/drawing/2014/main" id="{531A4185-4616-4DA0-95FB-0C25C2A3BF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15963" y="3147814"/>
                <a:ext cx="4312074" cy="1478012"/>
              </a:xfrm>
              <a:prstGeom prst="rect">
                <a:avLst/>
              </a:prstGeom>
            </p:spPr>
          </p:pic>
          <p:pic>
            <p:nvPicPr>
              <p:cNvPr id="41" name="图片 40">
                <a:extLst>
                  <a:ext uri="{FF2B5EF4-FFF2-40B4-BE49-F238E27FC236}">
                    <a16:creationId xmlns:a16="http://schemas.microsoft.com/office/drawing/2014/main" id="{8B43B1DA-9F44-4126-B34F-403C8B1880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302164" y="3240584"/>
                <a:ext cx="1005424" cy="681980"/>
              </a:xfrm>
              <a:prstGeom prst="rect">
                <a:avLst/>
              </a:prstGeom>
            </p:spPr>
          </p:pic>
        </p:grpSp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F4CFB7ED-B947-44D3-8803-EC99699227F9}"/>
                </a:ext>
              </a:extLst>
            </p:cNvPr>
            <p:cNvGrpSpPr/>
            <p:nvPr/>
          </p:nvGrpSpPr>
          <p:grpSpPr>
            <a:xfrm flipH="1">
              <a:off x="795239" y="4028758"/>
              <a:ext cx="3720728" cy="1242529"/>
              <a:chOff x="2302164" y="3147814"/>
              <a:chExt cx="4425873" cy="1478012"/>
            </a:xfrm>
          </p:grpSpPr>
          <p:pic>
            <p:nvPicPr>
              <p:cNvPr id="38" name="图片 37">
                <a:extLst>
                  <a:ext uri="{FF2B5EF4-FFF2-40B4-BE49-F238E27FC236}">
                    <a16:creationId xmlns:a16="http://schemas.microsoft.com/office/drawing/2014/main" id="{7052DFAB-F972-4DBF-A110-B7E62001F5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15963" y="3147814"/>
                <a:ext cx="4312074" cy="1478012"/>
              </a:xfrm>
              <a:prstGeom prst="rect">
                <a:avLst/>
              </a:prstGeom>
            </p:spPr>
          </p:pic>
          <p:pic>
            <p:nvPicPr>
              <p:cNvPr id="39" name="图片 38">
                <a:extLst>
                  <a:ext uri="{FF2B5EF4-FFF2-40B4-BE49-F238E27FC236}">
                    <a16:creationId xmlns:a16="http://schemas.microsoft.com/office/drawing/2014/main" id="{4C4A5CEE-7A64-49F8-B343-5113D226E7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302164" y="3240584"/>
                <a:ext cx="1005424" cy="68198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164935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827987" y="1289107"/>
            <a:ext cx="1890210" cy="2565285"/>
            <a:chOff x="5827987" y="1289107"/>
            <a:chExt cx="1890210" cy="2565285"/>
          </a:xfrm>
        </p:grpSpPr>
        <p:sp>
          <p:nvSpPr>
            <p:cNvPr id="8" name="Rectangle 11"/>
            <p:cNvSpPr/>
            <p:nvPr/>
          </p:nvSpPr>
          <p:spPr>
            <a:xfrm>
              <a:off x="5887831" y="1370116"/>
              <a:ext cx="1770522" cy="2484276"/>
            </a:xfrm>
            <a:prstGeom prst="rect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tIns="2160000" anchor="t" anchorCtr="1">
              <a:normAutofit fontScale="85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/>
                <a:t>此部分内容作为文字排版占位显示 （建议使用主题字体）</a:t>
              </a:r>
            </a:p>
          </p:txBody>
        </p:sp>
        <p:sp>
          <p:nvSpPr>
            <p:cNvPr id="9" name="Arrow: Pentagon 12"/>
            <p:cNvSpPr/>
            <p:nvPr/>
          </p:nvSpPr>
          <p:spPr>
            <a:xfrm rot="5400000">
              <a:off x="6044010" y="1073084"/>
              <a:ext cx="1458164" cy="1890210"/>
            </a:xfrm>
            <a:prstGeom prst="homePlat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none" lIns="216000" tIns="0" anchor="t" anchorCtr="1">
              <a:normAutofit/>
            </a:bodyPr>
            <a:lstStyle/>
            <a:p>
              <a:pPr algn="ctr"/>
              <a:r>
                <a:rPr lang="zh-CN" altLang="en-US" dirty="0"/>
                <a:t>标题文本预设</a:t>
              </a:r>
            </a:p>
          </p:txBody>
        </p:sp>
        <p:sp>
          <p:nvSpPr>
            <p:cNvPr id="10" name="Freeform: Shape 19"/>
            <p:cNvSpPr>
              <a:spLocks/>
            </p:cNvSpPr>
            <p:nvPr/>
          </p:nvSpPr>
          <p:spPr bwMode="auto">
            <a:xfrm>
              <a:off x="6535640" y="1894422"/>
              <a:ext cx="474903" cy="474903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425804" y="1289107"/>
            <a:ext cx="1890210" cy="2565285"/>
            <a:chOff x="1425804" y="1289107"/>
            <a:chExt cx="1890210" cy="2565285"/>
          </a:xfrm>
        </p:grpSpPr>
        <p:sp>
          <p:nvSpPr>
            <p:cNvPr id="4" name="Rectangle 1"/>
            <p:cNvSpPr/>
            <p:nvPr/>
          </p:nvSpPr>
          <p:spPr>
            <a:xfrm>
              <a:off x="1485648" y="1370116"/>
              <a:ext cx="1770522" cy="248427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tIns="2160000" anchor="t" anchorCtr="1">
              <a:normAutofit fontScale="85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/>
                <a:t>此部分内容作为文字排版占位显示 （建议使用主题字体）</a:t>
              </a:r>
            </a:p>
          </p:txBody>
        </p:sp>
        <p:sp>
          <p:nvSpPr>
            <p:cNvPr id="5" name="Arrow: Pentagon 2"/>
            <p:cNvSpPr/>
            <p:nvPr/>
          </p:nvSpPr>
          <p:spPr>
            <a:xfrm rot="5400000">
              <a:off x="1641827" y="1073084"/>
              <a:ext cx="1458164" cy="1890210"/>
            </a:xfrm>
            <a:prstGeom prst="homePlat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none" lIns="216000" anchor="t" anchorCtr="1">
              <a:normAutofit/>
            </a:bodyPr>
            <a:lstStyle/>
            <a:p>
              <a:pPr algn="ctr"/>
              <a:r>
                <a:rPr lang="zh-CN" altLang="en-US" dirty="0"/>
                <a:t>标题文本预设</a:t>
              </a:r>
            </a:p>
          </p:txBody>
        </p:sp>
        <p:sp>
          <p:nvSpPr>
            <p:cNvPr id="11" name="Freeform: Shape 20"/>
            <p:cNvSpPr>
              <a:spLocks/>
            </p:cNvSpPr>
            <p:nvPr/>
          </p:nvSpPr>
          <p:spPr bwMode="auto">
            <a:xfrm>
              <a:off x="2133458" y="1894422"/>
              <a:ext cx="474903" cy="474903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626895" y="1289107"/>
            <a:ext cx="1890210" cy="2565285"/>
            <a:chOff x="3626895" y="1289107"/>
            <a:chExt cx="1890210" cy="2565285"/>
          </a:xfrm>
        </p:grpSpPr>
        <p:sp>
          <p:nvSpPr>
            <p:cNvPr id="6" name="Rectangle 6"/>
            <p:cNvSpPr/>
            <p:nvPr/>
          </p:nvSpPr>
          <p:spPr>
            <a:xfrm>
              <a:off x="3686739" y="1370116"/>
              <a:ext cx="1770522" cy="2484276"/>
            </a:xfrm>
            <a:prstGeom prst="rect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tIns="2160000" anchor="t" anchorCtr="1">
              <a:normAutofit fontScale="85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/>
                <a:t>此部分内容作为文字排版占位显示 （建议使用主题字体）</a:t>
              </a:r>
            </a:p>
          </p:txBody>
        </p:sp>
        <p:sp>
          <p:nvSpPr>
            <p:cNvPr id="7" name="Arrow: Pentagon 7"/>
            <p:cNvSpPr/>
            <p:nvPr/>
          </p:nvSpPr>
          <p:spPr>
            <a:xfrm rot="5400000">
              <a:off x="3842918" y="1073084"/>
              <a:ext cx="1458164" cy="1890210"/>
            </a:xfrm>
            <a:prstGeom prst="homePlat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none" lIns="216000" anchor="t" anchorCtr="1">
              <a:normAutofit/>
            </a:bodyPr>
            <a:lstStyle/>
            <a:p>
              <a:pPr algn="ctr"/>
              <a:r>
                <a:rPr lang="zh-CN" altLang="en-US"/>
                <a:t>标题文本预设</a:t>
              </a:r>
            </a:p>
          </p:txBody>
        </p:sp>
        <p:sp>
          <p:nvSpPr>
            <p:cNvPr id="12" name="Freeform: Shape 21"/>
            <p:cNvSpPr>
              <a:spLocks/>
            </p:cNvSpPr>
            <p:nvPr/>
          </p:nvSpPr>
          <p:spPr bwMode="auto">
            <a:xfrm>
              <a:off x="4342814" y="1894561"/>
              <a:ext cx="474903" cy="474903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6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77849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DAC46C1A-4CA3-48A1-815F-E09883A00ECE}"/>
              </a:ext>
            </a:extLst>
          </p:cNvPr>
          <p:cNvGrpSpPr/>
          <p:nvPr/>
        </p:nvGrpSpPr>
        <p:grpSpPr>
          <a:xfrm>
            <a:off x="461973" y="4104080"/>
            <a:ext cx="8220054" cy="1373902"/>
            <a:chOff x="795239" y="4028758"/>
            <a:chExt cx="7542380" cy="1260636"/>
          </a:xfrm>
        </p:grpSpPr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B5B091BA-D686-4525-A576-FBD7D13E4BFA}"/>
                </a:ext>
              </a:extLst>
            </p:cNvPr>
            <p:cNvGrpSpPr/>
            <p:nvPr/>
          </p:nvGrpSpPr>
          <p:grpSpPr>
            <a:xfrm>
              <a:off x="4616891" y="4046865"/>
              <a:ext cx="3720728" cy="1242529"/>
              <a:chOff x="2302164" y="3147814"/>
              <a:chExt cx="4425873" cy="1478012"/>
            </a:xfrm>
          </p:grpSpPr>
          <p:pic>
            <p:nvPicPr>
              <p:cNvPr id="22" name="图片 21">
                <a:extLst>
                  <a:ext uri="{FF2B5EF4-FFF2-40B4-BE49-F238E27FC236}">
                    <a16:creationId xmlns:a16="http://schemas.microsoft.com/office/drawing/2014/main" id="{8C7FD1E9-F5AF-435A-9A73-C4B50350E0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15963" y="3147814"/>
                <a:ext cx="4312074" cy="1478012"/>
              </a:xfrm>
              <a:prstGeom prst="rect">
                <a:avLst/>
              </a:prstGeom>
            </p:spPr>
          </p:pic>
          <p:pic>
            <p:nvPicPr>
              <p:cNvPr id="23" name="图片 22">
                <a:extLst>
                  <a:ext uri="{FF2B5EF4-FFF2-40B4-BE49-F238E27FC236}">
                    <a16:creationId xmlns:a16="http://schemas.microsoft.com/office/drawing/2014/main" id="{DC731050-0622-480A-84A3-B160B4654C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02164" y="3240584"/>
                <a:ext cx="1005424" cy="681980"/>
              </a:xfrm>
              <a:prstGeom prst="rect">
                <a:avLst/>
              </a:prstGeom>
            </p:spPr>
          </p:pic>
        </p:grp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E55E8682-4349-4DA7-B587-56445728617A}"/>
                </a:ext>
              </a:extLst>
            </p:cNvPr>
            <p:cNvGrpSpPr/>
            <p:nvPr/>
          </p:nvGrpSpPr>
          <p:grpSpPr>
            <a:xfrm flipH="1">
              <a:off x="795239" y="4028758"/>
              <a:ext cx="3720728" cy="1242529"/>
              <a:chOff x="2302164" y="3147814"/>
              <a:chExt cx="4425873" cy="1478012"/>
            </a:xfrm>
          </p:grpSpPr>
          <p:pic>
            <p:nvPicPr>
              <p:cNvPr id="20" name="图片 19">
                <a:extLst>
                  <a:ext uri="{FF2B5EF4-FFF2-40B4-BE49-F238E27FC236}">
                    <a16:creationId xmlns:a16="http://schemas.microsoft.com/office/drawing/2014/main" id="{4B20B3DC-9A2B-424C-8608-2351E07E79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15963" y="3147814"/>
                <a:ext cx="4312074" cy="1478012"/>
              </a:xfrm>
              <a:prstGeom prst="rect">
                <a:avLst/>
              </a:prstGeom>
            </p:spPr>
          </p:pic>
          <p:pic>
            <p:nvPicPr>
              <p:cNvPr id="21" name="图片 20">
                <a:extLst>
                  <a:ext uri="{FF2B5EF4-FFF2-40B4-BE49-F238E27FC236}">
                    <a16:creationId xmlns:a16="http://schemas.microsoft.com/office/drawing/2014/main" id="{0444F496-CFC2-4DD4-B975-94E3002646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02164" y="3240584"/>
                <a:ext cx="1005424" cy="68198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898785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组合 62">
            <a:extLst>
              <a:ext uri="{FF2B5EF4-FFF2-40B4-BE49-F238E27FC236}">
                <a16:creationId xmlns:a16="http://schemas.microsoft.com/office/drawing/2014/main" id="{5C248397-D0F8-4FDF-A087-553055BF10B2}"/>
              </a:ext>
            </a:extLst>
          </p:cNvPr>
          <p:cNvGrpSpPr/>
          <p:nvPr/>
        </p:nvGrpSpPr>
        <p:grpSpPr>
          <a:xfrm>
            <a:off x="6672862" y="1563638"/>
            <a:ext cx="1741423" cy="2229561"/>
            <a:chOff x="6672862" y="1977684"/>
            <a:chExt cx="1741423" cy="2229561"/>
          </a:xfrm>
        </p:grpSpPr>
        <p:sp>
          <p:nvSpPr>
            <p:cNvPr id="64" name="Right Arrow Callout 122">
              <a:extLst>
                <a:ext uri="{FF2B5EF4-FFF2-40B4-BE49-F238E27FC236}">
                  <a16:creationId xmlns:a16="http://schemas.microsoft.com/office/drawing/2014/main" id="{7D36135C-0C89-4320-B9B3-FB129356E748}"/>
                </a:ext>
              </a:extLst>
            </p:cNvPr>
            <p:cNvSpPr>
              <a:spLocks/>
            </p:cNvSpPr>
            <p:nvPr/>
          </p:nvSpPr>
          <p:spPr>
            <a:xfrm>
              <a:off x="6672862" y="1977684"/>
              <a:ext cx="1741423" cy="1115795"/>
            </a:xfrm>
            <a:prstGeom prst="rightArrowCallout">
              <a:avLst>
                <a:gd name="adj1" fmla="val 25000"/>
                <a:gd name="adj2" fmla="val 25000"/>
                <a:gd name="adj3" fmla="val 25000"/>
                <a:gd name="adj4" fmla="val 76655"/>
              </a:avLst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>
              <a:noFill/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65" name="Text Placeholder 3">
              <a:extLst>
                <a:ext uri="{FF2B5EF4-FFF2-40B4-BE49-F238E27FC236}">
                  <a16:creationId xmlns:a16="http://schemas.microsoft.com/office/drawing/2014/main" id="{89B9B107-D7AA-4F80-869D-8BDE2E7A42C8}"/>
                </a:ext>
              </a:extLst>
            </p:cNvPr>
            <p:cNvSpPr txBox="1">
              <a:spLocks/>
            </p:cNvSpPr>
            <p:nvPr/>
          </p:nvSpPr>
          <p:spPr>
            <a:xfrm>
              <a:off x="8037466" y="2400724"/>
              <a:ext cx="268906" cy="266263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>
                  <a:sym typeface="+mn-lt"/>
                </a:rPr>
                <a:t>05</a:t>
              </a:r>
            </a:p>
          </p:txBody>
        </p:sp>
        <p:sp>
          <p:nvSpPr>
            <p:cNvPr id="66" name="任意多边形: 形状 65">
              <a:extLst>
                <a:ext uri="{FF2B5EF4-FFF2-40B4-BE49-F238E27FC236}">
                  <a16:creationId xmlns:a16="http://schemas.microsoft.com/office/drawing/2014/main" id="{EB87B4D8-C902-4E18-824D-816326C647E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31549" y="2268774"/>
              <a:ext cx="454720" cy="454002"/>
            </a:xfrm>
            <a:custGeom>
              <a:avLst/>
              <a:gdLst>
                <a:gd name="connsiteX0" fmla="*/ 325000 h 606722"/>
                <a:gd name="connsiteY0" fmla="*/ 325000 h 606722"/>
                <a:gd name="connsiteX1" fmla="*/ 325000 h 606722"/>
                <a:gd name="connsiteY1" fmla="*/ 325000 h 606722"/>
                <a:gd name="connsiteX2" fmla="*/ 325000 h 606722"/>
                <a:gd name="connsiteY2" fmla="*/ 325000 h 606722"/>
                <a:gd name="connsiteX3" fmla="*/ 325000 h 606722"/>
                <a:gd name="connsiteY3" fmla="*/ 325000 h 606722"/>
                <a:gd name="connsiteX4" fmla="*/ 325000 h 606722"/>
                <a:gd name="connsiteY4" fmla="*/ 325000 h 606722"/>
                <a:gd name="connsiteX5" fmla="*/ 325000 h 606722"/>
                <a:gd name="connsiteY5" fmla="*/ 325000 h 606722"/>
                <a:gd name="connsiteX6" fmla="*/ 325000 h 606722"/>
                <a:gd name="connsiteY6" fmla="*/ 325000 h 606722"/>
                <a:gd name="connsiteX7" fmla="*/ 325000 h 606722"/>
                <a:gd name="connsiteY7" fmla="*/ 325000 h 606722"/>
                <a:gd name="connsiteX8" fmla="*/ 325000 h 606722"/>
                <a:gd name="connsiteY8" fmla="*/ 325000 h 606722"/>
                <a:gd name="connsiteX9" fmla="*/ 325000 h 606722"/>
                <a:gd name="connsiteY9" fmla="*/ 325000 h 606722"/>
                <a:gd name="connsiteX10" fmla="*/ 325000 h 606722"/>
                <a:gd name="connsiteY10" fmla="*/ 325000 h 606722"/>
                <a:gd name="connsiteX11" fmla="*/ 325000 h 606722"/>
                <a:gd name="connsiteY11" fmla="*/ 325000 h 606722"/>
                <a:gd name="connsiteX12" fmla="*/ 325000 h 606722"/>
                <a:gd name="connsiteY12" fmla="*/ 325000 h 606722"/>
                <a:gd name="connsiteX13" fmla="*/ 325000 h 606722"/>
                <a:gd name="connsiteY13" fmla="*/ 325000 h 606722"/>
                <a:gd name="connsiteX14" fmla="*/ 325000 h 606722"/>
                <a:gd name="connsiteY14" fmla="*/ 325000 h 606722"/>
                <a:gd name="connsiteX15" fmla="*/ 325000 h 606722"/>
                <a:gd name="connsiteY15" fmla="*/ 325000 h 606722"/>
                <a:gd name="connsiteX16" fmla="*/ 325000 h 606722"/>
                <a:gd name="connsiteY16" fmla="*/ 325000 h 606722"/>
                <a:gd name="connsiteX17" fmla="*/ 325000 h 606722"/>
                <a:gd name="connsiteY17" fmla="*/ 325000 h 606722"/>
                <a:gd name="connsiteX18" fmla="*/ 325000 h 606722"/>
                <a:gd name="connsiteY18" fmla="*/ 325000 h 606722"/>
                <a:gd name="connsiteX19" fmla="*/ 325000 h 606722"/>
                <a:gd name="connsiteY19" fmla="*/ 325000 h 606722"/>
                <a:gd name="connsiteX20" fmla="*/ 325000 h 606722"/>
                <a:gd name="connsiteY20" fmla="*/ 325000 h 606722"/>
                <a:gd name="connsiteX21" fmla="*/ 325000 h 606722"/>
                <a:gd name="connsiteY21" fmla="*/ 325000 h 606722"/>
                <a:gd name="connsiteX22" fmla="*/ 325000 h 606722"/>
                <a:gd name="connsiteY22" fmla="*/ 325000 h 606722"/>
                <a:gd name="connsiteX23" fmla="*/ 325000 h 606722"/>
                <a:gd name="connsiteY23" fmla="*/ 325000 h 606722"/>
                <a:gd name="connsiteX24" fmla="*/ 325000 h 606722"/>
                <a:gd name="connsiteY24" fmla="*/ 325000 h 606722"/>
                <a:gd name="connsiteX25" fmla="*/ 325000 h 606722"/>
                <a:gd name="connsiteY25" fmla="*/ 325000 h 606722"/>
                <a:gd name="connsiteX26" fmla="*/ 325000 h 606722"/>
                <a:gd name="connsiteY26" fmla="*/ 325000 h 606722"/>
                <a:gd name="connsiteX27" fmla="*/ 325000 h 606722"/>
                <a:gd name="connsiteY27" fmla="*/ 325000 h 606722"/>
                <a:gd name="connsiteX28" fmla="*/ 325000 h 606722"/>
                <a:gd name="connsiteY28" fmla="*/ 325000 h 606722"/>
                <a:gd name="connsiteX29" fmla="*/ 325000 h 606722"/>
                <a:gd name="connsiteY29" fmla="*/ 325000 h 606722"/>
                <a:gd name="connsiteX30" fmla="*/ 325000 h 606722"/>
                <a:gd name="connsiteY30" fmla="*/ 325000 h 606722"/>
                <a:gd name="connsiteX31" fmla="*/ 325000 h 606722"/>
                <a:gd name="connsiteY31" fmla="*/ 325000 h 606722"/>
                <a:gd name="connsiteX32" fmla="*/ 325000 h 606722"/>
                <a:gd name="connsiteY32" fmla="*/ 325000 h 606722"/>
                <a:gd name="connsiteX33" fmla="*/ 325000 h 606722"/>
                <a:gd name="connsiteY33" fmla="*/ 325000 h 606722"/>
                <a:gd name="connsiteX34" fmla="*/ 325000 h 606722"/>
                <a:gd name="connsiteY34" fmla="*/ 325000 h 606722"/>
                <a:gd name="connsiteX35" fmla="*/ 325000 h 606722"/>
                <a:gd name="connsiteY35" fmla="*/ 325000 h 606722"/>
                <a:gd name="connsiteX36" fmla="*/ 325000 h 606722"/>
                <a:gd name="connsiteY36" fmla="*/ 325000 h 606722"/>
                <a:gd name="connsiteX37" fmla="*/ 325000 h 606722"/>
                <a:gd name="connsiteY37" fmla="*/ 325000 h 606722"/>
                <a:gd name="connsiteX38" fmla="*/ 325000 h 606722"/>
                <a:gd name="connsiteY38" fmla="*/ 325000 h 606722"/>
                <a:gd name="connsiteX39" fmla="*/ 325000 h 606722"/>
                <a:gd name="connsiteY39" fmla="*/ 32500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81459" h="580542">
                  <a:moveTo>
                    <a:pt x="213875" y="146706"/>
                  </a:moveTo>
                  <a:cubicBezTo>
                    <a:pt x="227226" y="146706"/>
                    <a:pt x="238084" y="157547"/>
                    <a:pt x="238084" y="171055"/>
                  </a:cubicBezTo>
                  <a:cubicBezTo>
                    <a:pt x="238084" y="184562"/>
                    <a:pt x="227226" y="195493"/>
                    <a:pt x="213875" y="195493"/>
                  </a:cubicBezTo>
                  <a:cubicBezTo>
                    <a:pt x="161630" y="195493"/>
                    <a:pt x="118998" y="238236"/>
                    <a:pt x="118998" y="290755"/>
                  </a:cubicBezTo>
                  <a:cubicBezTo>
                    <a:pt x="118998" y="300086"/>
                    <a:pt x="120422" y="309328"/>
                    <a:pt x="123092" y="318214"/>
                  </a:cubicBezTo>
                  <a:cubicBezTo>
                    <a:pt x="126741" y="330300"/>
                    <a:pt x="120422" y="343274"/>
                    <a:pt x="108673" y="347895"/>
                  </a:cubicBezTo>
                  <a:cubicBezTo>
                    <a:pt x="72182" y="362291"/>
                    <a:pt x="48507" y="397126"/>
                    <a:pt x="48507" y="436582"/>
                  </a:cubicBezTo>
                  <a:cubicBezTo>
                    <a:pt x="48507" y="489101"/>
                    <a:pt x="91050" y="531844"/>
                    <a:pt x="143384" y="531844"/>
                  </a:cubicBezTo>
                  <a:lnTo>
                    <a:pt x="438164" y="531844"/>
                  </a:lnTo>
                  <a:cubicBezTo>
                    <a:pt x="490320" y="531844"/>
                    <a:pt x="532952" y="489101"/>
                    <a:pt x="532952" y="436582"/>
                  </a:cubicBezTo>
                  <a:cubicBezTo>
                    <a:pt x="532952" y="408678"/>
                    <a:pt x="520759" y="382108"/>
                    <a:pt x="499398" y="363979"/>
                  </a:cubicBezTo>
                  <a:cubicBezTo>
                    <a:pt x="494147" y="359625"/>
                    <a:pt x="491032" y="353049"/>
                    <a:pt x="490854" y="346207"/>
                  </a:cubicBezTo>
                  <a:cubicBezTo>
                    <a:pt x="489252" y="294399"/>
                    <a:pt x="447598" y="253876"/>
                    <a:pt x="395976" y="253876"/>
                  </a:cubicBezTo>
                  <a:cubicBezTo>
                    <a:pt x="382625" y="253876"/>
                    <a:pt x="371767" y="243035"/>
                    <a:pt x="371767" y="229528"/>
                  </a:cubicBezTo>
                  <a:cubicBezTo>
                    <a:pt x="371767" y="216020"/>
                    <a:pt x="382625" y="205090"/>
                    <a:pt x="395976" y="205090"/>
                  </a:cubicBezTo>
                  <a:cubicBezTo>
                    <a:pt x="433535" y="205090"/>
                    <a:pt x="468959" y="219575"/>
                    <a:pt x="495927" y="245879"/>
                  </a:cubicBezTo>
                  <a:cubicBezTo>
                    <a:pt x="520225" y="269517"/>
                    <a:pt x="535177" y="300441"/>
                    <a:pt x="538648" y="334032"/>
                  </a:cubicBezTo>
                  <a:cubicBezTo>
                    <a:pt x="565972" y="361047"/>
                    <a:pt x="581459" y="397748"/>
                    <a:pt x="581459" y="436582"/>
                  </a:cubicBezTo>
                  <a:cubicBezTo>
                    <a:pt x="581459" y="516026"/>
                    <a:pt x="517199" y="580542"/>
                    <a:pt x="438164" y="580542"/>
                  </a:cubicBezTo>
                  <a:lnTo>
                    <a:pt x="143384" y="580542"/>
                  </a:lnTo>
                  <a:cubicBezTo>
                    <a:pt x="64349" y="580542"/>
                    <a:pt x="0" y="516026"/>
                    <a:pt x="0" y="436582"/>
                  </a:cubicBezTo>
                  <a:cubicBezTo>
                    <a:pt x="0" y="407079"/>
                    <a:pt x="8811" y="378820"/>
                    <a:pt x="25544" y="354471"/>
                  </a:cubicBezTo>
                  <a:cubicBezTo>
                    <a:pt x="37737" y="336698"/>
                    <a:pt x="53669" y="322124"/>
                    <a:pt x="72004" y="311638"/>
                  </a:cubicBezTo>
                  <a:cubicBezTo>
                    <a:pt x="70936" y="304618"/>
                    <a:pt x="70491" y="297598"/>
                    <a:pt x="70491" y="290666"/>
                  </a:cubicBezTo>
                  <a:cubicBezTo>
                    <a:pt x="70491" y="211222"/>
                    <a:pt x="134840" y="146706"/>
                    <a:pt x="213875" y="146706"/>
                  </a:cubicBezTo>
                  <a:close/>
                  <a:moveTo>
                    <a:pt x="301555" y="0"/>
                  </a:moveTo>
                  <a:cubicBezTo>
                    <a:pt x="314815" y="0"/>
                    <a:pt x="325673" y="10930"/>
                    <a:pt x="325673" y="24259"/>
                  </a:cubicBezTo>
                  <a:lnTo>
                    <a:pt x="325673" y="369392"/>
                  </a:lnTo>
                  <a:lnTo>
                    <a:pt x="379960" y="313055"/>
                  </a:lnTo>
                  <a:cubicBezTo>
                    <a:pt x="389215" y="303458"/>
                    <a:pt x="404433" y="303191"/>
                    <a:pt x="414045" y="312522"/>
                  </a:cubicBezTo>
                  <a:cubicBezTo>
                    <a:pt x="423567" y="321763"/>
                    <a:pt x="423745" y="337225"/>
                    <a:pt x="414490" y="346822"/>
                  </a:cubicBezTo>
                  <a:lnTo>
                    <a:pt x="318642" y="446079"/>
                  </a:lnTo>
                  <a:cubicBezTo>
                    <a:pt x="314103" y="450788"/>
                    <a:pt x="307874" y="453454"/>
                    <a:pt x="301288" y="453454"/>
                  </a:cubicBezTo>
                  <a:cubicBezTo>
                    <a:pt x="294791" y="453454"/>
                    <a:pt x="288473" y="450788"/>
                    <a:pt x="284023" y="446079"/>
                  </a:cubicBezTo>
                  <a:lnTo>
                    <a:pt x="188086" y="346822"/>
                  </a:lnTo>
                  <a:cubicBezTo>
                    <a:pt x="178742" y="337225"/>
                    <a:pt x="179009" y="321941"/>
                    <a:pt x="188620" y="312522"/>
                  </a:cubicBezTo>
                  <a:cubicBezTo>
                    <a:pt x="198054" y="303191"/>
                    <a:pt x="213361" y="303458"/>
                    <a:pt x="222617" y="313055"/>
                  </a:cubicBezTo>
                  <a:lnTo>
                    <a:pt x="277437" y="369392"/>
                  </a:lnTo>
                  <a:lnTo>
                    <a:pt x="277437" y="24259"/>
                  </a:lnTo>
                  <a:cubicBezTo>
                    <a:pt x="277437" y="10930"/>
                    <a:pt x="288295" y="0"/>
                    <a:pt x="30155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67" name="文本框 23">
              <a:extLst>
                <a:ext uri="{FF2B5EF4-FFF2-40B4-BE49-F238E27FC236}">
                  <a16:creationId xmlns:a16="http://schemas.microsoft.com/office/drawing/2014/main" id="{CBD3BF1B-76C9-48FA-AB78-C8EFFC1957EA}"/>
                </a:ext>
              </a:extLst>
            </p:cNvPr>
            <p:cNvSpPr txBox="1"/>
            <p:nvPr/>
          </p:nvSpPr>
          <p:spPr>
            <a:xfrm>
              <a:off x="6672862" y="3143200"/>
              <a:ext cx="1331005" cy="307777"/>
            </a:xfrm>
            <a:prstGeom prst="rect">
              <a:avLst/>
            </a:prstGeom>
            <a:noFill/>
          </p:spPr>
          <p:txBody>
            <a:bodyPr wrap="square" rtlCol="0" anchor="ctr" anchorCtr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b="1" dirty="0">
                  <a:solidFill>
                    <a:sysClr val="windowText" lastClr="000000"/>
                  </a:solidFill>
                </a:rPr>
                <a:t>标题文本预设</a:t>
              </a:r>
            </a:p>
          </p:txBody>
        </p:sp>
        <p:sp>
          <p:nvSpPr>
            <p:cNvPr id="68" name="文本框 28">
              <a:extLst>
                <a:ext uri="{FF2B5EF4-FFF2-40B4-BE49-F238E27FC236}">
                  <a16:creationId xmlns:a16="http://schemas.microsoft.com/office/drawing/2014/main" id="{F43876ED-9ED9-41DD-91C0-030C20CF76D5}"/>
                </a:ext>
              </a:extLst>
            </p:cNvPr>
            <p:cNvSpPr txBox="1"/>
            <p:nvPr/>
          </p:nvSpPr>
          <p:spPr>
            <a:xfrm>
              <a:off x="6716716" y="3515389"/>
              <a:ext cx="1287151" cy="691856"/>
            </a:xfrm>
            <a:prstGeom prst="rect">
              <a:avLst/>
            </a:prstGeom>
            <a:noFill/>
          </p:spPr>
          <p:txBody>
            <a:bodyPr wrap="square" rtlCol="0" anchor="t" anchorCtr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ysClr val="windowText" lastClr="000000"/>
                  </a:solidFill>
                </a:rPr>
                <a:t>此部分内容作为文字排版占位显示（建议使用主题字体）</a:t>
              </a:r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B547E08F-4BE5-4E80-B080-A452DE5B1491}"/>
              </a:ext>
            </a:extLst>
          </p:cNvPr>
          <p:cNvGrpSpPr/>
          <p:nvPr/>
        </p:nvGrpSpPr>
        <p:grpSpPr>
          <a:xfrm>
            <a:off x="5187075" y="1563638"/>
            <a:ext cx="1741423" cy="2229560"/>
            <a:chOff x="5187075" y="1977684"/>
            <a:chExt cx="1741423" cy="2229560"/>
          </a:xfrm>
        </p:grpSpPr>
        <p:sp>
          <p:nvSpPr>
            <p:cNvPr id="58" name="Right Arrow Callout 121">
              <a:extLst>
                <a:ext uri="{FF2B5EF4-FFF2-40B4-BE49-F238E27FC236}">
                  <a16:creationId xmlns:a16="http://schemas.microsoft.com/office/drawing/2014/main" id="{6BBC1265-2E48-4AF6-8812-483B88329632}"/>
                </a:ext>
              </a:extLst>
            </p:cNvPr>
            <p:cNvSpPr>
              <a:spLocks/>
            </p:cNvSpPr>
            <p:nvPr/>
          </p:nvSpPr>
          <p:spPr>
            <a:xfrm>
              <a:off x="5187075" y="1977684"/>
              <a:ext cx="1741423" cy="1115795"/>
            </a:xfrm>
            <a:prstGeom prst="rightArrowCallout">
              <a:avLst>
                <a:gd name="adj1" fmla="val 25000"/>
                <a:gd name="adj2" fmla="val 25000"/>
                <a:gd name="adj3" fmla="val 25000"/>
                <a:gd name="adj4" fmla="val 76655"/>
              </a:avLst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bg1"/>
              </a:solidFill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59" name="Text Placeholder 3">
              <a:extLst>
                <a:ext uri="{FF2B5EF4-FFF2-40B4-BE49-F238E27FC236}">
                  <a16:creationId xmlns:a16="http://schemas.microsoft.com/office/drawing/2014/main" id="{3B2C4975-37DB-41B6-9B6A-B1C7AA3A9B9E}"/>
                </a:ext>
              </a:extLst>
            </p:cNvPr>
            <p:cNvSpPr txBox="1">
              <a:spLocks/>
            </p:cNvSpPr>
            <p:nvPr/>
          </p:nvSpPr>
          <p:spPr>
            <a:xfrm>
              <a:off x="6538408" y="2400724"/>
              <a:ext cx="268906" cy="266263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en-US" dirty="0">
                  <a:solidFill>
                    <a:schemeClr val="bg1"/>
                  </a:solidFill>
                  <a:latin typeface="Impact" panose="020B0806030902050204" pitchFamily="34" charset="0"/>
                  <a:cs typeface="+mn-ea"/>
                  <a:sym typeface="+mn-lt"/>
                </a:rPr>
                <a:t>04</a:t>
              </a:r>
              <a:endParaRPr lang="en-US" sz="1200" dirty="0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endParaRPr>
            </a:p>
          </p:txBody>
        </p:sp>
        <p:sp>
          <p:nvSpPr>
            <p:cNvPr id="60" name="任意多边形: 形状 59">
              <a:extLst>
                <a:ext uri="{FF2B5EF4-FFF2-40B4-BE49-F238E27FC236}">
                  <a16:creationId xmlns:a16="http://schemas.microsoft.com/office/drawing/2014/main" id="{9F2FF5E2-D6C7-4ADA-BB1C-D594A7EFC7BA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7127" y="2370119"/>
              <a:ext cx="419808" cy="260156"/>
            </a:xfrm>
            <a:custGeom>
              <a:avLst/>
              <a:gdLst>
                <a:gd name="T0" fmla="*/ 1842 w 2014"/>
                <a:gd name="T1" fmla="*/ 486 h 1250"/>
                <a:gd name="T2" fmla="*/ 1667 w 2014"/>
                <a:gd name="T3" fmla="*/ 223 h 1250"/>
                <a:gd name="T4" fmla="*/ 1389 w 2014"/>
                <a:gd name="T5" fmla="*/ 483 h 1250"/>
                <a:gd name="T6" fmla="*/ 1178 w 2014"/>
                <a:gd name="T7" fmla="*/ 786 h 1250"/>
                <a:gd name="T8" fmla="*/ 1194 w 2014"/>
                <a:gd name="T9" fmla="*/ 158 h 1250"/>
                <a:gd name="T10" fmla="*/ 901 w 2014"/>
                <a:gd name="T11" fmla="*/ 128 h 1250"/>
                <a:gd name="T12" fmla="*/ 752 w 2014"/>
                <a:gd name="T13" fmla="*/ 644 h 1250"/>
                <a:gd name="T14" fmla="*/ 634 w 2014"/>
                <a:gd name="T15" fmla="*/ 589 h 1250"/>
                <a:gd name="T16" fmla="*/ 530 w 2014"/>
                <a:gd name="T17" fmla="*/ 148 h 1250"/>
                <a:gd name="T18" fmla="*/ 172 w 2014"/>
                <a:gd name="T19" fmla="*/ 462 h 1250"/>
                <a:gd name="T20" fmla="*/ 0 w 2014"/>
                <a:gd name="T21" fmla="*/ 1078 h 1250"/>
                <a:gd name="T22" fmla="*/ 1532 w 2014"/>
                <a:gd name="T23" fmla="*/ 1250 h 1250"/>
                <a:gd name="T24" fmla="*/ 2014 w 2014"/>
                <a:gd name="T25" fmla="*/ 1078 h 1250"/>
                <a:gd name="T26" fmla="*/ 1777 w 2014"/>
                <a:gd name="T27" fmla="*/ 1054 h 1250"/>
                <a:gd name="T28" fmla="*/ 1428 w 2014"/>
                <a:gd name="T29" fmla="*/ 819 h 1250"/>
                <a:gd name="T30" fmla="*/ 1965 w 2014"/>
                <a:gd name="T31" fmla="*/ 1054 h 1250"/>
                <a:gd name="T32" fmla="*/ 1279 w 2014"/>
                <a:gd name="T33" fmla="*/ 1105 h 1250"/>
                <a:gd name="T34" fmla="*/ 1231 w 2014"/>
                <a:gd name="T35" fmla="*/ 1203 h 1250"/>
                <a:gd name="T36" fmla="*/ 735 w 2014"/>
                <a:gd name="T37" fmla="*/ 1102 h 1250"/>
                <a:gd name="T38" fmla="*/ 561 w 2014"/>
                <a:gd name="T39" fmla="*/ 1078 h 1250"/>
                <a:gd name="T40" fmla="*/ 693 w 2014"/>
                <a:gd name="T41" fmla="*/ 912 h 1250"/>
                <a:gd name="T42" fmla="*/ 1007 w 2014"/>
                <a:gd name="T43" fmla="*/ 1140 h 1250"/>
                <a:gd name="T44" fmla="*/ 1302 w 2014"/>
                <a:gd name="T45" fmla="*/ 898 h 1250"/>
                <a:gd name="T46" fmla="*/ 1452 w 2014"/>
                <a:gd name="T47" fmla="*/ 1078 h 1250"/>
                <a:gd name="T48" fmla="*/ 189 w 2014"/>
                <a:gd name="T49" fmla="*/ 987 h 1250"/>
                <a:gd name="T50" fmla="*/ 399 w 2014"/>
                <a:gd name="T51" fmla="*/ 1019 h 1250"/>
                <a:gd name="T52" fmla="*/ 562 w 2014"/>
                <a:gd name="T53" fmla="*/ 980 h 1250"/>
                <a:gd name="T54" fmla="*/ 240 w 2014"/>
                <a:gd name="T55" fmla="*/ 610 h 1250"/>
                <a:gd name="T56" fmla="*/ 219 w 2014"/>
                <a:gd name="T57" fmla="*/ 461 h 1250"/>
                <a:gd name="T58" fmla="*/ 492 w 2014"/>
                <a:gd name="T59" fmla="*/ 250 h 1250"/>
                <a:gd name="T60" fmla="*/ 578 w 2014"/>
                <a:gd name="T61" fmla="*/ 462 h 1250"/>
                <a:gd name="T62" fmla="*/ 552 w 2014"/>
                <a:gd name="T63" fmla="*/ 615 h 1250"/>
                <a:gd name="T64" fmla="*/ 400 w 2014"/>
                <a:gd name="T65" fmla="*/ 771 h 1250"/>
                <a:gd name="T66" fmla="*/ 312 w 2014"/>
                <a:gd name="T67" fmla="*/ 732 h 1250"/>
                <a:gd name="T68" fmla="*/ 438 w 2014"/>
                <a:gd name="T69" fmla="*/ 813 h 1250"/>
                <a:gd name="T70" fmla="*/ 380 w 2014"/>
                <a:gd name="T71" fmla="*/ 835 h 1250"/>
                <a:gd name="T72" fmla="*/ 789 w 2014"/>
                <a:gd name="T73" fmla="*/ 607 h 1250"/>
                <a:gd name="T74" fmla="*/ 759 w 2014"/>
                <a:gd name="T75" fmla="*/ 402 h 1250"/>
                <a:gd name="T76" fmla="*/ 1138 w 2014"/>
                <a:gd name="T77" fmla="*/ 101 h 1250"/>
                <a:gd name="T78" fmla="*/ 1255 w 2014"/>
                <a:gd name="T79" fmla="*/ 403 h 1250"/>
                <a:gd name="T80" fmla="*/ 1219 w 2014"/>
                <a:gd name="T81" fmla="*/ 614 h 1250"/>
                <a:gd name="T82" fmla="*/ 1020 w 2014"/>
                <a:gd name="T83" fmla="*/ 823 h 1250"/>
                <a:gd name="T84" fmla="*/ 888 w 2014"/>
                <a:gd name="T85" fmla="*/ 773 h 1250"/>
                <a:gd name="T86" fmla="*/ 1069 w 2014"/>
                <a:gd name="T87" fmla="*/ 865 h 1250"/>
                <a:gd name="T88" fmla="*/ 943 w 2014"/>
                <a:gd name="T89" fmla="*/ 862 h 1250"/>
                <a:gd name="T90" fmla="*/ 875 w 2014"/>
                <a:gd name="T91" fmla="*/ 824 h 1250"/>
                <a:gd name="T92" fmla="*/ 1426 w 2014"/>
                <a:gd name="T93" fmla="*/ 513 h 1250"/>
                <a:gd name="T94" fmla="*/ 1561 w 2014"/>
                <a:gd name="T95" fmla="*/ 295 h 1250"/>
                <a:gd name="T96" fmla="*/ 1722 w 2014"/>
                <a:gd name="T97" fmla="*/ 310 h 1250"/>
                <a:gd name="T98" fmla="*/ 1804 w 2014"/>
                <a:gd name="T99" fmla="*/ 578 h 1250"/>
                <a:gd name="T100" fmla="*/ 1676 w 2014"/>
                <a:gd name="T101" fmla="*/ 752 h 1250"/>
                <a:gd name="T102" fmla="*/ 1613 w 2014"/>
                <a:gd name="T103" fmla="*/ 771 h 1250"/>
                <a:gd name="T104" fmla="*/ 1457 w 2014"/>
                <a:gd name="T105" fmla="*/ 610 h 1250"/>
                <a:gd name="T106" fmla="*/ 1754 w 2014"/>
                <a:gd name="T107" fmla="*/ 797 h 1250"/>
                <a:gd name="T108" fmla="*/ 1473 w 2014"/>
                <a:gd name="T109" fmla="*/ 798 h 1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4" h="1250">
                  <a:moveTo>
                    <a:pt x="2014" y="1078"/>
                  </a:moveTo>
                  <a:cubicBezTo>
                    <a:pt x="2014" y="926"/>
                    <a:pt x="1905" y="796"/>
                    <a:pt x="1753" y="746"/>
                  </a:cubicBezTo>
                  <a:cubicBezTo>
                    <a:pt x="1777" y="717"/>
                    <a:pt x="1796" y="683"/>
                    <a:pt x="1808" y="650"/>
                  </a:cubicBezTo>
                  <a:cubicBezTo>
                    <a:pt x="1828" y="638"/>
                    <a:pt x="1844" y="615"/>
                    <a:pt x="1851" y="589"/>
                  </a:cubicBezTo>
                  <a:cubicBezTo>
                    <a:pt x="1857" y="566"/>
                    <a:pt x="1870" y="514"/>
                    <a:pt x="1842" y="486"/>
                  </a:cubicBezTo>
                  <a:lnTo>
                    <a:pt x="1842" y="463"/>
                  </a:lnTo>
                  <a:cubicBezTo>
                    <a:pt x="1843" y="423"/>
                    <a:pt x="1846" y="320"/>
                    <a:pt x="1760" y="275"/>
                  </a:cubicBezTo>
                  <a:cubicBezTo>
                    <a:pt x="1758" y="267"/>
                    <a:pt x="1757" y="260"/>
                    <a:pt x="1757" y="259"/>
                  </a:cubicBezTo>
                  <a:lnTo>
                    <a:pt x="1746" y="148"/>
                  </a:lnTo>
                  <a:lnTo>
                    <a:pt x="1667" y="223"/>
                  </a:lnTo>
                  <a:cubicBezTo>
                    <a:pt x="1658" y="230"/>
                    <a:pt x="1605" y="243"/>
                    <a:pt x="1555" y="248"/>
                  </a:cubicBezTo>
                  <a:lnTo>
                    <a:pt x="1535" y="251"/>
                  </a:lnTo>
                  <a:cubicBezTo>
                    <a:pt x="1383" y="275"/>
                    <a:pt x="1386" y="363"/>
                    <a:pt x="1388" y="433"/>
                  </a:cubicBezTo>
                  <a:cubicBezTo>
                    <a:pt x="1388" y="442"/>
                    <a:pt x="1388" y="452"/>
                    <a:pt x="1388" y="462"/>
                  </a:cubicBezTo>
                  <a:lnTo>
                    <a:pt x="1389" y="483"/>
                  </a:lnTo>
                  <a:cubicBezTo>
                    <a:pt x="1374" y="500"/>
                    <a:pt x="1363" y="531"/>
                    <a:pt x="1377" y="588"/>
                  </a:cubicBezTo>
                  <a:cubicBezTo>
                    <a:pt x="1383" y="614"/>
                    <a:pt x="1400" y="636"/>
                    <a:pt x="1420" y="647"/>
                  </a:cubicBezTo>
                  <a:cubicBezTo>
                    <a:pt x="1429" y="671"/>
                    <a:pt x="1448" y="711"/>
                    <a:pt x="1477" y="746"/>
                  </a:cubicBezTo>
                  <a:cubicBezTo>
                    <a:pt x="1412" y="767"/>
                    <a:pt x="1356" y="803"/>
                    <a:pt x="1312" y="848"/>
                  </a:cubicBezTo>
                  <a:cubicBezTo>
                    <a:pt x="1271" y="822"/>
                    <a:pt x="1226" y="801"/>
                    <a:pt x="1178" y="786"/>
                  </a:cubicBezTo>
                  <a:cubicBezTo>
                    <a:pt x="1214" y="746"/>
                    <a:pt x="1241" y="696"/>
                    <a:pt x="1258" y="649"/>
                  </a:cubicBezTo>
                  <a:cubicBezTo>
                    <a:pt x="1285" y="633"/>
                    <a:pt x="1306" y="605"/>
                    <a:pt x="1315" y="571"/>
                  </a:cubicBezTo>
                  <a:cubicBezTo>
                    <a:pt x="1322" y="540"/>
                    <a:pt x="1339" y="472"/>
                    <a:pt x="1302" y="438"/>
                  </a:cubicBezTo>
                  <a:lnTo>
                    <a:pt x="1302" y="403"/>
                  </a:lnTo>
                  <a:cubicBezTo>
                    <a:pt x="1305" y="322"/>
                    <a:pt x="1296" y="208"/>
                    <a:pt x="1194" y="158"/>
                  </a:cubicBezTo>
                  <a:cubicBezTo>
                    <a:pt x="1190" y="144"/>
                    <a:pt x="1189" y="132"/>
                    <a:pt x="1189" y="131"/>
                  </a:cubicBezTo>
                  <a:lnTo>
                    <a:pt x="1176" y="0"/>
                  </a:lnTo>
                  <a:lnTo>
                    <a:pt x="1082" y="89"/>
                  </a:lnTo>
                  <a:cubicBezTo>
                    <a:pt x="1070" y="99"/>
                    <a:pt x="998" y="117"/>
                    <a:pt x="928" y="124"/>
                  </a:cubicBezTo>
                  <a:lnTo>
                    <a:pt x="901" y="128"/>
                  </a:lnTo>
                  <a:cubicBezTo>
                    <a:pt x="705" y="159"/>
                    <a:pt x="708" y="268"/>
                    <a:pt x="711" y="367"/>
                  </a:cubicBezTo>
                  <a:cubicBezTo>
                    <a:pt x="711" y="378"/>
                    <a:pt x="711" y="390"/>
                    <a:pt x="711" y="402"/>
                  </a:cubicBezTo>
                  <a:lnTo>
                    <a:pt x="712" y="433"/>
                  </a:lnTo>
                  <a:cubicBezTo>
                    <a:pt x="692" y="454"/>
                    <a:pt x="677" y="493"/>
                    <a:pt x="696" y="569"/>
                  </a:cubicBezTo>
                  <a:cubicBezTo>
                    <a:pt x="704" y="603"/>
                    <a:pt x="726" y="631"/>
                    <a:pt x="752" y="644"/>
                  </a:cubicBezTo>
                  <a:cubicBezTo>
                    <a:pt x="765" y="678"/>
                    <a:pt x="792" y="737"/>
                    <a:pt x="836" y="786"/>
                  </a:cubicBezTo>
                  <a:cubicBezTo>
                    <a:pt x="787" y="801"/>
                    <a:pt x="742" y="822"/>
                    <a:pt x="702" y="848"/>
                  </a:cubicBezTo>
                  <a:cubicBezTo>
                    <a:pt x="658" y="802"/>
                    <a:pt x="601" y="767"/>
                    <a:pt x="536" y="746"/>
                  </a:cubicBezTo>
                  <a:cubicBezTo>
                    <a:pt x="560" y="717"/>
                    <a:pt x="579" y="683"/>
                    <a:pt x="591" y="650"/>
                  </a:cubicBezTo>
                  <a:cubicBezTo>
                    <a:pt x="612" y="638"/>
                    <a:pt x="628" y="616"/>
                    <a:pt x="634" y="589"/>
                  </a:cubicBezTo>
                  <a:cubicBezTo>
                    <a:pt x="640" y="566"/>
                    <a:pt x="653" y="514"/>
                    <a:pt x="626" y="486"/>
                  </a:cubicBezTo>
                  <a:lnTo>
                    <a:pt x="626" y="463"/>
                  </a:lnTo>
                  <a:cubicBezTo>
                    <a:pt x="627" y="423"/>
                    <a:pt x="630" y="320"/>
                    <a:pt x="544" y="275"/>
                  </a:cubicBezTo>
                  <a:cubicBezTo>
                    <a:pt x="541" y="267"/>
                    <a:pt x="541" y="260"/>
                    <a:pt x="541" y="259"/>
                  </a:cubicBezTo>
                  <a:lnTo>
                    <a:pt x="530" y="148"/>
                  </a:lnTo>
                  <a:lnTo>
                    <a:pt x="451" y="223"/>
                  </a:lnTo>
                  <a:cubicBezTo>
                    <a:pt x="441" y="230"/>
                    <a:pt x="388" y="243"/>
                    <a:pt x="339" y="248"/>
                  </a:cubicBezTo>
                  <a:lnTo>
                    <a:pt x="318" y="251"/>
                  </a:lnTo>
                  <a:cubicBezTo>
                    <a:pt x="167" y="275"/>
                    <a:pt x="169" y="363"/>
                    <a:pt x="171" y="433"/>
                  </a:cubicBezTo>
                  <a:cubicBezTo>
                    <a:pt x="171" y="442"/>
                    <a:pt x="172" y="451"/>
                    <a:pt x="172" y="462"/>
                  </a:cubicBezTo>
                  <a:lnTo>
                    <a:pt x="172" y="483"/>
                  </a:lnTo>
                  <a:cubicBezTo>
                    <a:pt x="157" y="500"/>
                    <a:pt x="146" y="531"/>
                    <a:pt x="160" y="588"/>
                  </a:cubicBezTo>
                  <a:cubicBezTo>
                    <a:pt x="167" y="614"/>
                    <a:pt x="183" y="636"/>
                    <a:pt x="204" y="647"/>
                  </a:cubicBezTo>
                  <a:cubicBezTo>
                    <a:pt x="213" y="671"/>
                    <a:pt x="231" y="711"/>
                    <a:pt x="260" y="746"/>
                  </a:cubicBezTo>
                  <a:cubicBezTo>
                    <a:pt x="109" y="796"/>
                    <a:pt x="0" y="926"/>
                    <a:pt x="0" y="1078"/>
                  </a:cubicBezTo>
                  <a:lnTo>
                    <a:pt x="0" y="1102"/>
                  </a:lnTo>
                  <a:lnTo>
                    <a:pt x="501" y="1102"/>
                  </a:lnTo>
                  <a:cubicBezTo>
                    <a:pt x="489" y="1142"/>
                    <a:pt x="482" y="1183"/>
                    <a:pt x="482" y="1227"/>
                  </a:cubicBezTo>
                  <a:lnTo>
                    <a:pt x="482" y="1250"/>
                  </a:lnTo>
                  <a:lnTo>
                    <a:pt x="1532" y="1250"/>
                  </a:lnTo>
                  <a:lnTo>
                    <a:pt x="1532" y="1227"/>
                  </a:lnTo>
                  <a:cubicBezTo>
                    <a:pt x="1532" y="1183"/>
                    <a:pt x="1525" y="1142"/>
                    <a:pt x="1513" y="1102"/>
                  </a:cubicBezTo>
                  <a:lnTo>
                    <a:pt x="2014" y="1102"/>
                  </a:lnTo>
                  <a:lnTo>
                    <a:pt x="2014" y="1078"/>
                  </a:lnTo>
                  <a:lnTo>
                    <a:pt x="2014" y="1078"/>
                  </a:lnTo>
                  <a:close/>
                  <a:moveTo>
                    <a:pt x="1825" y="1054"/>
                  </a:moveTo>
                  <a:lnTo>
                    <a:pt x="1825" y="987"/>
                  </a:lnTo>
                  <a:cubicBezTo>
                    <a:pt x="1825" y="974"/>
                    <a:pt x="1814" y="963"/>
                    <a:pt x="1801" y="963"/>
                  </a:cubicBezTo>
                  <a:cubicBezTo>
                    <a:pt x="1788" y="963"/>
                    <a:pt x="1777" y="974"/>
                    <a:pt x="1777" y="987"/>
                  </a:cubicBezTo>
                  <a:lnTo>
                    <a:pt x="1777" y="1054"/>
                  </a:lnTo>
                  <a:lnTo>
                    <a:pt x="1494" y="1054"/>
                  </a:lnTo>
                  <a:cubicBezTo>
                    <a:pt x="1483" y="1028"/>
                    <a:pt x="1468" y="1003"/>
                    <a:pt x="1452" y="980"/>
                  </a:cubicBezTo>
                  <a:cubicBezTo>
                    <a:pt x="1449" y="976"/>
                    <a:pt x="1447" y="973"/>
                    <a:pt x="1444" y="969"/>
                  </a:cubicBezTo>
                  <a:cubicBezTo>
                    <a:pt x="1418" y="934"/>
                    <a:pt x="1387" y="903"/>
                    <a:pt x="1352" y="876"/>
                  </a:cubicBezTo>
                  <a:cubicBezTo>
                    <a:pt x="1374" y="854"/>
                    <a:pt x="1400" y="834"/>
                    <a:pt x="1428" y="819"/>
                  </a:cubicBezTo>
                  <a:lnTo>
                    <a:pt x="1598" y="1011"/>
                  </a:lnTo>
                  <a:cubicBezTo>
                    <a:pt x="1602" y="1016"/>
                    <a:pt x="1609" y="1019"/>
                    <a:pt x="1615" y="1019"/>
                  </a:cubicBezTo>
                  <a:cubicBezTo>
                    <a:pt x="1623" y="1019"/>
                    <a:pt x="1629" y="1016"/>
                    <a:pt x="1634" y="1011"/>
                  </a:cubicBezTo>
                  <a:lnTo>
                    <a:pt x="1799" y="817"/>
                  </a:lnTo>
                  <a:cubicBezTo>
                    <a:pt x="1892" y="867"/>
                    <a:pt x="1956" y="954"/>
                    <a:pt x="1965" y="1054"/>
                  </a:cubicBezTo>
                  <a:lnTo>
                    <a:pt x="1825" y="1054"/>
                  </a:lnTo>
                  <a:lnTo>
                    <a:pt x="1825" y="1054"/>
                  </a:lnTo>
                  <a:close/>
                  <a:moveTo>
                    <a:pt x="1484" y="1203"/>
                  </a:moveTo>
                  <a:lnTo>
                    <a:pt x="1279" y="1203"/>
                  </a:lnTo>
                  <a:lnTo>
                    <a:pt x="1279" y="1105"/>
                  </a:lnTo>
                  <a:cubicBezTo>
                    <a:pt x="1279" y="1104"/>
                    <a:pt x="1279" y="1103"/>
                    <a:pt x="1279" y="1102"/>
                  </a:cubicBezTo>
                  <a:cubicBezTo>
                    <a:pt x="1277" y="1090"/>
                    <a:pt x="1267" y="1081"/>
                    <a:pt x="1255" y="1081"/>
                  </a:cubicBezTo>
                  <a:cubicBezTo>
                    <a:pt x="1243" y="1081"/>
                    <a:pt x="1234" y="1090"/>
                    <a:pt x="1232" y="1102"/>
                  </a:cubicBezTo>
                  <a:cubicBezTo>
                    <a:pt x="1232" y="1103"/>
                    <a:pt x="1231" y="1104"/>
                    <a:pt x="1231" y="1105"/>
                  </a:cubicBezTo>
                  <a:lnTo>
                    <a:pt x="1231" y="1203"/>
                  </a:lnTo>
                  <a:lnTo>
                    <a:pt x="782" y="1203"/>
                  </a:lnTo>
                  <a:lnTo>
                    <a:pt x="782" y="1105"/>
                  </a:lnTo>
                  <a:cubicBezTo>
                    <a:pt x="782" y="1104"/>
                    <a:pt x="782" y="1103"/>
                    <a:pt x="781" y="1102"/>
                  </a:cubicBezTo>
                  <a:cubicBezTo>
                    <a:pt x="780" y="1090"/>
                    <a:pt x="770" y="1081"/>
                    <a:pt x="758" y="1081"/>
                  </a:cubicBezTo>
                  <a:cubicBezTo>
                    <a:pt x="746" y="1081"/>
                    <a:pt x="737" y="1090"/>
                    <a:pt x="735" y="1102"/>
                  </a:cubicBezTo>
                  <a:cubicBezTo>
                    <a:pt x="735" y="1103"/>
                    <a:pt x="734" y="1104"/>
                    <a:pt x="734" y="1105"/>
                  </a:cubicBezTo>
                  <a:lnTo>
                    <a:pt x="734" y="1203"/>
                  </a:lnTo>
                  <a:lnTo>
                    <a:pt x="530" y="1203"/>
                  </a:lnTo>
                  <a:cubicBezTo>
                    <a:pt x="532" y="1168"/>
                    <a:pt x="540" y="1134"/>
                    <a:pt x="551" y="1102"/>
                  </a:cubicBezTo>
                  <a:cubicBezTo>
                    <a:pt x="554" y="1094"/>
                    <a:pt x="557" y="1086"/>
                    <a:pt x="561" y="1078"/>
                  </a:cubicBezTo>
                  <a:lnTo>
                    <a:pt x="561" y="1078"/>
                  </a:lnTo>
                  <a:cubicBezTo>
                    <a:pt x="561" y="1078"/>
                    <a:pt x="561" y="1077"/>
                    <a:pt x="561" y="1077"/>
                  </a:cubicBezTo>
                  <a:cubicBezTo>
                    <a:pt x="565" y="1069"/>
                    <a:pt x="568" y="1062"/>
                    <a:pt x="572" y="1054"/>
                  </a:cubicBezTo>
                  <a:cubicBezTo>
                    <a:pt x="582" y="1034"/>
                    <a:pt x="595" y="1015"/>
                    <a:pt x="608" y="997"/>
                  </a:cubicBezTo>
                  <a:cubicBezTo>
                    <a:pt x="632" y="966"/>
                    <a:pt x="661" y="937"/>
                    <a:pt x="693" y="912"/>
                  </a:cubicBezTo>
                  <a:cubicBezTo>
                    <a:pt x="699" y="907"/>
                    <a:pt x="706" y="902"/>
                    <a:pt x="712" y="898"/>
                  </a:cubicBezTo>
                  <a:cubicBezTo>
                    <a:pt x="719" y="893"/>
                    <a:pt x="726" y="889"/>
                    <a:pt x="732" y="885"/>
                  </a:cubicBezTo>
                  <a:cubicBezTo>
                    <a:pt x="741" y="880"/>
                    <a:pt x="750" y="874"/>
                    <a:pt x="758" y="870"/>
                  </a:cubicBezTo>
                  <a:lnTo>
                    <a:pt x="989" y="1132"/>
                  </a:lnTo>
                  <a:cubicBezTo>
                    <a:pt x="994" y="1137"/>
                    <a:pt x="1000" y="1140"/>
                    <a:pt x="1007" y="1140"/>
                  </a:cubicBezTo>
                  <a:lnTo>
                    <a:pt x="1007" y="1140"/>
                  </a:lnTo>
                  <a:cubicBezTo>
                    <a:pt x="1014" y="1140"/>
                    <a:pt x="1021" y="1137"/>
                    <a:pt x="1025" y="1131"/>
                  </a:cubicBezTo>
                  <a:lnTo>
                    <a:pt x="1251" y="868"/>
                  </a:lnTo>
                  <a:cubicBezTo>
                    <a:pt x="1261" y="873"/>
                    <a:pt x="1272" y="879"/>
                    <a:pt x="1281" y="885"/>
                  </a:cubicBezTo>
                  <a:cubicBezTo>
                    <a:pt x="1288" y="889"/>
                    <a:pt x="1295" y="893"/>
                    <a:pt x="1302" y="898"/>
                  </a:cubicBezTo>
                  <a:cubicBezTo>
                    <a:pt x="1308" y="902"/>
                    <a:pt x="1314" y="907"/>
                    <a:pt x="1321" y="912"/>
                  </a:cubicBezTo>
                  <a:cubicBezTo>
                    <a:pt x="1353" y="937"/>
                    <a:pt x="1382" y="966"/>
                    <a:pt x="1406" y="997"/>
                  </a:cubicBezTo>
                  <a:cubicBezTo>
                    <a:pt x="1419" y="1016"/>
                    <a:pt x="1431" y="1034"/>
                    <a:pt x="1442" y="1054"/>
                  </a:cubicBezTo>
                  <a:cubicBezTo>
                    <a:pt x="1446" y="1062"/>
                    <a:pt x="1449" y="1069"/>
                    <a:pt x="1453" y="1077"/>
                  </a:cubicBezTo>
                  <a:cubicBezTo>
                    <a:pt x="1452" y="1077"/>
                    <a:pt x="1452" y="1078"/>
                    <a:pt x="1452" y="1078"/>
                  </a:cubicBezTo>
                  <a:lnTo>
                    <a:pt x="1453" y="1078"/>
                  </a:lnTo>
                  <a:cubicBezTo>
                    <a:pt x="1456" y="1086"/>
                    <a:pt x="1459" y="1094"/>
                    <a:pt x="1462" y="1102"/>
                  </a:cubicBezTo>
                  <a:cubicBezTo>
                    <a:pt x="1474" y="1134"/>
                    <a:pt x="1481" y="1168"/>
                    <a:pt x="1484" y="1203"/>
                  </a:cubicBezTo>
                  <a:close/>
                  <a:moveTo>
                    <a:pt x="213" y="963"/>
                  </a:moveTo>
                  <a:cubicBezTo>
                    <a:pt x="199" y="963"/>
                    <a:pt x="189" y="974"/>
                    <a:pt x="189" y="987"/>
                  </a:cubicBezTo>
                  <a:lnTo>
                    <a:pt x="189" y="1054"/>
                  </a:lnTo>
                  <a:lnTo>
                    <a:pt x="49" y="1054"/>
                  </a:lnTo>
                  <a:cubicBezTo>
                    <a:pt x="57" y="955"/>
                    <a:pt x="120" y="869"/>
                    <a:pt x="211" y="819"/>
                  </a:cubicBezTo>
                  <a:lnTo>
                    <a:pt x="381" y="1011"/>
                  </a:lnTo>
                  <a:cubicBezTo>
                    <a:pt x="385" y="1016"/>
                    <a:pt x="392" y="1019"/>
                    <a:pt x="399" y="1019"/>
                  </a:cubicBezTo>
                  <a:cubicBezTo>
                    <a:pt x="404" y="1019"/>
                    <a:pt x="412" y="1016"/>
                    <a:pt x="417" y="1011"/>
                  </a:cubicBezTo>
                  <a:lnTo>
                    <a:pt x="582" y="817"/>
                  </a:lnTo>
                  <a:cubicBezTo>
                    <a:pt x="612" y="833"/>
                    <a:pt x="639" y="853"/>
                    <a:pt x="662" y="876"/>
                  </a:cubicBezTo>
                  <a:cubicBezTo>
                    <a:pt x="627" y="903"/>
                    <a:pt x="595" y="934"/>
                    <a:pt x="569" y="969"/>
                  </a:cubicBezTo>
                  <a:cubicBezTo>
                    <a:pt x="567" y="972"/>
                    <a:pt x="564" y="976"/>
                    <a:pt x="562" y="980"/>
                  </a:cubicBezTo>
                  <a:cubicBezTo>
                    <a:pt x="545" y="1003"/>
                    <a:pt x="531" y="1028"/>
                    <a:pt x="519" y="1054"/>
                  </a:cubicBezTo>
                  <a:lnTo>
                    <a:pt x="237" y="1054"/>
                  </a:lnTo>
                  <a:lnTo>
                    <a:pt x="237" y="987"/>
                  </a:lnTo>
                  <a:cubicBezTo>
                    <a:pt x="236" y="974"/>
                    <a:pt x="226" y="963"/>
                    <a:pt x="213" y="963"/>
                  </a:cubicBezTo>
                  <a:close/>
                  <a:moveTo>
                    <a:pt x="240" y="610"/>
                  </a:moveTo>
                  <a:lnTo>
                    <a:pt x="229" y="606"/>
                  </a:lnTo>
                  <a:cubicBezTo>
                    <a:pt x="221" y="604"/>
                    <a:pt x="210" y="592"/>
                    <a:pt x="206" y="577"/>
                  </a:cubicBezTo>
                  <a:cubicBezTo>
                    <a:pt x="197" y="538"/>
                    <a:pt x="202" y="518"/>
                    <a:pt x="209" y="513"/>
                  </a:cubicBezTo>
                  <a:lnTo>
                    <a:pt x="221" y="506"/>
                  </a:lnTo>
                  <a:lnTo>
                    <a:pt x="219" y="461"/>
                  </a:lnTo>
                  <a:cubicBezTo>
                    <a:pt x="219" y="451"/>
                    <a:pt x="219" y="441"/>
                    <a:pt x="219" y="432"/>
                  </a:cubicBezTo>
                  <a:cubicBezTo>
                    <a:pt x="217" y="362"/>
                    <a:pt x="215" y="316"/>
                    <a:pt x="326" y="298"/>
                  </a:cubicBezTo>
                  <a:lnTo>
                    <a:pt x="345" y="295"/>
                  </a:lnTo>
                  <a:cubicBezTo>
                    <a:pt x="346" y="295"/>
                    <a:pt x="455" y="284"/>
                    <a:pt x="483" y="258"/>
                  </a:cubicBezTo>
                  <a:lnTo>
                    <a:pt x="492" y="250"/>
                  </a:lnTo>
                  <a:lnTo>
                    <a:pt x="493" y="263"/>
                  </a:lnTo>
                  <a:cubicBezTo>
                    <a:pt x="493" y="267"/>
                    <a:pt x="495" y="283"/>
                    <a:pt x="502" y="301"/>
                  </a:cubicBezTo>
                  <a:lnTo>
                    <a:pt x="505" y="310"/>
                  </a:lnTo>
                  <a:lnTo>
                    <a:pt x="514" y="314"/>
                  </a:lnTo>
                  <a:cubicBezTo>
                    <a:pt x="561" y="334"/>
                    <a:pt x="580" y="378"/>
                    <a:pt x="578" y="462"/>
                  </a:cubicBezTo>
                  <a:lnTo>
                    <a:pt x="578" y="512"/>
                  </a:lnTo>
                  <a:lnTo>
                    <a:pt x="590" y="518"/>
                  </a:lnTo>
                  <a:cubicBezTo>
                    <a:pt x="592" y="520"/>
                    <a:pt x="600" y="529"/>
                    <a:pt x="588" y="578"/>
                  </a:cubicBezTo>
                  <a:cubicBezTo>
                    <a:pt x="584" y="593"/>
                    <a:pt x="574" y="606"/>
                    <a:pt x="562" y="611"/>
                  </a:cubicBezTo>
                  <a:lnTo>
                    <a:pt x="552" y="615"/>
                  </a:lnTo>
                  <a:lnTo>
                    <a:pt x="549" y="626"/>
                  </a:lnTo>
                  <a:cubicBezTo>
                    <a:pt x="536" y="663"/>
                    <a:pt x="514" y="703"/>
                    <a:pt x="484" y="732"/>
                  </a:cubicBezTo>
                  <a:cubicBezTo>
                    <a:pt x="477" y="740"/>
                    <a:pt x="468" y="746"/>
                    <a:pt x="459" y="752"/>
                  </a:cubicBezTo>
                  <a:cubicBezTo>
                    <a:pt x="442" y="763"/>
                    <a:pt x="423" y="770"/>
                    <a:pt x="402" y="771"/>
                  </a:cubicBezTo>
                  <a:cubicBezTo>
                    <a:pt x="401" y="771"/>
                    <a:pt x="401" y="771"/>
                    <a:pt x="400" y="771"/>
                  </a:cubicBezTo>
                  <a:cubicBezTo>
                    <a:pt x="400" y="771"/>
                    <a:pt x="399" y="771"/>
                    <a:pt x="398" y="771"/>
                  </a:cubicBezTo>
                  <a:cubicBezTo>
                    <a:pt x="398" y="771"/>
                    <a:pt x="397" y="771"/>
                    <a:pt x="397" y="771"/>
                  </a:cubicBezTo>
                  <a:cubicBezTo>
                    <a:pt x="395" y="771"/>
                    <a:pt x="393" y="770"/>
                    <a:pt x="392" y="770"/>
                  </a:cubicBezTo>
                  <a:cubicBezTo>
                    <a:pt x="371" y="769"/>
                    <a:pt x="352" y="763"/>
                    <a:pt x="336" y="752"/>
                  </a:cubicBezTo>
                  <a:cubicBezTo>
                    <a:pt x="327" y="746"/>
                    <a:pt x="319" y="740"/>
                    <a:pt x="312" y="732"/>
                  </a:cubicBezTo>
                  <a:cubicBezTo>
                    <a:pt x="274" y="695"/>
                    <a:pt x="252" y="643"/>
                    <a:pt x="245" y="621"/>
                  </a:cubicBezTo>
                  <a:lnTo>
                    <a:pt x="240" y="610"/>
                  </a:lnTo>
                  <a:close/>
                  <a:moveTo>
                    <a:pt x="434" y="917"/>
                  </a:moveTo>
                  <a:lnTo>
                    <a:pt x="413" y="835"/>
                  </a:lnTo>
                  <a:lnTo>
                    <a:pt x="438" y="813"/>
                  </a:lnTo>
                  <a:cubicBezTo>
                    <a:pt x="460" y="808"/>
                    <a:pt x="480" y="797"/>
                    <a:pt x="497" y="784"/>
                  </a:cubicBezTo>
                  <a:cubicBezTo>
                    <a:pt x="511" y="787"/>
                    <a:pt x="524" y="792"/>
                    <a:pt x="537" y="797"/>
                  </a:cubicBezTo>
                  <a:lnTo>
                    <a:pt x="434" y="917"/>
                  </a:lnTo>
                  <a:close/>
                  <a:moveTo>
                    <a:pt x="353" y="813"/>
                  </a:moveTo>
                  <a:lnTo>
                    <a:pt x="380" y="835"/>
                  </a:lnTo>
                  <a:lnTo>
                    <a:pt x="359" y="914"/>
                  </a:lnTo>
                  <a:lnTo>
                    <a:pt x="257" y="798"/>
                  </a:lnTo>
                  <a:cubicBezTo>
                    <a:pt x="270" y="793"/>
                    <a:pt x="284" y="788"/>
                    <a:pt x="299" y="784"/>
                  </a:cubicBezTo>
                  <a:cubicBezTo>
                    <a:pt x="315" y="796"/>
                    <a:pt x="333" y="806"/>
                    <a:pt x="353" y="813"/>
                  </a:cubicBezTo>
                  <a:close/>
                  <a:moveTo>
                    <a:pt x="789" y="607"/>
                  </a:moveTo>
                  <a:lnTo>
                    <a:pt x="778" y="603"/>
                  </a:lnTo>
                  <a:cubicBezTo>
                    <a:pt x="765" y="600"/>
                    <a:pt x="748" y="582"/>
                    <a:pt x="742" y="558"/>
                  </a:cubicBezTo>
                  <a:cubicBezTo>
                    <a:pt x="730" y="509"/>
                    <a:pt x="733" y="475"/>
                    <a:pt x="750" y="464"/>
                  </a:cubicBezTo>
                  <a:lnTo>
                    <a:pt x="761" y="457"/>
                  </a:lnTo>
                  <a:lnTo>
                    <a:pt x="759" y="402"/>
                  </a:lnTo>
                  <a:cubicBezTo>
                    <a:pt x="759" y="389"/>
                    <a:pt x="759" y="377"/>
                    <a:pt x="758" y="362"/>
                  </a:cubicBezTo>
                  <a:cubicBezTo>
                    <a:pt x="756" y="268"/>
                    <a:pt x="754" y="200"/>
                    <a:pt x="908" y="176"/>
                  </a:cubicBezTo>
                  <a:lnTo>
                    <a:pt x="934" y="172"/>
                  </a:lnTo>
                  <a:cubicBezTo>
                    <a:pt x="936" y="171"/>
                    <a:pt x="1079" y="156"/>
                    <a:pt x="1114" y="124"/>
                  </a:cubicBezTo>
                  <a:lnTo>
                    <a:pt x="1138" y="101"/>
                  </a:lnTo>
                  <a:lnTo>
                    <a:pt x="1141" y="135"/>
                  </a:lnTo>
                  <a:cubicBezTo>
                    <a:pt x="1142" y="139"/>
                    <a:pt x="1143" y="160"/>
                    <a:pt x="1152" y="184"/>
                  </a:cubicBezTo>
                  <a:lnTo>
                    <a:pt x="1156" y="193"/>
                  </a:lnTo>
                  <a:lnTo>
                    <a:pt x="1165" y="197"/>
                  </a:lnTo>
                  <a:cubicBezTo>
                    <a:pt x="1248" y="233"/>
                    <a:pt x="1257" y="321"/>
                    <a:pt x="1255" y="403"/>
                  </a:cubicBezTo>
                  <a:lnTo>
                    <a:pt x="1255" y="464"/>
                  </a:lnTo>
                  <a:lnTo>
                    <a:pt x="1267" y="471"/>
                  </a:lnTo>
                  <a:cubicBezTo>
                    <a:pt x="1280" y="479"/>
                    <a:pt x="1281" y="508"/>
                    <a:pt x="1268" y="560"/>
                  </a:cubicBezTo>
                  <a:cubicBezTo>
                    <a:pt x="1262" y="583"/>
                    <a:pt x="1247" y="602"/>
                    <a:pt x="1229" y="610"/>
                  </a:cubicBezTo>
                  <a:lnTo>
                    <a:pt x="1219" y="614"/>
                  </a:lnTo>
                  <a:lnTo>
                    <a:pt x="1216" y="624"/>
                  </a:lnTo>
                  <a:cubicBezTo>
                    <a:pt x="1198" y="676"/>
                    <a:pt x="1167" y="733"/>
                    <a:pt x="1124" y="773"/>
                  </a:cubicBezTo>
                  <a:cubicBezTo>
                    <a:pt x="1116" y="780"/>
                    <a:pt x="1109" y="787"/>
                    <a:pt x="1100" y="793"/>
                  </a:cubicBezTo>
                  <a:cubicBezTo>
                    <a:pt x="1089" y="800"/>
                    <a:pt x="1077" y="807"/>
                    <a:pt x="1065" y="812"/>
                  </a:cubicBezTo>
                  <a:cubicBezTo>
                    <a:pt x="1051" y="818"/>
                    <a:pt x="1036" y="822"/>
                    <a:pt x="1020" y="823"/>
                  </a:cubicBezTo>
                  <a:cubicBezTo>
                    <a:pt x="1015" y="824"/>
                    <a:pt x="1011" y="825"/>
                    <a:pt x="1007" y="825"/>
                  </a:cubicBezTo>
                  <a:cubicBezTo>
                    <a:pt x="1000" y="825"/>
                    <a:pt x="994" y="824"/>
                    <a:pt x="988" y="824"/>
                  </a:cubicBezTo>
                  <a:cubicBezTo>
                    <a:pt x="973" y="822"/>
                    <a:pt x="959" y="818"/>
                    <a:pt x="946" y="812"/>
                  </a:cubicBezTo>
                  <a:cubicBezTo>
                    <a:pt x="934" y="807"/>
                    <a:pt x="922" y="800"/>
                    <a:pt x="912" y="793"/>
                  </a:cubicBezTo>
                  <a:cubicBezTo>
                    <a:pt x="903" y="787"/>
                    <a:pt x="895" y="780"/>
                    <a:pt x="888" y="773"/>
                  </a:cubicBezTo>
                  <a:cubicBezTo>
                    <a:pt x="835" y="723"/>
                    <a:pt x="804" y="649"/>
                    <a:pt x="793" y="618"/>
                  </a:cubicBezTo>
                  <a:lnTo>
                    <a:pt x="789" y="607"/>
                  </a:lnTo>
                  <a:close/>
                  <a:moveTo>
                    <a:pt x="1057" y="1021"/>
                  </a:moveTo>
                  <a:lnTo>
                    <a:pt x="1027" y="902"/>
                  </a:lnTo>
                  <a:lnTo>
                    <a:pt x="1069" y="865"/>
                  </a:lnTo>
                  <a:lnTo>
                    <a:pt x="1066" y="863"/>
                  </a:lnTo>
                  <a:cubicBezTo>
                    <a:pt x="1092" y="855"/>
                    <a:pt x="1116" y="841"/>
                    <a:pt x="1138" y="824"/>
                  </a:cubicBezTo>
                  <a:cubicBezTo>
                    <a:pt x="1161" y="830"/>
                    <a:pt x="1184" y="838"/>
                    <a:pt x="1206" y="847"/>
                  </a:cubicBezTo>
                  <a:lnTo>
                    <a:pt x="1057" y="1021"/>
                  </a:lnTo>
                  <a:close/>
                  <a:moveTo>
                    <a:pt x="943" y="862"/>
                  </a:moveTo>
                  <a:lnTo>
                    <a:pt x="939" y="865"/>
                  </a:lnTo>
                  <a:lnTo>
                    <a:pt x="981" y="902"/>
                  </a:lnTo>
                  <a:lnTo>
                    <a:pt x="952" y="1017"/>
                  </a:lnTo>
                  <a:lnTo>
                    <a:pt x="803" y="849"/>
                  </a:lnTo>
                  <a:cubicBezTo>
                    <a:pt x="826" y="839"/>
                    <a:pt x="850" y="831"/>
                    <a:pt x="875" y="824"/>
                  </a:cubicBezTo>
                  <a:cubicBezTo>
                    <a:pt x="896" y="840"/>
                    <a:pt x="918" y="853"/>
                    <a:pt x="943" y="862"/>
                  </a:cubicBezTo>
                  <a:close/>
                  <a:moveTo>
                    <a:pt x="1457" y="610"/>
                  </a:moveTo>
                  <a:lnTo>
                    <a:pt x="1446" y="606"/>
                  </a:lnTo>
                  <a:cubicBezTo>
                    <a:pt x="1438" y="604"/>
                    <a:pt x="1427" y="592"/>
                    <a:pt x="1423" y="577"/>
                  </a:cubicBezTo>
                  <a:cubicBezTo>
                    <a:pt x="1414" y="538"/>
                    <a:pt x="1419" y="518"/>
                    <a:pt x="1426" y="513"/>
                  </a:cubicBezTo>
                  <a:lnTo>
                    <a:pt x="1437" y="506"/>
                  </a:lnTo>
                  <a:lnTo>
                    <a:pt x="1436" y="461"/>
                  </a:lnTo>
                  <a:cubicBezTo>
                    <a:pt x="1436" y="451"/>
                    <a:pt x="1436" y="441"/>
                    <a:pt x="1435" y="432"/>
                  </a:cubicBezTo>
                  <a:cubicBezTo>
                    <a:pt x="1433" y="362"/>
                    <a:pt x="1432" y="316"/>
                    <a:pt x="1542" y="298"/>
                  </a:cubicBezTo>
                  <a:lnTo>
                    <a:pt x="1561" y="295"/>
                  </a:lnTo>
                  <a:cubicBezTo>
                    <a:pt x="1562" y="295"/>
                    <a:pt x="1672" y="284"/>
                    <a:pt x="1699" y="258"/>
                  </a:cubicBezTo>
                  <a:lnTo>
                    <a:pt x="1708" y="250"/>
                  </a:lnTo>
                  <a:lnTo>
                    <a:pt x="1710" y="263"/>
                  </a:lnTo>
                  <a:cubicBezTo>
                    <a:pt x="1710" y="267"/>
                    <a:pt x="1712" y="283"/>
                    <a:pt x="1718" y="301"/>
                  </a:cubicBezTo>
                  <a:lnTo>
                    <a:pt x="1722" y="310"/>
                  </a:lnTo>
                  <a:lnTo>
                    <a:pt x="1731" y="314"/>
                  </a:lnTo>
                  <a:cubicBezTo>
                    <a:pt x="1778" y="334"/>
                    <a:pt x="1797" y="378"/>
                    <a:pt x="1794" y="462"/>
                  </a:cubicBezTo>
                  <a:lnTo>
                    <a:pt x="1794" y="512"/>
                  </a:lnTo>
                  <a:lnTo>
                    <a:pt x="1806" y="518"/>
                  </a:lnTo>
                  <a:cubicBezTo>
                    <a:pt x="1809" y="520"/>
                    <a:pt x="1817" y="529"/>
                    <a:pt x="1804" y="578"/>
                  </a:cubicBezTo>
                  <a:cubicBezTo>
                    <a:pt x="1800" y="593"/>
                    <a:pt x="1791" y="606"/>
                    <a:pt x="1779" y="611"/>
                  </a:cubicBezTo>
                  <a:lnTo>
                    <a:pt x="1769" y="615"/>
                  </a:lnTo>
                  <a:lnTo>
                    <a:pt x="1766" y="626"/>
                  </a:lnTo>
                  <a:cubicBezTo>
                    <a:pt x="1753" y="663"/>
                    <a:pt x="1731" y="703"/>
                    <a:pt x="1701" y="732"/>
                  </a:cubicBezTo>
                  <a:cubicBezTo>
                    <a:pt x="1693" y="740"/>
                    <a:pt x="1685" y="746"/>
                    <a:pt x="1676" y="752"/>
                  </a:cubicBezTo>
                  <a:cubicBezTo>
                    <a:pt x="1659" y="763"/>
                    <a:pt x="1639" y="770"/>
                    <a:pt x="1618" y="771"/>
                  </a:cubicBezTo>
                  <a:lnTo>
                    <a:pt x="1619" y="771"/>
                  </a:lnTo>
                  <a:cubicBezTo>
                    <a:pt x="1618" y="771"/>
                    <a:pt x="1618" y="771"/>
                    <a:pt x="1617" y="771"/>
                  </a:cubicBezTo>
                  <a:cubicBezTo>
                    <a:pt x="1616" y="771"/>
                    <a:pt x="1616" y="771"/>
                    <a:pt x="1615" y="771"/>
                  </a:cubicBezTo>
                  <a:cubicBezTo>
                    <a:pt x="1614" y="771"/>
                    <a:pt x="1614" y="771"/>
                    <a:pt x="1613" y="771"/>
                  </a:cubicBezTo>
                  <a:cubicBezTo>
                    <a:pt x="1612" y="771"/>
                    <a:pt x="1610" y="770"/>
                    <a:pt x="1608" y="770"/>
                  </a:cubicBezTo>
                  <a:cubicBezTo>
                    <a:pt x="1588" y="769"/>
                    <a:pt x="1569" y="763"/>
                    <a:pt x="1553" y="752"/>
                  </a:cubicBezTo>
                  <a:cubicBezTo>
                    <a:pt x="1544" y="746"/>
                    <a:pt x="1536" y="740"/>
                    <a:pt x="1528" y="732"/>
                  </a:cubicBezTo>
                  <a:cubicBezTo>
                    <a:pt x="1491" y="695"/>
                    <a:pt x="1469" y="643"/>
                    <a:pt x="1461" y="621"/>
                  </a:cubicBezTo>
                  <a:lnTo>
                    <a:pt x="1457" y="610"/>
                  </a:lnTo>
                  <a:close/>
                  <a:moveTo>
                    <a:pt x="1651" y="917"/>
                  </a:moveTo>
                  <a:lnTo>
                    <a:pt x="1630" y="835"/>
                  </a:lnTo>
                  <a:lnTo>
                    <a:pt x="1655" y="813"/>
                  </a:lnTo>
                  <a:cubicBezTo>
                    <a:pt x="1677" y="807"/>
                    <a:pt x="1696" y="797"/>
                    <a:pt x="1714" y="784"/>
                  </a:cubicBezTo>
                  <a:cubicBezTo>
                    <a:pt x="1728" y="787"/>
                    <a:pt x="1741" y="792"/>
                    <a:pt x="1754" y="797"/>
                  </a:cubicBezTo>
                  <a:lnTo>
                    <a:pt x="1651" y="917"/>
                  </a:lnTo>
                  <a:close/>
                  <a:moveTo>
                    <a:pt x="1570" y="813"/>
                  </a:moveTo>
                  <a:lnTo>
                    <a:pt x="1596" y="835"/>
                  </a:lnTo>
                  <a:lnTo>
                    <a:pt x="1576" y="914"/>
                  </a:lnTo>
                  <a:lnTo>
                    <a:pt x="1473" y="798"/>
                  </a:lnTo>
                  <a:cubicBezTo>
                    <a:pt x="1487" y="793"/>
                    <a:pt x="1501" y="788"/>
                    <a:pt x="1516" y="784"/>
                  </a:cubicBezTo>
                  <a:cubicBezTo>
                    <a:pt x="1532" y="796"/>
                    <a:pt x="1550" y="806"/>
                    <a:pt x="1570" y="8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61" name="文本框 22">
              <a:extLst>
                <a:ext uri="{FF2B5EF4-FFF2-40B4-BE49-F238E27FC236}">
                  <a16:creationId xmlns:a16="http://schemas.microsoft.com/office/drawing/2014/main" id="{0C47CB54-E9B5-4E45-88A6-4AFDC6F633E8}"/>
                </a:ext>
              </a:extLst>
            </p:cNvPr>
            <p:cNvSpPr txBox="1"/>
            <p:nvPr/>
          </p:nvSpPr>
          <p:spPr>
            <a:xfrm>
              <a:off x="5187075" y="3143200"/>
              <a:ext cx="1331005" cy="307777"/>
            </a:xfrm>
            <a:prstGeom prst="rect">
              <a:avLst/>
            </a:prstGeom>
            <a:noFill/>
          </p:spPr>
          <p:txBody>
            <a:bodyPr wrap="square" rtlCol="0" anchor="ctr" anchorCtr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b="1" dirty="0">
                  <a:solidFill>
                    <a:sysClr val="windowText" lastClr="000000"/>
                  </a:solidFill>
                </a:rPr>
                <a:t>标题文本预设</a:t>
              </a:r>
            </a:p>
          </p:txBody>
        </p:sp>
        <p:sp>
          <p:nvSpPr>
            <p:cNvPr id="62" name="文本框 27">
              <a:extLst>
                <a:ext uri="{FF2B5EF4-FFF2-40B4-BE49-F238E27FC236}">
                  <a16:creationId xmlns:a16="http://schemas.microsoft.com/office/drawing/2014/main" id="{9D465F81-AA37-43FD-9657-50A3D5DD66FA}"/>
                </a:ext>
              </a:extLst>
            </p:cNvPr>
            <p:cNvSpPr txBox="1"/>
            <p:nvPr/>
          </p:nvSpPr>
          <p:spPr>
            <a:xfrm>
              <a:off x="5225447" y="3515388"/>
              <a:ext cx="1287151" cy="691856"/>
            </a:xfrm>
            <a:prstGeom prst="rect">
              <a:avLst/>
            </a:prstGeom>
            <a:noFill/>
          </p:spPr>
          <p:txBody>
            <a:bodyPr wrap="square" rtlCol="0" anchor="t" anchorCtr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ysClr val="windowText" lastClr="000000"/>
                  </a:solidFill>
                </a:rPr>
                <a:t>此部分内容作为文字排版占位显示（建议使用主题字体）</a:t>
              </a: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967605E6-8F71-4A86-A391-FD8972EF6A0B}"/>
              </a:ext>
            </a:extLst>
          </p:cNvPr>
          <p:cNvGrpSpPr/>
          <p:nvPr/>
        </p:nvGrpSpPr>
        <p:grpSpPr>
          <a:xfrm>
            <a:off x="3701288" y="1563638"/>
            <a:ext cx="1741423" cy="2229560"/>
            <a:chOff x="3701288" y="1977684"/>
            <a:chExt cx="1741423" cy="2229560"/>
          </a:xfrm>
        </p:grpSpPr>
        <p:sp>
          <p:nvSpPr>
            <p:cNvPr id="52" name="Right Arrow Callout 120">
              <a:extLst>
                <a:ext uri="{FF2B5EF4-FFF2-40B4-BE49-F238E27FC236}">
                  <a16:creationId xmlns:a16="http://schemas.microsoft.com/office/drawing/2014/main" id="{03334BF6-B956-4913-9B21-664C465780FC}"/>
                </a:ext>
              </a:extLst>
            </p:cNvPr>
            <p:cNvSpPr>
              <a:spLocks/>
            </p:cNvSpPr>
            <p:nvPr/>
          </p:nvSpPr>
          <p:spPr>
            <a:xfrm>
              <a:off x="3701288" y="1977684"/>
              <a:ext cx="1741423" cy="1115795"/>
            </a:xfrm>
            <a:prstGeom prst="rightArrowCallout">
              <a:avLst>
                <a:gd name="adj1" fmla="val 25000"/>
                <a:gd name="adj2" fmla="val 25000"/>
                <a:gd name="adj3" fmla="val 25000"/>
                <a:gd name="adj4" fmla="val 76655"/>
              </a:avLst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bg1"/>
              </a:solidFill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53" name="Text Placeholder 3">
              <a:extLst>
                <a:ext uri="{FF2B5EF4-FFF2-40B4-BE49-F238E27FC236}">
                  <a16:creationId xmlns:a16="http://schemas.microsoft.com/office/drawing/2014/main" id="{4525D406-E184-44EC-8872-E6DF461492F2}"/>
                </a:ext>
              </a:extLst>
            </p:cNvPr>
            <p:cNvSpPr txBox="1">
              <a:spLocks/>
            </p:cNvSpPr>
            <p:nvPr/>
          </p:nvSpPr>
          <p:spPr>
            <a:xfrm>
              <a:off x="5053669" y="2400724"/>
              <a:ext cx="268906" cy="266263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en-US" dirty="0">
                  <a:solidFill>
                    <a:schemeClr val="bg1"/>
                  </a:solidFill>
                  <a:latin typeface="Impact" panose="020B0806030902050204" pitchFamily="34" charset="0"/>
                  <a:cs typeface="+mn-ea"/>
                  <a:sym typeface="+mn-lt"/>
                </a:rPr>
                <a:t>03</a:t>
              </a:r>
              <a:endParaRPr lang="en-US" sz="1200" dirty="0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endParaRPr>
            </a:p>
          </p:txBody>
        </p:sp>
        <p:sp>
          <p:nvSpPr>
            <p:cNvPr id="54" name="任意多边形: 形状 53">
              <a:extLst>
                <a:ext uri="{FF2B5EF4-FFF2-40B4-BE49-F238E27FC236}">
                  <a16:creationId xmlns:a16="http://schemas.microsoft.com/office/drawing/2014/main" id="{599C8E25-B1DB-4A30-BC41-41851BCD90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5055" y="2341097"/>
              <a:ext cx="419808" cy="353632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  <a:gd name="connsiteX47" fmla="*/ 373273 h 605239"/>
                <a:gd name="connsiteY47" fmla="*/ 373273 h 605239"/>
                <a:gd name="connsiteX48" fmla="*/ 373273 h 605239"/>
                <a:gd name="connsiteY48" fmla="*/ 373273 h 605239"/>
                <a:gd name="connsiteX49" fmla="*/ 373273 h 605239"/>
                <a:gd name="connsiteY49" fmla="*/ 373273 h 605239"/>
                <a:gd name="connsiteX50" fmla="*/ 373273 h 605239"/>
                <a:gd name="connsiteY50" fmla="*/ 373273 h 605239"/>
                <a:gd name="connsiteX51" fmla="*/ 373273 h 605239"/>
                <a:gd name="connsiteY51" fmla="*/ 373273 h 605239"/>
                <a:gd name="connsiteX52" fmla="*/ 373273 h 605239"/>
                <a:gd name="connsiteY52" fmla="*/ 373273 h 605239"/>
                <a:gd name="connsiteX53" fmla="*/ 373273 h 605239"/>
                <a:gd name="connsiteY53" fmla="*/ 373273 h 605239"/>
                <a:gd name="connsiteX54" fmla="*/ 373273 h 605239"/>
                <a:gd name="connsiteY54" fmla="*/ 373273 h 605239"/>
                <a:gd name="connsiteX55" fmla="*/ 373273 h 605239"/>
                <a:gd name="connsiteY55" fmla="*/ 373273 h 605239"/>
                <a:gd name="connsiteX56" fmla="*/ 373273 h 605239"/>
                <a:gd name="connsiteY56" fmla="*/ 373273 h 605239"/>
                <a:gd name="connsiteX57" fmla="*/ 373273 h 605239"/>
                <a:gd name="connsiteY57" fmla="*/ 373273 h 605239"/>
                <a:gd name="connsiteX58" fmla="*/ 373273 h 605239"/>
                <a:gd name="connsiteY58" fmla="*/ 373273 h 605239"/>
                <a:gd name="connsiteX59" fmla="*/ 373273 h 605239"/>
                <a:gd name="connsiteY59" fmla="*/ 373273 h 605239"/>
                <a:gd name="connsiteX60" fmla="*/ 373273 h 605239"/>
                <a:gd name="connsiteY60" fmla="*/ 373273 h 605239"/>
                <a:gd name="connsiteX61" fmla="*/ 373273 h 605239"/>
                <a:gd name="connsiteY61" fmla="*/ 373273 h 605239"/>
                <a:gd name="connsiteX62" fmla="*/ 373273 h 605239"/>
                <a:gd name="connsiteY62" fmla="*/ 373273 h 605239"/>
                <a:gd name="connsiteX63" fmla="*/ 373273 h 605239"/>
                <a:gd name="connsiteY63" fmla="*/ 373273 h 605239"/>
                <a:gd name="connsiteX64" fmla="*/ 373273 h 605239"/>
                <a:gd name="connsiteY64" fmla="*/ 373273 h 605239"/>
                <a:gd name="connsiteX65" fmla="*/ 373273 h 605239"/>
                <a:gd name="connsiteY65" fmla="*/ 373273 h 605239"/>
                <a:gd name="connsiteX66" fmla="*/ 373273 h 605239"/>
                <a:gd name="connsiteY66" fmla="*/ 373273 h 605239"/>
                <a:gd name="connsiteX67" fmla="*/ 373273 h 605239"/>
                <a:gd name="connsiteY67" fmla="*/ 373273 h 605239"/>
                <a:gd name="connsiteX68" fmla="*/ 373273 h 605239"/>
                <a:gd name="connsiteY68" fmla="*/ 373273 h 605239"/>
                <a:gd name="connsiteX69" fmla="*/ 373273 h 605239"/>
                <a:gd name="connsiteY69" fmla="*/ 373273 h 605239"/>
                <a:gd name="connsiteX70" fmla="*/ 373273 h 605239"/>
                <a:gd name="connsiteY70" fmla="*/ 373273 h 605239"/>
                <a:gd name="connsiteX71" fmla="*/ 373273 h 605239"/>
                <a:gd name="connsiteY71" fmla="*/ 373273 h 605239"/>
                <a:gd name="connsiteX72" fmla="*/ 373273 h 605239"/>
                <a:gd name="connsiteY72" fmla="*/ 373273 h 605239"/>
                <a:gd name="connsiteX73" fmla="*/ 373273 h 605239"/>
                <a:gd name="connsiteY73" fmla="*/ 373273 h 605239"/>
                <a:gd name="connsiteX74" fmla="*/ 373273 h 605239"/>
                <a:gd name="connsiteY74" fmla="*/ 373273 h 605239"/>
                <a:gd name="connsiteX75" fmla="*/ 373273 h 605239"/>
                <a:gd name="connsiteY75" fmla="*/ 373273 h 605239"/>
                <a:gd name="connsiteX76" fmla="*/ 373273 h 605239"/>
                <a:gd name="connsiteY76" fmla="*/ 373273 h 605239"/>
                <a:gd name="connsiteX77" fmla="*/ 373273 h 605239"/>
                <a:gd name="connsiteY77" fmla="*/ 373273 h 605239"/>
                <a:gd name="connsiteX78" fmla="*/ 373273 h 605239"/>
                <a:gd name="connsiteY78" fmla="*/ 373273 h 605239"/>
                <a:gd name="connsiteX79" fmla="*/ 373273 h 605239"/>
                <a:gd name="connsiteY79" fmla="*/ 373273 h 605239"/>
                <a:gd name="connsiteX80" fmla="*/ 373273 h 605239"/>
                <a:gd name="connsiteY80" fmla="*/ 373273 h 605239"/>
                <a:gd name="connsiteX81" fmla="*/ 373273 h 605239"/>
                <a:gd name="connsiteY81" fmla="*/ 373273 h 605239"/>
                <a:gd name="connsiteX82" fmla="*/ 373273 h 605239"/>
                <a:gd name="connsiteY82" fmla="*/ 373273 h 605239"/>
                <a:gd name="connsiteX83" fmla="*/ 373273 h 605239"/>
                <a:gd name="connsiteY83" fmla="*/ 373273 h 605239"/>
                <a:gd name="connsiteX84" fmla="*/ 373273 h 605239"/>
                <a:gd name="connsiteY84" fmla="*/ 373273 h 605239"/>
                <a:gd name="connsiteX85" fmla="*/ 373273 h 605239"/>
                <a:gd name="connsiteY85" fmla="*/ 373273 h 605239"/>
                <a:gd name="connsiteX86" fmla="*/ 373273 h 605239"/>
                <a:gd name="connsiteY86" fmla="*/ 373273 h 605239"/>
                <a:gd name="connsiteX87" fmla="*/ 373273 h 605239"/>
                <a:gd name="connsiteY87" fmla="*/ 373273 h 605239"/>
                <a:gd name="connsiteX88" fmla="*/ 373273 h 605239"/>
                <a:gd name="connsiteY88" fmla="*/ 373273 h 605239"/>
                <a:gd name="connsiteX89" fmla="*/ 373273 h 605239"/>
                <a:gd name="connsiteY89" fmla="*/ 373273 h 605239"/>
                <a:gd name="connsiteX90" fmla="*/ 373273 h 605239"/>
                <a:gd name="connsiteY90" fmla="*/ 373273 h 605239"/>
                <a:gd name="connsiteX91" fmla="*/ 373273 h 605239"/>
                <a:gd name="connsiteY91" fmla="*/ 373273 h 605239"/>
                <a:gd name="connsiteX92" fmla="*/ 373273 h 605239"/>
                <a:gd name="connsiteY92" fmla="*/ 373273 h 605239"/>
                <a:gd name="connsiteX93" fmla="*/ 373273 h 605239"/>
                <a:gd name="connsiteY93" fmla="*/ 373273 h 605239"/>
                <a:gd name="connsiteX94" fmla="*/ 373273 h 605239"/>
                <a:gd name="connsiteY94" fmla="*/ 373273 h 605239"/>
                <a:gd name="connsiteX95" fmla="*/ 373273 h 605239"/>
                <a:gd name="connsiteY95" fmla="*/ 373273 h 605239"/>
                <a:gd name="connsiteX96" fmla="*/ 373273 h 605239"/>
                <a:gd name="connsiteY96" fmla="*/ 373273 h 605239"/>
                <a:gd name="connsiteX97" fmla="*/ 373273 h 605239"/>
                <a:gd name="connsiteY97" fmla="*/ 373273 h 605239"/>
                <a:gd name="connsiteX98" fmla="*/ 373273 h 605239"/>
                <a:gd name="connsiteY98" fmla="*/ 373273 h 605239"/>
                <a:gd name="connsiteX99" fmla="*/ 373273 h 605239"/>
                <a:gd name="connsiteY99" fmla="*/ 373273 h 605239"/>
                <a:gd name="connsiteX100" fmla="*/ 373273 h 605239"/>
                <a:gd name="connsiteY100" fmla="*/ 373273 h 605239"/>
                <a:gd name="connsiteX101" fmla="*/ 373273 h 605239"/>
                <a:gd name="connsiteY101" fmla="*/ 373273 h 605239"/>
                <a:gd name="connsiteX102" fmla="*/ 373273 h 605239"/>
                <a:gd name="connsiteY102" fmla="*/ 373273 h 605239"/>
                <a:gd name="connsiteX103" fmla="*/ 373273 h 605239"/>
                <a:gd name="connsiteY103" fmla="*/ 373273 h 605239"/>
                <a:gd name="connsiteX104" fmla="*/ 373273 h 605239"/>
                <a:gd name="connsiteY104" fmla="*/ 373273 h 605239"/>
                <a:gd name="connsiteX105" fmla="*/ 373273 h 605239"/>
                <a:gd name="connsiteY105" fmla="*/ 373273 h 605239"/>
                <a:gd name="connsiteX106" fmla="*/ 373273 h 605239"/>
                <a:gd name="connsiteY106" fmla="*/ 373273 h 605239"/>
                <a:gd name="connsiteX107" fmla="*/ 373273 h 605239"/>
                <a:gd name="connsiteY107" fmla="*/ 373273 h 605239"/>
                <a:gd name="connsiteX108" fmla="*/ 373273 h 605239"/>
                <a:gd name="connsiteY108" fmla="*/ 373273 h 605239"/>
                <a:gd name="connsiteX109" fmla="*/ 373273 h 605239"/>
                <a:gd name="connsiteY109" fmla="*/ 373273 h 605239"/>
                <a:gd name="connsiteX110" fmla="*/ 373273 h 605239"/>
                <a:gd name="connsiteY110" fmla="*/ 373273 h 605239"/>
                <a:gd name="connsiteX111" fmla="*/ 373273 h 605239"/>
                <a:gd name="connsiteY111" fmla="*/ 373273 h 605239"/>
                <a:gd name="connsiteX112" fmla="*/ 373273 h 605239"/>
                <a:gd name="connsiteY112" fmla="*/ 373273 h 605239"/>
                <a:gd name="connsiteX113" fmla="*/ 373273 h 605239"/>
                <a:gd name="connsiteY113" fmla="*/ 373273 h 605239"/>
                <a:gd name="connsiteX114" fmla="*/ 373273 h 605239"/>
                <a:gd name="connsiteY114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</a:cxnLst>
              <a:rect l="l" t="t" r="r" b="b"/>
              <a:pathLst>
                <a:path w="551291" h="464390">
                  <a:moveTo>
                    <a:pt x="153571" y="454275"/>
                  </a:moveTo>
                  <a:lnTo>
                    <a:pt x="548303" y="454275"/>
                  </a:lnTo>
                  <a:lnTo>
                    <a:pt x="545432" y="464390"/>
                  </a:lnTo>
                  <a:lnTo>
                    <a:pt x="157877" y="464390"/>
                  </a:lnTo>
                  <a:close/>
                  <a:moveTo>
                    <a:pt x="327304" y="428604"/>
                  </a:moveTo>
                  <a:lnTo>
                    <a:pt x="321561" y="447265"/>
                  </a:lnTo>
                  <a:lnTo>
                    <a:pt x="373250" y="447265"/>
                  </a:lnTo>
                  <a:lnTo>
                    <a:pt x="366071" y="428604"/>
                  </a:lnTo>
                  <a:close/>
                  <a:moveTo>
                    <a:pt x="193774" y="397025"/>
                  </a:moveTo>
                  <a:lnTo>
                    <a:pt x="180851" y="425734"/>
                  </a:lnTo>
                  <a:lnTo>
                    <a:pt x="522575" y="425734"/>
                  </a:lnTo>
                  <a:lnTo>
                    <a:pt x="512524" y="397025"/>
                  </a:lnTo>
                  <a:close/>
                  <a:moveTo>
                    <a:pt x="180851" y="391283"/>
                  </a:moveTo>
                  <a:lnTo>
                    <a:pt x="531190" y="391283"/>
                  </a:lnTo>
                  <a:lnTo>
                    <a:pt x="551291" y="447265"/>
                  </a:lnTo>
                  <a:lnTo>
                    <a:pt x="549855" y="450136"/>
                  </a:lnTo>
                  <a:lnTo>
                    <a:pt x="153571" y="450136"/>
                  </a:lnTo>
                  <a:close/>
                  <a:moveTo>
                    <a:pt x="199538" y="212061"/>
                  </a:moveTo>
                  <a:lnTo>
                    <a:pt x="199538" y="282376"/>
                  </a:lnTo>
                  <a:lnTo>
                    <a:pt x="199538" y="362736"/>
                  </a:lnTo>
                  <a:lnTo>
                    <a:pt x="403358" y="362736"/>
                  </a:lnTo>
                  <a:lnTo>
                    <a:pt x="508139" y="362736"/>
                  </a:lnTo>
                  <a:lnTo>
                    <a:pt x="508139" y="275201"/>
                  </a:lnTo>
                  <a:lnTo>
                    <a:pt x="508139" y="212061"/>
                  </a:lnTo>
                  <a:lnTo>
                    <a:pt x="289965" y="212061"/>
                  </a:lnTo>
                  <a:close/>
                  <a:moveTo>
                    <a:pt x="188055" y="197711"/>
                  </a:moveTo>
                  <a:lnTo>
                    <a:pt x="295706" y="197711"/>
                  </a:lnTo>
                  <a:lnTo>
                    <a:pt x="518186" y="197711"/>
                  </a:lnTo>
                  <a:lnTo>
                    <a:pt x="518186" y="278071"/>
                  </a:lnTo>
                  <a:lnTo>
                    <a:pt x="518186" y="375651"/>
                  </a:lnTo>
                  <a:lnTo>
                    <a:pt x="396181" y="375651"/>
                  </a:lnTo>
                  <a:lnTo>
                    <a:pt x="188055" y="375651"/>
                  </a:lnTo>
                  <a:lnTo>
                    <a:pt x="188055" y="280941"/>
                  </a:lnTo>
                  <a:close/>
                  <a:moveTo>
                    <a:pt x="120643" y="121858"/>
                  </a:moveTo>
                  <a:cubicBezTo>
                    <a:pt x="119208" y="121858"/>
                    <a:pt x="116338" y="123292"/>
                    <a:pt x="113467" y="123292"/>
                  </a:cubicBezTo>
                  <a:cubicBezTo>
                    <a:pt x="100552" y="126159"/>
                    <a:pt x="87637" y="129025"/>
                    <a:pt x="74721" y="131892"/>
                  </a:cubicBezTo>
                  <a:cubicBezTo>
                    <a:pt x="70416" y="150528"/>
                    <a:pt x="68981" y="170596"/>
                    <a:pt x="70416" y="189231"/>
                  </a:cubicBezTo>
                  <a:cubicBezTo>
                    <a:pt x="70416" y="207866"/>
                    <a:pt x="73286" y="226501"/>
                    <a:pt x="79026" y="245137"/>
                  </a:cubicBezTo>
                  <a:cubicBezTo>
                    <a:pt x="89072" y="248004"/>
                    <a:pt x="100552" y="249437"/>
                    <a:pt x="110597" y="252304"/>
                  </a:cubicBezTo>
                  <a:cubicBezTo>
                    <a:pt x="114902" y="252304"/>
                    <a:pt x="119208" y="253737"/>
                    <a:pt x="123513" y="253737"/>
                  </a:cubicBezTo>
                  <a:cubicBezTo>
                    <a:pt x="119208" y="232235"/>
                    <a:pt x="114902" y="210733"/>
                    <a:pt x="114902" y="187798"/>
                  </a:cubicBezTo>
                  <a:cubicBezTo>
                    <a:pt x="114902" y="166296"/>
                    <a:pt x="116338" y="143360"/>
                    <a:pt x="120643" y="121858"/>
                  </a:cubicBezTo>
                  <a:close/>
                  <a:moveTo>
                    <a:pt x="165129" y="30116"/>
                  </a:moveTo>
                  <a:cubicBezTo>
                    <a:pt x="159389" y="43017"/>
                    <a:pt x="155084" y="55918"/>
                    <a:pt x="152214" y="68820"/>
                  </a:cubicBezTo>
                  <a:cubicBezTo>
                    <a:pt x="149344" y="78854"/>
                    <a:pt x="146473" y="88888"/>
                    <a:pt x="143603" y="98923"/>
                  </a:cubicBezTo>
                  <a:cubicBezTo>
                    <a:pt x="160824" y="96056"/>
                    <a:pt x="176610" y="96056"/>
                    <a:pt x="193830" y="96056"/>
                  </a:cubicBezTo>
                  <a:cubicBezTo>
                    <a:pt x="202440" y="96056"/>
                    <a:pt x="209616" y="96056"/>
                    <a:pt x="218226" y="97489"/>
                  </a:cubicBezTo>
                  <a:cubicBezTo>
                    <a:pt x="215356" y="88888"/>
                    <a:pt x="213921" y="80287"/>
                    <a:pt x="211051" y="70253"/>
                  </a:cubicBezTo>
                  <a:cubicBezTo>
                    <a:pt x="206745" y="57352"/>
                    <a:pt x="202440" y="44451"/>
                    <a:pt x="196700" y="32983"/>
                  </a:cubicBezTo>
                  <a:cubicBezTo>
                    <a:pt x="202440" y="37283"/>
                    <a:pt x="206745" y="43017"/>
                    <a:pt x="209616" y="48751"/>
                  </a:cubicBezTo>
                  <a:cubicBezTo>
                    <a:pt x="213921" y="54485"/>
                    <a:pt x="218226" y="60219"/>
                    <a:pt x="221096" y="67386"/>
                  </a:cubicBezTo>
                  <a:cubicBezTo>
                    <a:pt x="226836" y="77421"/>
                    <a:pt x="231141" y="88888"/>
                    <a:pt x="234011" y="100356"/>
                  </a:cubicBezTo>
                  <a:cubicBezTo>
                    <a:pt x="248362" y="101790"/>
                    <a:pt x="262712" y="106090"/>
                    <a:pt x="277063" y="110390"/>
                  </a:cubicBezTo>
                  <a:cubicBezTo>
                    <a:pt x="284238" y="113257"/>
                    <a:pt x="292848" y="114691"/>
                    <a:pt x="300023" y="118991"/>
                  </a:cubicBezTo>
                  <a:cubicBezTo>
                    <a:pt x="292848" y="96056"/>
                    <a:pt x="282803" y="74554"/>
                    <a:pt x="269887" y="54485"/>
                  </a:cubicBezTo>
                  <a:cubicBezTo>
                    <a:pt x="288543" y="68820"/>
                    <a:pt x="305764" y="88888"/>
                    <a:pt x="315809" y="113257"/>
                  </a:cubicBezTo>
                  <a:cubicBezTo>
                    <a:pt x="317244" y="117558"/>
                    <a:pt x="320114" y="123292"/>
                    <a:pt x="321549" y="127592"/>
                  </a:cubicBezTo>
                  <a:lnTo>
                    <a:pt x="350496" y="144678"/>
                  </a:lnTo>
                  <a:lnTo>
                    <a:pt x="350712" y="145626"/>
                  </a:lnTo>
                  <a:lnTo>
                    <a:pt x="324419" y="139060"/>
                  </a:lnTo>
                  <a:cubicBezTo>
                    <a:pt x="328724" y="154828"/>
                    <a:pt x="330159" y="170596"/>
                    <a:pt x="330159" y="187798"/>
                  </a:cubicBezTo>
                  <a:lnTo>
                    <a:pt x="308634" y="187798"/>
                  </a:lnTo>
                  <a:cubicBezTo>
                    <a:pt x="308634" y="169163"/>
                    <a:pt x="307199" y="150528"/>
                    <a:pt x="304329" y="133326"/>
                  </a:cubicBezTo>
                  <a:cubicBezTo>
                    <a:pt x="292848" y="130459"/>
                    <a:pt x="282803" y="129025"/>
                    <a:pt x="272758" y="126159"/>
                  </a:cubicBezTo>
                  <a:cubicBezTo>
                    <a:pt x="262712" y="124725"/>
                    <a:pt x="251232" y="123292"/>
                    <a:pt x="241187" y="121858"/>
                  </a:cubicBezTo>
                  <a:cubicBezTo>
                    <a:pt x="245492" y="143360"/>
                    <a:pt x="248362" y="164862"/>
                    <a:pt x="248362" y="187798"/>
                  </a:cubicBezTo>
                  <a:lnTo>
                    <a:pt x="226836" y="187798"/>
                  </a:lnTo>
                  <a:cubicBezTo>
                    <a:pt x="226836" y="164862"/>
                    <a:pt x="225401" y="141927"/>
                    <a:pt x="221096" y="118991"/>
                  </a:cubicBezTo>
                  <a:cubicBezTo>
                    <a:pt x="212486" y="117558"/>
                    <a:pt x="202440" y="117558"/>
                    <a:pt x="193830" y="117558"/>
                  </a:cubicBezTo>
                  <a:cubicBezTo>
                    <a:pt x="175175" y="117558"/>
                    <a:pt x="157954" y="117558"/>
                    <a:pt x="140733" y="118991"/>
                  </a:cubicBezTo>
                  <a:cubicBezTo>
                    <a:pt x="136428" y="141927"/>
                    <a:pt x="136428" y="164862"/>
                    <a:pt x="136428" y="187798"/>
                  </a:cubicBezTo>
                  <a:cubicBezTo>
                    <a:pt x="136428" y="210733"/>
                    <a:pt x="139298" y="233669"/>
                    <a:pt x="143603" y="256604"/>
                  </a:cubicBezTo>
                  <a:cubicBezTo>
                    <a:pt x="153649" y="258038"/>
                    <a:pt x="163694" y="258038"/>
                    <a:pt x="175175" y="258038"/>
                  </a:cubicBezTo>
                  <a:lnTo>
                    <a:pt x="175175" y="279540"/>
                  </a:lnTo>
                  <a:cubicBezTo>
                    <a:pt x="165129" y="279540"/>
                    <a:pt x="156519" y="278106"/>
                    <a:pt x="147909" y="276673"/>
                  </a:cubicBezTo>
                  <a:cubicBezTo>
                    <a:pt x="152214" y="301042"/>
                    <a:pt x="159389" y="323977"/>
                    <a:pt x="165129" y="346913"/>
                  </a:cubicBezTo>
                  <a:cubicBezTo>
                    <a:pt x="150779" y="325411"/>
                    <a:pt x="137863" y="299608"/>
                    <a:pt x="129253" y="273806"/>
                  </a:cubicBezTo>
                  <a:cubicBezTo>
                    <a:pt x="122078" y="272373"/>
                    <a:pt x="114902" y="270939"/>
                    <a:pt x="106292" y="268072"/>
                  </a:cubicBezTo>
                  <a:cubicBezTo>
                    <a:pt x="99117" y="266639"/>
                    <a:pt x="90507" y="262338"/>
                    <a:pt x="83332" y="259471"/>
                  </a:cubicBezTo>
                  <a:cubicBezTo>
                    <a:pt x="89072" y="282407"/>
                    <a:pt x="97682" y="303909"/>
                    <a:pt x="109162" y="325411"/>
                  </a:cubicBezTo>
                  <a:cubicBezTo>
                    <a:pt x="103422" y="321111"/>
                    <a:pt x="100552" y="316810"/>
                    <a:pt x="96247" y="312510"/>
                  </a:cubicBezTo>
                  <a:cubicBezTo>
                    <a:pt x="91942" y="306776"/>
                    <a:pt x="87637" y="302475"/>
                    <a:pt x="84767" y="296742"/>
                  </a:cubicBezTo>
                  <a:cubicBezTo>
                    <a:pt x="77591" y="286707"/>
                    <a:pt x="71851" y="275239"/>
                    <a:pt x="66111" y="263772"/>
                  </a:cubicBezTo>
                  <a:cubicBezTo>
                    <a:pt x="64676" y="259471"/>
                    <a:pt x="61806" y="253737"/>
                    <a:pt x="60371" y="248004"/>
                  </a:cubicBezTo>
                  <a:cubicBezTo>
                    <a:pt x="56066" y="246570"/>
                    <a:pt x="53196" y="243703"/>
                    <a:pt x="48890" y="242270"/>
                  </a:cubicBezTo>
                  <a:cubicBezTo>
                    <a:pt x="43150" y="237969"/>
                    <a:pt x="37410" y="233669"/>
                    <a:pt x="33105" y="229368"/>
                  </a:cubicBezTo>
                  <a:cubicBezTo>
                    <a:pt x="40280" y="232235"/>
                    <a:pt x="48890" y="235102"/>
                    <a:pt x="57501" y="237969"/>
                  </a:cubicBezTo>
                  <a:cubicBezTo>
                    <a:pt x="51761" y="222201"/>
                    <a:pt x="48890" y="206433"/>
                    <a:pt x="48890" y="190665"/>
                  </a:cubicBezTo>
                  <a:cubicBezTo>
                    <a:pt x="47455" y="173463"/>
                    <a:pt x="48890" y="156261"/>
                    <a:pt x="53196" y="139060"/>
                  </a:cubicBezTo>
                  <a:cubicBezTo>
                    <a:pt x="47455" y="141927"/>
                    <a:pt x="41715" y="143360"/>
                    <a:pt x="35975" y="146227"/>
                  </a:cubicBezTo>
                  <a:cubicBezTo>
                    <a:pt x="40280" y="141927"/>
                    <a:pt x="46020" y="137626"/>
                    <a:pt x="51761" y="133326"/>
                  </a:cubicBezTo>
                  <a:cubicBezTo>
                    <a:pt x="53196" y="133326"/>
                    <a:pt x="54631" y="131892"/>
                    <a:pt x="56066" y="130459"/>
                  </a:cubicBezTo>
                  <a:cubicBezTo>
                    <a:pt x="57501" y="126159"/>
                    <a:pt x="60371" y="120425"/>
                    <a:pt x="61806" y="114691"/>
                  </a:cubicBezTo>
                  <a:cubicBezTo>
                    <a:pt x="73286" y="91755"/>
                    <a:pt x="89072" y="70253"/>
                    <a:pt x="109162" y="55918"/>
                  </a:cubicBezTo>
                  <a:cubicBezTo>
                    <a:pt x="96247" y="75987"/>
                    <a:pt x="84767" y="97489"/>
                    <a:pt x="79026" y="118991"/>
                  </a:cubicBezTo>
                  <a:cubicBezTo>
                    <a:pt x="89072" y="114691"/>
                    <a:pt x="99117" y="110390"/>
                    <a:pt x="109162" y="107523"/>
                  </a:cubicBezTo>
                  <a:cubicBezTo>
                    <a:pt x="114902" y="106090"/>
                    <a:pt x="120643" y="104656"/>
                    <a:pt x="126383" y="103223"/>
                  </a:cubicBezTo>
                  <a:cubicBezTo>
                    <a:pt x="130688" y="90322"/>
                    <a:pt x="134993" y="77421"/>
                    <a:pt x="142168" y="64519"/>
                  </a:cubicBezTo>
                  <a:cubicBezTo>
                    <a:pt x="145038" y="58785"/>
                    <a:pt x="147909" y="53052"/>
                    <a:pt x="152214" y="47318"/>
                  </a:cubicBezTo>
                  <a:cubicBezTo>
                    <a:pt x="156519" y="41584"/>
                    <a:pt x="160824" y="35850"/>
                    <a:pt x="165129" y="30116"/>
                  </a:cubicBezTo>
                  <a:close/>
                  <a:moveTo>
                    <a:pt x="190929" y="0"/>
                  </a:moveTo>
                  <a:cubicBezTo>
                    <a:pt x="294289" y="0"/>
                    <a:pt x="378987" y="84557"/>
                    <a:pt x="381858" y="187744"/>
                  </a:cubicBezTo>
                  <a:lnTo>
                    <a:pt x="360325" y="187744"/>
                  </a:lnTo>
                  <a:lnTo>
                    <a:pt x="350712" y="145626"/>
                  </a:lnTo>
                  <a:lnTo>
                    <a:pt x="353120" y="146227"/>
                  </a:lnTo>
                  <a:lnTo>
                    <a:pt x="350496" y="144678"/>
                  </a:lnTo>
                  <a:lnTo>
                    <a:pt x="345565" y="123073"/>
                  </a:lnTo>
                  <a:cubicBezTo>
                    <a:pt x="319052" y="63417"/>
                    <a:pt x="259836" y="21497"/>
                    <a:pt x="190929" y="21497"/>
                  </a:cubicBezTo>
                  <a:cubicBezTo>
                    <a:pt x="97618" y="21497"/>
                    <a:pt x="21533" y="97455"/>
                    <a:pt x="21533" y="190611"/>
                  </a:cubicBezTo>
                  <a:cubicBezTo>
                    <a:pt x="21533" y="278033"/>
                    <a:pt x="89004" y="351125"/>
                    <a:pt x="175138" y="358291"/>
                  </a:cubicBezTo>
                  <a:lnTo>
                    <a:pt x="175138" y="379788"/>
                  </a:lnTo>
                  <a:lnTo>
                    <a:pt x="173702" y="379788"/>
                  </a:lnTo>
                  <a:lnTo>
                    <a:pt x="172267" y="379788"/>
                  </a:lnTo>
                  <a:cubicBezTo>
                    <a:pt x="76084" y="371189"/>
                    <a:pt x="0" y="289499"/>
                    <a:pt x="0" y="190611"/>
                  </a:cubicBezTo>
                  <a:cubicBezTo>
                    <a:pt x="0" y="85990"/>
                    <a:pt x="86133" y="0"/>
                    <a:pt x="1909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55" name="文本框 21">
              <a:extLst>
                <a:ext uri="{FF2B5EF4-FFF2-40B4-BE49-F238E27FC236}">
                  <a16:creationId xmlns:a16="http://schemas.microsoft.com/office/drawing/2014/main" id="{BE7A24E3-D361-4216-9F6F-C97D2399E0BD}"/>
                </a:ext>
              </a:extLst>
            </p:cNvPr>
            <p:cNvSpPr txBox="1"/>
            <p:nvPr/>
          </p:nvSpPr>
          <p:spPr>
            <a:xfrm>
              <a:off x="3701288" y="3143200"/>
              <a:ext cx="1331005" cy="307777"/>
            </a:xfrm>
            <a:prstGeom prst="rect">
              <a:avLst/>
            </a:prstGeom>
            <a:noFill/>
          </p:spPr>
          <p:txBody>
            <a:bodyPr wrap="square" rtlCol="0" anchor="ctr" anchorCtr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b="1" dirty="0">
                  <a:solidFill>
                    <a:sysClr val="windowText" lastClr="000000"/>
                  </a:solidFill>
                </a:rPr>
                <a:t>标题文本预设</a:t>
              </a:r>
            </a:p>
          </p:txBody>
        </p:sp>
        <p:sp>
          <p:nvSpPr>
            <p:cNvPr id="56" name="文本框 26">
              <a:extLst>
                <a:ext uri="{FF2B5EF4-FFF2-40B4-BE49-F238E27FC236}">
                  <a16:creationId xmlns:a16="http://schemas.microsoft.com/office/drawing/2014/main" id="{D8C78F48-F422-499B-8C65-36A696ECE5BE}"/>
                </a:ext>
              </a:extLst>
            </p:cNvPr>
            <p:cNvSpPr txBox="1"/>
            <p:nvPr/>
          </p:nvSpPr>
          <p:spPr>
            <a:xfrm>
              <a:off x="3734179" y="3515388"/>
              <a:ext cx="1287151" cy="691856"/>
            </a:xfrm>
            <a:prstGeom prst="rect">
              <a:avLst/>
            </a:prstGeom>
            <a:noFill/>
          </p:spPr>
          <p:txBody>
            <a:bodyPr wrap="square" rtlCol="0" anchor="t" anchorCtr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ysClr val="windowText" lastClr="000000"/>
                  </a:solidFill>
                </a:rPr>
                <a:t>此部分内容作为文字排版占</a:t>
              </a:r>
              <a:r>
                <a:rPr lang="zh-CN" altLang="en-US" sz="900">
                  <a:solidFill>
                    <a:sysClr val="windowText" lastClr="000000"/>
                  </a:solidFill>
                </a:rPr>
                <a:t>位显示（</a:t>
              </a:r>
              <a:r>
                <a:rPr lang="zh-CN" altLang="en-US" sz="900" dirty="0">
                  <a:solidFill>
                    <a:sysClr val="windowText" lastClr="000000"/>
                  </a:solidFill>
                </a:rPr>
                <a:t>建议使用主题字体）</a:t>
              </a: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C262313D-5069-4760-80CA-9AAB67033997}"/>
              </a:ext>
            </a:extLst>
          </p:cNvPr>
          <p:cNvGrpSpPr/>
          <p:nvPr/>
        </p:nvGrpSpPr>
        <p:grpSpPr>
          <a:xfrm>
            <a:off x="2215501" y="1563638"/>
            <a:ext cx="1741423" cy="2229560"/>
            <a:chOff x="2215501" y="1977684"/>
            <a:chExt cx="1741423" cy="2229560"/>
          </a:xfrm>
        </p:grpSpPr>
        <p:sp>
          <p:nvSpPr>
            <p:cNvPr id="46" name="Right Arrow Callout 119">
              <a:extLst>
                <a:ext uri="{FF2B5EF4-FFF2-40B4-BE49-F238E27FC236}">
                  <a16:creationId xmlns:a16="http://schemas.microsoft.com/office/drawing/2014/main" id="{3009046D-C7E5-409E-9EC6-57F422F951A8}"/>
                </a:ext>
              </a:extLst>
            </p:cNvPr>
            <p:cNvSpPr>
              <a:spLocks/>
            </p:cNvSpPr>
            <p:nvPr/>
          </p:nvSpPr>
          <p:spPr>
            <a:xfrm>
              <a:off x="2215501" y="1977684"/>
              <a:ext cx="1741423" cy="1115795"/>
            </a:xfrm>
            <a:prstGeom prst="rightArrowCallout">
              <a:avLst>
                <a:gd name="adj1" fmla="val 25000"/>
                <a:gd name="adj2" fmla="val 25000"/>
                <a:gd name="adj3" fmla="val 25000"/>
                <a:gd name="adj4" fmla="val 76655"/>
              </a:avLst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bg1"/>
              </a:solidFill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7" name="Text Placeholder 3">
              <a:extLst>
                <a:ext uri="{FF2B5EF4-FFF2-40B4-BE49-F238E27FC236}">
                  <a16:creationId xmlns:a16="http://schemas.microsoft.com/office/drawing/2014/main" id="{90D924CB-FF6F-43C6-BCBB-D2ABB4543787}"/>
                </a:ext>
              </a:extLst>
            </p:cNvPr>
            <p:cNvSpPr txBox="1">
              <a:spLocks/>
            </p:cNvSpPr>
            <p:nvPr/>
          </p:nvSpPr>
          <p:spPr>
            <a:xfrm>
              <a:off x="3584057" y="2400724"/>
              <a:ext cx="268906" cy="266263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en-US" dirty="0">
                  <a:solidFill>
                    <a:schemeClr val="bg1"/>
                  </a:solidFill>
                  <a:latin typeface="Impact" panose="020B0806030902050204" pitchFamily="34" charset="0"/>
                  <a:cs typeface="+mn-ea"/>
                  <a:sym typeface="+mn-lt"/>
                </a:rPr>
                <a:t>02</a:t>
              </a:r>
              <a:endParaRPr lang="en-US" sz="1200" dirty="0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endParaRPr>
            </a:p>
          </p:txBody>
        </p:sp>
        <p:sp>
          <p:nvSpPr>
            <p:cNvPr id="48" name="任意多边形: 形状 47">
              <a:extLst>
                <a:ext uri="{FF2B5EF4-FFF2-40B4-BE49-F238E27FC236}">
                  <a16:creationId xmlns:a16="http://schemas.microsoft.com/office/drawing/2014/main" id="{82EEFA86-1861-4DB9-9C00-15618072D7E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8945" y="2326605"/>
              <a:ext cx="419808" cy="382615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  <a:gd name="connsiteX47" fmla="*/ 373273 h 605239"/>
                <a:gd name="connsiteY47" fmla="*/ 373273 h 605239"/>
                <a:gd name="connsiteX48" fmla="*/ 373273 h 605239"/>
                <a:gd name="connsiteY48" fmla="*/ 373273 h 605239"/>
                <a:gd name="connsiteX49" fmla="*/ 373273 h 605239"/>
                <a:gd name="connsiteY49" fmla="*/ 373273 h 605239"/>
                <a:gd name="connsiteX50" fmla="*/ 373273 h 605239"/>
                <a:gd name="connsiteY50" fmla="*/ 373273 h 605239"/>
                <a:gd name="connsiteX51" fmla="*/ 373273 h 605239"/>
                <a:gd name="connsiteY51" fmla="*/ 373273 h 605239"/>
                <a:gd name="connsiteX52" fmla="*/ 373273 h 605239"/>
                <a:gd name="connsiteY52" fmla="*/ 373273 h 605239"/>
                <a:gd name="connsiteX53" fmla="*/ 373273 h 605239"/>
                <a:gd name="connsiteY53" fmla="*/ 373273 h 605239"/>
                <a:gd name="connsiteX54" fmla="*/ 373273 h 605239"/>
                <a:gd name="connsiteY54" fmla="*/ 373273 h 605239"/>
                <a:gd name="connsiteX55" fmla="*/ 373273 h 605239"/>
                <a:gd name="connsiteY55" fmla="*/ 373273 h 605239"/>
                <a:gd name="connsiteX56" fmla="*/ 373273 h 605239"/>
                <a:gd name="connsiteY56" fmla="*/ 373273 h 605239"/>
                <a:gd name="connsiteX57" fmla="*/ 373273 h 605239"/>
                <a:gd name="connsiteY57" fmla="*/ 373273 h 605239"/>
                <a:gd name="connsiteX58" fmla="*/ 373273 h 605239"/>
                <a:gd name="connsiteY58" fmla="*/ 373273 h 605239"/>
                <a:gd name="connsiteX59" fmla="*/ 373273 h 605239"/>
                <a:gd name="connsiteY59" fmla="*/ 373273 h 605239"/>
                <a:gd name="connsiteX60" fmla="*/ 373273 h 605239"/>
                <a:gd name="connsiteY60" fmla="*/ 373273 h 605239"/>
                <a:gd name="connsiteX61" fmla="*/ 373273 h 605239"/>
                <a:gd name="connsiteY61" fmla="*/ 373273 h 605239"/>
                <a:gd name="connsiteX62" fmla="*/ 373273 h 605239"/>
                <a:gd name="connsiteY62" fmla="*/ 373273 h 605239"/>
                <a:gd name="connsiteX63" fmla="*/ 373273 h 605239"/>
                <a:gd name="connsiteY63" fmla="*/ 373273 h 605239"/>
                <a:gd name="connsiteX64" fmla="*/ 373273 h 605239"/>
                <a:gd name="connsiteY64" fmla="*/ 373273 h 605239"/>
                <a:gd name="connsiteX65" fmla="*/ 373273 h 605239"/>
                <a:gd name="connsiteY65" fmla="*/ 373273 h 605239"/>
                <a:gd name="connsiteX66" fmla="*/ 373273 h 605239"/>
                <a:gd name="connsiteY66" fmla="*/ 373273 h 605239"/>
                <a:gd name="connsiteX67" fmla="*/ 373273 h 605239"/>
                <a:gd name="connsiteY67" fmla="*/ 373273 h 605239"/>
                <a:gd name="connsiteX68" fmla="*/ 373273 h 605239"/>
                <a:gd name="connsiteY68" fmla="*/ 373273 h 605239"/>
                <a:gd name="connsiteX69" fmla="*/ 373273 h 605239"/>
                <a:gd name="connsiteY69" fmla="*/ 373273 h 605239"/>
                <a:gd name="connsiteX70" fmla="*/ 373273 h 605239"/>
                <a:gd name="connsiteY70" fmla="*/ 373273 h 605239"/>
                <a:gd name="connsiteX71" fmla="*/ 373273 h 605239"/>
                <a:gd name="connsiteY71" fmla="*/ 373273 h 605239"/>
                <a:gd name="connsiteX72" fmla="*/ 373273 h 605239"/>
                <a:gd name="connsiteY72" fmla="*/ 373273 h 605239"/>
                <a:gd name="connsiteX73" fmla="*/ 373273 h 605239"/>
                <a:gd name="connsiteY73" fmla="*/ 373273 h 605239"/>
                <a:gd name="connsiteX74" fmla="*/ 373273 h 605239"/>
                <a:gd name="connsiteY74" fmla="*/ 373273 h 605239"/>
                <a:gd name="connsiteX75" fmla="*/ 373273 h 605239"/>
                <a:gd name="connsiteY75" fmla="*/ 373273 h 605239"/>
                <a:gd name="connsiteX76" fmla="*/ 373273 h 605239"/>
                <a:gd name="connsiteY76" fmla="*/ 373273 h 605239"/>
                <a:gd name="connsiteX77" fmla="*/ 373273 h 605239"/>
                <a:gd name="connsiteY77" fmla="*/ 373273 h 605239"/>
                <a:gd name="connsiteX78" fmla="*/ 373273 h 605239"/>
                <a:gd name="connsiteY78" fmla="*/ 373273 h 605239"/>
                <a:gd name="connsiteX79" fmla="*/ 373273 h 605239"/>
                <a:gd name="connsiteY79" fmla="*/ 373273 h 605239"/>
                <a:gd name="connsiteX80" fmla="*/ 373273 h 605239"/>
                <a:gd name="connsiteY80" fmla="*/ 373273 h 605239"/>
                <a:gd name="connsiteX81" fmla="*/ 373273 h 605239"/>
                <a:gd name="connsiteY81" fmla="*/ 373273 h 605239"/>
                <a:gd name="connsiteX82" fmla="*/ 373273 h 605239"/>
                <a:gd name="connsiteY82" fmla="*/ 373273 h 605239"/>
                <a:gd name="connsiteX83" fmla="*/ 373273 h 605239"/>
                <a:gd name="connsiteY83" fmla="*/ 373273 h 605239"/>
                <a:gd name="connsiteX84" fmla="*/ 373273 h 605239"/>
                <a:gd name="connsiteY84" fmla="*/ 373273 h 605239"/>
                <a:gd name="connsiteX85" fmla="*/ 373273 h 605239"/>
                <a:gd name="connsiteY85" fmla="*/ 373273 h 605239"/>
                <a:gd name="connsiteX86" fmla="*/ 373273 h 605239"/>
                <a:gd name="connsiteY86" fmla="*/ 373273 h 605239"/>
                <a:gd name="connsiteX87" fmla="*/ 373273 h 605239"/>
                <a:gd name="connsiteY87" fmla="*/ 373273 h 605239"/>
                <a:gd name="connsiteX88" fmla="*/ 373273 h 605239"/>
                <a:gd name="connsiteY88" fmla="*/ 373273 h 605239"/>
                <a:gd name="connsiteX89" fmla="*/ 373273 h 605239"/>
                <a:gd name="connsiteY89" fmla="*/ 373273 h 605239"/>
                <a:gd name="connsiteX90" fmla="*/ 373273 h 605239"/>
                <a:gd name="connsiteY90" fmla="*/ 373273 h 605239"/>
                <a:gd name="connsiteX91" fmla="*/ 373273 h 605239"/>
                <a:gd name="connsiteY91" fmla="*/ 373273 h 605239"/>
                <a:gd name="connsiteX92" fmla="*/ 373273 h 605239"/>
                <a:gd name="connsiteY92" fmla="*/ 373273 h 605239"/>
                <a:gd name="connsiteX93" fmla="*/ 373273 h 605239"/>
                <a:gd name="connsiteY93" fmla="*/ 373273 h 605239"/>
                <a:gd name="connsiteX94" fmla="*/ 373273 h 605239"/>
                <a:gd name="connsiteY94" fmla="*/ 373273 h 605239"/>
                <a:gd name="connsiteX95" fmla="*/ 373273 h 605239"/>
                <a:gd name="connsiteY95" fmla="*/ 373273 h 605239"/>
                <a:gd name="connsiteX96" fmla="*/ 373273 h 605239"/>
                <a:gd name="connsiteY96" fmla="*/ 373273 h 605239"/>
                <a:gd name="connsiteX97" fmla="*/ 373273 h 605239"/>
                <a:gd name="connsiteY97" fmla="*/ 373273 h 605239"/>
                <a:gd name="connsiteX98" fmla="*/ 373273 h 605239"/>
                <a:gd name="connsiteY98" fmla="*/ 373273 h 605239"/>
                <a:gd name="connsiteX99" fmla="*/ 373273 h 605239"/>
                <a:gd name="connsiteY99" fmla="*/ 373273 h 605239"/>
                <a:gd name="connsiteX100" fmla="*/ 373273 h 605239"/>
                <a:gd name="connsiteY100" fmla="*/ 373273 h 605239"/>
                <a:gd name="connsiteX101" fmla="*/ 373273 h 605239"/>
                <a:gd name="connsiteY101" fmla="*/ 373273 h 605239"/>
                <a:gd name="connsiteX102" fmla="*/ 373273 h 605239"/>
                <a:gd name="connsiteY102" fmla="*/ 373273 h 605239"/>
                <a:gd name="connsiteX103" fmla="*/ 373273 h 605239"/>
                <a:gd name="connsiteY103" fmla="*/ 373273 h 605239"/>
                <a:gd name="connsiteX104" fmla="*/ 373273 h 605239"/>
                <a:gd name="connsiteY104" fmla="*/ 373273 h 605239"/>
                <a:gd name="connsiteX105" fmla="*/ 373273 h 605239"/>
                <a:gd name="connsiteY105" fmla="*/ 373273 h 605239"/>
                <a:gd name="connsiteX106" fmla="*/ 373273 h 605239"/>
                <a:gd name="connsiteY106" fmla="*/ 373273 h 605239"/>
                <a:gd name="connsiteX107" fmla="*/ 373273 h 605239"/>
                <a:gd name="connsiteY107" fmla="*/ 373273 h 605239"/>
                <a:gd name="connsiteX108" fmla="*/ 373273 h 605239"/>
                <a:gd name="connsiteY108" fmla="*/ 373273 h 605239"/>
                <a:gd name="connsiteX109" fmla="*/ 373273 h 605239"/>
                <a:gd name="connsiteY109" fmla="*/ 373273 h 605239"/>
                <a:gd name="connsiteX110" fmla="*/ 373273 h 605239"/>
                <a:gd name="connsiteY110" fmla="*/ 373273 h 605239"/>
                <a:gd name="connsiteX111" fmla="*/ 373273 h 605239"/>
                <a:gd name="connsiteY111" fmla="*/ 373273 h 605239"/>
                <a:gd name="connsiteX112" fmla="*/ 373273 h 605239"/>
                <a:gd name="connsiteY112" fmla="*/ 373273 h 605239"/>
                <a:gd name="connsiteX113" fmla="*/ 373273 h 605239"/>
                <a:gd name="connsiteY113" fmla="*/ 373273 h 605239"/>
                <a:gd name="connsiteX114" fmla="*/ 373273 h 605239"/>
                <a:gd name="connsiteY114" fmla="*/ 373273 h 605239"/>
                <a:gd name="connsiteX115" fmla="*/ 373273 h 605239"/>
                <a:gd name="connsiteY115" fmla="*/ 373273 h 605239"/>
                <a:gd name="connsiteX116" fmla="*/ 373273 h 605239"/>
                <a:gd name="connsiteY116" fmla="*/ 373273 h 605239"/>
                <a:gd name="connsiteX117" fmla="*/ 373273 h 605239"/>
                <a:gd name="connsiteY117" fmla="*/ 373273 h 605239"/>
                <a:gd name="connsiteX118" fmla="*/ 373273 h 605239"/>
                <a:gd name="connsiteY118" fmla="*/ 373273 h 605239"/>
                <a:gd name="connsiteX119" fmla="*/ 373273 h 605239"/>
                <a:gd name="connsiteY119" fmla="*/ 373273 h 605239"/>
                <a:gd name="connsiteX120" fmla="*/ 373273 h 605239"/>
                <a:gd name="connsiteY120" fmla="*/ 373273 h 605239"/>
                <a:gd name="connsiteX121" fmla="*/ 373273 h 605239"/>
                <a:gd name="connsiteY121" fmla="*/ 373273 h 605239"/>
                <a:gd name="connsiteX122" fmla="*/ 373273 h 605239"/>
                <a:gd name="connsiteY122" fmla="*/ 373273 h 605239"/>
                <a:gd name="connsiteX123" fmla="*/ 373273 h 605239"/>
                <a:gd name="connsiteY123" fmla="*/ 373273 h 605239"/>
                <a:gd name="connsiteX124" fmla="*/ 373273 h 605239"/>
                <a:gd name="connsiteY124" fmla="*/ 373273 h 605239"/>
                <a:gd name="connsiteX125" fmla="*/ 373273 h 605239"/>
                <a:gd name="connsiteY125" fmla="*/ 373273 h 605239"/>
                <a:gd name="connsiteX126" fmla="*/ 373273 h 605239"/>
                <a:gd name="connsiteY126" fmla="*/ 373273 h 605239"/>
                <a:gd name="connsiteX127" fmla="*/ 373273 h 605239"/>
                <a:gd name="connsiteY127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606933" h="553162">
                  <a:moveTo>
                    <a:pt x="443700" y="443503"/>
                  </a:moveTo>
                  <a:cubicBezTo>
                    <a:pt x="461035" y="453606"/>
                    <a:pt x="477310" y="465825"/>
                    <a:pt x="492334" y="479775"/>
                  </a:cubicBezTo>
                  <a:cubicBezTo>
                    <a:pt x="460939" y="509024"/>
                    <a:pt x="424150" y="530383"/>
                    <a:pt x="384087" y="542506"/>
                  </a:cubicBezTo>
                  <a:cubicBezTo>
                    <a:pt x="407971" y="518838"/>
                    <a:pt x="428580" y="484875"/>
                    <a:pt x="443700" y="443503"/>
                  </a:cubicBezTo>
                  <a:close/>
                  <a:moveTo>
                    <a:pt x="163232" y="443503"/>
                  </a:moveTo>
                  <a:cubicBezTo>
                    <a:pt x="178352" y="484875"/>
                    <a:pt x="198865" y="518838"/>
                    <a:pt x="222845" y="542506"/>
                  </a:cubicBezTo>
                  <a:cubicBezTo>
                    <a:pt x="182686" y="530383"/>
                    <a:pt x="145897" y="509024"/>
                    <a:pt x="114598" y="479775"/>
                  </a:cubicBezTo>
                  <a:cubicBezTo>
                    <a:pt x="129622" y="465825"/>
                    <a:pt x="145897" y="453606"/>
                    <a:pt x="163232" y="443503"/>
                  </a:cubicBezTo>
                  <a:close/>
                  <a:moveTo>
                    <a:pt x="316062" y="405892"/>
                  </a:moveTo>
                  <a:cubicBezTo>
                    <a:pt x="353060" y="407528"/>
                    <a:pt x="388613" y="416377"/>
                    <a:pt x="421275" y="431672"/>
                  </a:cubicBezTo>
                  <a:cubicBezTo>
                    <a:pt x="397573" y="499968"/>
                    <a:pt x="359034" y="545563"/>
                    <a:pt x="316062" y="553162"/>
                  </a:cubicBezTo>
                  <a:close/>
                  <a:moveTo>
                    <a:pt x="290729" y="405892"/>
                  </a:moveTo>
                  <a:lnTo>
                    <a:pt x="290729" y="553162"/>
                  </a:lnTo>
                  <a:cubicBezTo>
                    <a:pt x="247883" y="545563"/>
                    <a:pt x="209369" y="499968"/>
                    <a:pt x="185587" y="431672"/>
                  </a:cubicBezTo>
                  <a:cubicBezTo>
                    <a:pt x="218227" y="416377"/>
                    <a:pt x="253852" y="407528"/>
                    <a:pt x="290729" y="405892"/>
                  </a:cubicBezTo>
                  <a:close/>
                  <a:moveTo>
                    <a:pt x="463924" y="364965"/>
                  </a:moveTo>
                  <a:lnTo>
                    <a:pt x="567205" y="364965"/>
                  </a:lnTo>
                  <a:lnTo>
                    <a:pt x="543818" y="416184"/>
                  </a:lnTo>
                  <a:cubicBezTo>
                    <a:pt x="534304" y="432408"/>
                    <a:pt x="523128" y="447695"/>
                    <a:pt x="510459" y="461780"/>
                  </a:cubicBezTo>
                  <a:cubicBezTo>
                    <a:pt x="492442" y="444859"/>
                    <a:pt x="472692" y="430534"/>
                    <a:pt x="451689" y="418708"/>
                  </a:cubicBezTo>
                  <a:close/>
                  <a:moveTo>
                    <a:pt x="316062" y="364965"/>
                  </a:moveTo>
                  <a:lnTo>
                    <a:pt x="438281" y="364965"/>
                  </a:lnTo>
                  <a:lnTo>
                    <a:pt x="428843" y="407092"/>
                  </a:lnTo>
                  <a:cubicBezTo>
                    <a:pt x="393689" y="391126"/>
                    <a:pt x="355646" y="381989"/>
                    <a:pt x="316062" y="380450"/>
                  </a:cubicBezTo>
                  <a:close/>
                  <a:moveTo>
                    <a:pt x="168651" y="364965"/>
                  </a:moveTo>
                  <a:lnTo>
                    <a:pt x="290729" y="364965"/>
                  </a:lnTo>
                  <a:lnTo>
                    <a:pt x="290729" y="380450"/>
                  </a:lnTo>
                  <a:cubicBezTo>
                    <a:pt x="251256" y="381989"/>
                    <a:pt x="213131" y="391126"/>
                    <a:pt x="178086" y="407092"/>
                  </a:cubicBezTo>
                  <a:close/>
                  <a:moveTo>
                    <a:pt x="39659" y="364965"/>
                  </a:moveTo>
                  <a:lnTo>
                    <a:pt x="143035" y="364965"/>
                  </a:lnTo>
                  <a:lnTo>
                    <a:pt x="155174" y="418708"/>
                  </a:lnTo>
                  <a:cubicBezTo>
                    <a:pt x="134171" y="430534"/>
                    <a:pt x="114421" y="444859"/>
                    <a:pt x="96501" y="461780"/>
                  </a:cubicBezTo>
                  <a:cubicBezTo>
                    <a:pt x="83832" y="447695"/>
                    <a:pt x="72632" y="432408"/>
                    <a:pt x="63094" y="416184"/>
                  </a:cubicBezTo>
                  <a:close/>
                  <a:moveTo>
                    <a:pt x="417814" y="222493"/>
                  </a:moveTo>
                  <a:lnTo>
                    <a:pt x="435824" y="283675"/>
                  </a:lnTo>
                  <a:lnTo>
                    <a:pt x="445648" y="252507"/>
                  </a:lnTo>
                  <a:lnTo>
                    <a:pt x="469822" y="252507"/>
                  </a:lnTo>
                  <a:lnTo>
                    <a:pt x="479550" y="283675"/>
                  </a:lnTo>
                  <a:lnTo>
                    <a:pt x="497657" y="222493"/>
                  </a:lnTo>
                  <a:lnTo>
                    <a:pt x="521831" y="229612"/>
                  </a:lnTo>
                  <a:lnTo>
                    <a:pt x="492167" y="330619"/>
                  </a:lnTo>
                  <a:lnTo>
                    <a:pt x="467992" y="330811"/>
                  </a:lnTo>
                  <a:lnTo>
                    <a:pt x="457687" y="298393"/>
                  </a:lnTo>
                  <a:lnTo>
                    <a:pt x="447478" y="330811"/>
                  </a:lnTo>
                  <a:lnTo>
                    <a:pt x="423304" y="330619"/>
                  </a:lnTo>
                  <a:lnTo>
                    <a:pt x="393543" y="229612"/>
                  </a:lnTo>
                  <a:close/>
                  <a:moveTo>
                    <a:pt x="263629" y="222493"/>
                  </a:moveTo>
                  <a:lnTo>
                    <a:pt x="281639" y="283675"/>
                  </a:lnTo>
                  <a:lnTo>
                    <a:pt x="291463" y="252507"/>
                  </a:lnTo>
                  <a:lnTo>
                    <a:pt x="315541" y="252507"/>
                  </a:lnTo>
                  <a:lnTo>
                    <a:pt x="325365" y="283675"/>
                  </a:lnTo>
                  <a:lnTo>
                    <a:pt x="343375" y="222493"/>
                  </a:lnTo>
                  <a:lnTo>
                    <a:pt x="367646" y="229612"/>
                  </a:lnTo>
                  <a:lnTo>
                    <a:pt x="337886" y="330619"/>
                  </a:lnTo>
                  <a:lnTo>
                    <a:pt x="313711" y="330811"/>
                  </a:lnTo>
                  <a:lnTo>
                    <a:pt x="303502" y="298393"/>
                  </a:lnTo>
                  <a:lnTo>
                    <a:pt x="293197" y="330811"/>
                  </a:lnTo>
                  <a:lnTo>
                    <a:pt x="269022" y="330619"/>
                  </a:lnTo>
                  <a:lnTo>
                    <a:pt x="239358" y="229612"/>
                  </a:lnTo>
                  <a:close/>
                  <a:moveTo>
                    <a:pt x="109302" y="222493"/>
                  </a:moveTo>
                  <a:lnTo>
                    <a:pt x="127312" y="283675"/>
                  </a:lnTo>
                  <a:lnTo>
                    <a:pt x="137136" y="252507"/>
                  </a:lnTo>
                  <a:lnTo>
                    <a:pt x="161214" y="252507"/>
                  </a:lnTo>
                  <a:lnTo>
                    <a:pt x="171038" y="283675"/>
                  </a:lnTo>
                  <a:lnTo>
                    <a:pt x="189048" y="222493"/>
                  </a:lnTo>
                  <a:lnTo>
                    <a:pt x="213319" y="229612"/>
                  </a:lnTo>
                  <a:lnTo>
                    <a:pt x="183655" y="330619"/>
                  </a:lnTo>
                  <a:lnTo>
                    <a:pt x="159384" y="330811"/>
                  </a:lnTo>
                  <a:lnTo>
                    <a:pt x="149175" y="298393"/>
                  </a:lnTo>
                  <a:lnTo>
                    <a:pt x="138966" y="330811"/>
                  </a:lnTo>
                  <a:lnTo>
                    <a:pt x="114792" y="330619"/>
                  </a:lnTo>
                  <a:lnTo>
                    <a:pt x="85031" y="229612"/>
                  </a:lnTo>
                  <a:close/>
                  <a:moveTo>
                    <a:pt x="25329" y="213374"/>
                  </a:moveTo>
                  <a:lnTo>
                    <a:pt x="25329" y="339668"/>
                  </a:lnTo>
                  <a:lnTo>
                    <a:pt x="581604" y="339668"/>
                  </a:lnTo>
                  <a:lnTo>
                    <a:pt x="581604" y="213374"/>
                  </a:lnTo>
                  <a:close/>
                  <a:moveTo>
                    <a:pt x="96501" y="91312"/>
                  </a:moveTo>
                  <a:cubicBezTo>
                    <a:pt x="114414" y="108145"/>
                    <a:pt x="134157" y="122573"/>
                    <a:pt x="155152" y="134404"/>
                  </a:cubicBezTo>
                  <a:cubicBezTo>
                    <a:pt x="150241" y="151333"/>
                    <a:pt x="146196" y="169320"/>
                    <a:pt x="143017" y="188173"/>
                  </a:cubicBezTo>
                  <a:lnTo>
                    <a:pt x="168635" y="188173"/>
                  </a:lnTo>
                  <a:cubicBezTo>
                    <a:pt x="171236" y="173456"/>
                    <a:pt x="174318" y="159413"/>
                    <a:pt x="178074" y="145947"/>
                  </a:cubicBezTo>
                  <a:cubicBezTo>
                    <a:pt x="213130" y="161914"/>
                    <a:pt x="251268" y="171052"/>
                    <a:pt x="290754" y="172687"/>
                  </a:cubicBezTo>
                  <a:lnTo>
                    <a:pt x="290754" y="188173"/>
                  </a:lnTo>
                  <a:lnTo>
                    <a:pt x="316083" y="188173"/>
                  </a:lnTo>
                  <a:lnTo>
                    <a:pt x="316083" y="172687"/>
                  </a:lnTo>
                  <a:cubicBezTo>
                    <a:pt x="355665" y="171052"/>
                    <a:pt x="393707" y="161914"/>
                    <a:pt x="428860" y="145947"/>
                  </a:cubicBezTo>
                  <a:cubicBezTo>
                    <a:pt x="432519" y="159413"/>
                    <a:pt x="435697" y="173456"/>
                    <a:pt x="438298" y="188173"/>
                  </a:cubicBezTo>
                  <a:lnTo>
                    <a:pt x="463916" y="188173"/>
                  </a:lnTo>
                  <a:cubicBezTo>
                    <a:pt x="460737" y="169320"/>
                    <a:pt x="456693" y="151333"/>
                    <a:pt x="451685" y="134404"/>
                  </a:cubicBezTo>
                  <a:cubicBezTo>
                    <a:pt x="472776" y="122573"/>
                    <a:pt x="492423" y="108145"/>
                    <a:pt x="510432" y="91312"/>
                  </a:cubicBezTo>
                  <a:cubicBezTo>
                    <a:pt x="535761" y="119399"/>
                    <a:pt x="555119" y="152487"/>
                    <a:pt x="567158" y="188173"/>
                  </a:cubicBezTo>
                  <a:lnTo>
                    <a:pt x="606933" y="188173"/>
                  </a:lnTo>
                  <a:lnTo>
                    <a:pt x="606933" y="364965"/>
                  </a:lnTo>
                  <a:lnTo>
                    <a:pt x="567205" y="364965"/>
                  </a:lnTo>
                  <a:lnTo>
                    <a:pt x="567205" y="364964"/>
                  </a:lnTo>
                  <a:lnTo>
                    <a:pt x="463925" y="364964"/>
                  </a:lnTo>
                  <a:lnTo>
                    <a:pt x="463924" y="364965"/>
                  </a:lnTo>
                  <a:lnTo>
                    <a:pt x="438281" y="364965"/>
                  </a:lnTo>
                  <a:lnTo>
                    <a:pt x="438281" y="364964"/>
                  </a:lnTo>
                  <a:lnTo>
                    <a:pt x="316062" y="364964"/>
                  </a:lnTo>
                  <a:lnTo>
                    <a:pt x="316062" y="364965"/>
                  </a:lnTo>
                  <a:lnTo>
                    <a:pt x="290729" y="364965"/>
                  </a:lnTo>
                  <a:lnTo>
                    <a:pt x="290729" y="364964"/>
                  </a:lnTo>
                  <a:lnTo>
                    <a:pt x="168651" y="364964"/>
                  </a:lnTo>
                  <a:lnTo>
                    <a:pt x="168651" y="364965"/>
                  </a:lnTo>
                  <a:lnTo>
                    <a:pt x="143035" y="364965"/>
                  </a:lnTo>
                  <a:lnTo>
                    <a:pt x="143035" y="364964"/>
                  </a:lnTo>
                  <a:lnTo>
                    <a:pt x="39658" y="364964"/>
                  </a:lnTo>
                  <a:lnTo>
                    <a:pt x="39659" y="364965"/>
                  </a:lnTo>
                  <a:lnTo>
                    <a:pt x="0" y="364965"/>
                  </a:lnTo>
                  <a:lnTo>
                    <a:pt x="0" y="188173"/>
                  </a:lnTo>
                  <a:lnTo>
                    <a:pt x="39679" y="188173"/>
                  </a:lnTo>
                  <a:cubicBezTo>
                    <a:pt x="51717" y="152487"/>
                    <a:pt x="71075" y="119399"/>
                    <a:pt x="96501" y="91312"/>
                  </a:cubicBezTo>
                  <a:close/>
                  <a:moveTo>
                    <a:pt x="384087" y="10655"/>
                  </a:moveTo>
                  <a:cubicBezTo>
                    <a:pt x="424150" y="22673"/>
                    <a:pt x="460939" y="44114"/>
                    <a:pt x="492334" y="73246"/>
                  </a:cubicBezTo>
                  <a:cubicBezTo>
                    <a:pt x="477310" y="87283"/>
                    <a:pt x="461035" y="99397"/>
                    <a:pt x="443700" y="109588"/>
                  </a:cubicBezTo>
                  <a:cubicBezTo>
                    <a:pt x="428580" y="68150"/>
                    <a:pt x="407971" y="34211"/>
                    <a:pt x="384087" y="10655"/>
                  </a:cubicBezTo>
                  <a:close/>
                  <a:moveTo>
                    <a:pt x="222845" y="10655"/>
                  </a:moveTo>
                  <a:cubicBezTo>
                    <a:pt x="198865" y="34211"/>
                    <a:pt x="178352" y="68150"/>
                    <a:pt x="163232" y="109588"/>
                  </a:cubicBezTo>
                  <a:cubicBezTo>
                    <a:pt x="145897" y="99397"/>
                    <a:pt x="129622" y="87283"/>
                    <a:pt x="114598" y="73246"/>
                  </a:cubicBezTo>
                  <a:cubicBezTo>
                    <a:pt x="145897" y="44114"/>
                    <a:pt x="182686" y="22673"/>
                    <a:pt x="222845" y="10655"/>
                  </a:cubicBezTo>
                  <a:close/>
                  <a:moveTo>
                    <a:pt x="316062" y="0"/>
                  </a:moveTo>
                  <a:cubicBezTo>
                    <a:pt x="358937" y="7501"/>
                    <a:pt x="397477" y="53178"/>
                    <a:pt x="421275" y="121358"/>
                  </a:cubicBezTo>
                  <a:cubicBezTo>
                    <a:pt x="388613" y="136744"/>
                    <a:pt x="353060" y="145494"/>
                    <a:pt x="316062" y="147129"/>
                  </a:cubicBezTo>
                  <a:close/>
                  <a:moveTo>
                    <a:pt x="290729" y="0"/>
                  </a:moveTo>
                  <a:lnTo>
                    <a:pt x="290729" y="147129"/>
                  </a:lnTo>
                  <a:cubicBezTo>
                    <a:pt x="253852" y="145494"/>
                    <a:pt x="218227" y="136744"/>
                    <a:pt x="185587" y="121358"/>
                  </a:cubicBezTo>
                  <a:cubicBezTo>
                    <a:pt x="209369" y="53178"/>
                    <a:pt x="247883" y="7501"/>
                    <a:pt x="290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49" name="文本框 20">
              <a:extLst>
                <a:ext uri="{FF2B5EF4-FFF2-40B4-BE49-F238E27FC236}">
                  <a16:creationId xmlns:a16="http://schemas.microsoft.com/office/drawing/2014/main" id="{B35CDA4F-D0F7-4854-B6A2-CA24DE3F7AC0}"/>
                </a:ext>
              </a:extLst>
            </p:cNvPr>
            <p:cNvSpPr txBox="1"/>
            <p:nvPr/>
          </p:nvSpPr>
          <p:spPr>
            <a:xfrm>
              <a:off x="2215501" y="3143200"/>
              <a:ext cx="1331005" cy="307777"/>
            </a:xfrm>
            <a:prstGeom prst="rect">
              <a:avLst/>
            </a:prstGeom>
            <a:noFill/>
          </p:spPr>
          <p:txBody>
            <a:bodyPr wrap="square" rtlCol="0" anchor="ctr" anchorCtr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b="1" dirty="0">
                  <a:solidFill>
                    <a:sysClr val="windowText" lastClr="000000"/>
                  </a:solidFill>
                </a:rPr>
                <a:t>标题文本预设</a:t>
              </a:r>
            </a:p>
          </p:txBody>
        </p:sp>
        <p:sp>
          <p:nvSpPr>
            <p:cNvPr id="50" name="文本框 25">
              <a:extLst>
                <a:ext uri="{FF2B5EF4-FFF2-40B4-BE49-F238E27FC236}">
                  <a16:creationId xmlns:a16="http://schemas.microsoft.com/office/drawing/2014/main" id="{E444A12D-99EB-4DA3-8271-7A679740071F}"/>
                </a:ext>
              </a:extLst>
            </p:cNvPr>
            <p:cNvSpPr txBox="1"/>
            <p:nvPr/>
          </p:nvSpPr>
          <p:spPr>
            <a:xfrm>
              <a:off x="2242910" y="3515388"/>
              <a:ext cx="1287151" cy="691856"/>
            </a:xfrm>
            <a:prstGeom prst="rect">
              <a:avLst/>
            </a:prstGeom>
            <a:noFill/>
          </p:spPr>
          <p:txBody>
            <a:bodyPr wrap="square" rtlCol="0" anchor="t" anchorCtr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ysClr val="windowText" lastClr="000000"/>
                  </a:solidFill>
                </a:rPr>
                <a:t>此部分内容作为文字排版占</a:t>
              </a:r>
              <a:r>
                <a:rPr lang="zh-CN" altLang="en-US" sz="900">
                  <a:solidFill>
                    <a:sysClr val="windowText" lastClr="000000"/>
                  </a:solidFill>
                </a:rPr>
                <a:t>位显示（</a:t>
              </a:r>
              <a:r>
                <a:rPr lang="zh-CN" altLang="en-US" sz="900" dirty="0">
                  <a:solidFill>
                    <a:sysClr val="windowText" lastClr="000000"/>
                  </a:solidFill>
                </a:rPr>
                <a:t>建议使用主题字体）</a:t>
              </a: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622E273C-28AC-4D24-B1F4-05BC7C939928}"/>
              </a:ext>
            </a:extLst>
          </p:cNvPr>
          <p:cNvGrpSpPr/>
          <p:nvPr/>
        </p:nvGrpSpPr>
        <p:grpSpPr>
          <a:xfrm>
            <a:off x="729714" y="1563638"/>
            <a:ext cx="1741423" cy="2229560"/>
            <a:chOff x="729714" y="1977684"/>
            <a:chExt cx="1741423" cy="2229560"/>
          </a:xfrm>
        </p:grpSpPr>
        <p:sp>
          <p:nvSpPr>
            <p:cNvPr id="40" name="Right Arrow Callout 4">
              <a:extLst>
                <a:ext uri="{FF2B5EF4-FFF2-40B4-BE49-F238E27FC236}">
                  <a16:creationId xmlns:a16="http://schemas.microsoft.com/office/drawing/2014/main" id="{E0388988-1CA7-4DB1-9C90-9A44D6CAED12}"/>
                </a:ext>
              </a:extLst>
            </p:cNvPr>
            <p:cNvSpPr>
              <a:spLocks/>
            </p:cNvSpPr>
            <p:nvPr/>
          </p:nvSpPr>
          <p:spPr>
            <a:xfrm>
              <a:off x="729714" y="1977684"/>
              <a:ext cx="1741423" cy="1115795"/>
            </a:xfrm>
            <a:prstGeom prst="rightArrowCallout">
              <a:avLst>
                <a:gd name="adj1" fmla="val 25000"/>
                <a:gd name="adj2" fmla="val 25000"/>
                <a:gd name="adj3" fmla="val 25000"/>
                <a:gd name="adj4" fmla="val 76655"/>
              </a:avLst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bg1"/>
              </a:solidFill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1" name="Text Placeholder 3">
              <a:extLst>
                <a:ext uri="{FF2B5EF4-FFF2-40B4-BE49-F238E27FC236}">
                  <a16:creationId xmlns:a16="http://schemas.microsoft.com/office/drawing/2014/main" id="{F02E0137-7847-4ED1-9339-D58A2115ABF9}"/>
                </a:ext>
              </a:extLst>
            </p:cNvPr>
            <p:cNvSpPr txBox="1">
              <a:spLocks/>
            </p:cNvSpPr>
            <p:nvPr/>
          </p:nvSpPr>
          <p:spPr>
            <a:xfrm>
              <a:off x="2092568" y="2400724"/>
              <a:ext cx="268906" cy="266263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en-US" dirty="0">
                  <a:solidFill>
                    <a:schemeClr val="bg1"/>
                  </a:solidFill>
                  <a:latin typeface="Impact" panose="020B0806030902050204" pitchFamily="34" charset="0"/>
                  <a:cs typeface="+mn-ea"/>
                  <a:sym typeface="+mn-lt"/>
                </a:rPr>
                <a:t>01</a:t>
              </a:r>
              <a:endParaRPr lang="en-US" sz="1200" dirty="0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endParaRPr>
            </a:p>
          </p:txBody>
        </p:sp>
        <p:sp>
          <p:nvSpPr>
            <p:cNvPr id="42" name="任意多边形: 形状 41">
              <a:extLst>
                <a:ext uri="{FF2B5EF4-FFF2-40B4-BE49-F238E27FC236}">
                  <a16:creationId xmlns:a16="http://schemas.microsoft.com/office/drawing/2014/main" id="{8AA10102-EF40-478B-8DD1-28CC573E96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0952" y="2397377"/>
              <a:ext cx="419808" cy="272955"/>
            </a:xfrm>
            <a:custGeom>
              <a:avLst/>
              <a:gdLst>
                <a:gd name="T0" fmla="*/ 43882 w 269348"/>
                <a:gd name="T1" fmla="*/ 43882 w 269348"/>
                <a:gd name="T2" fmla="*/ 43882 w 269348"/>
                <a:gd name="T3" fmla="*/ 43882 w 269348"/>
                <a:gd name="T4" fmla="*/ 43882 w 269348"/>
                <a:gd name="T5" fmla="*/ 43882 w 269348"/>
                <a:gd name="T6" fmla="*/ 43882 w 269348"/>
                <a:gd name="T7" fmla="*/ 43882 w 269348"/>
                <a:gd name="T8" fmla="*/ 43882 w 269348"/>
                <a:gd name="T9" fmla="*/ 43882 w 269348"/>
                <a:gd name="T10" fmla="*/ 43882 w 269348"/>
                <a:gd name="T11" fmla="*/ 43882 w 269348"/>
                <a:gd name="T12" fmla="*/ 43882 w 269348"/>
                <a:gd name="T13" fmla="*/ 43882 w 269348"/>
                <a:gd name="T14" fmla="*/ 43882 w 269348"/>
                <a:gd name="T15" fmla="*/ 43882 w 269348"/>
                <a:gd name="T16" fmla="*/ 43882 w 269348"/>
                <a:gd name="T17" fmla="*/ 43882 w 269348"/>
                <a:gd name="T18" fmla="*/ 43882 w 269348"/>
                <a:gd name="T19" fmla="*/ 43882 w 269348"/>
                <a:gd name="T20" fmla="*/ 43882 w 269348"/>
                <a:gd name="T21" fmla="*/ 43882 w 269348"/>
                <a:gd name="T22" fmla="*/ 43882 w 269348"/>
                <a:gd name="T23" fmla="*/ 43882 w 269348"/>
                <a:gd name="T24" fmla="*/ 43882 w 269348"/>
                <a:gd name="T25" fmla="*/ 43882 w 269348"/>
                <a:gd name="T26" fmla="*/ 43882 w 269348"/>
                <a:gd name="T27" fmla="*/ 43882 w 269348"/>
                <a:gd name="T28" fmla="*/ 43882 w 269348"/>
                <a:gd name="T29" fmla="*/ 43882 w 269348"/>
                <a:gd name="T30" fmla="*/ 43882 w 269348"/>
                <a:gd name="T31" fmla="*/ 43882 w 269348"/>
                <a:gd name="T32" fmla="*/ 43882 w 269348"/>
                <a:gd name="T33" fmla="*/ 43882 w 269348"/>
                <a:gd name="T34" fmla="*/ 43882 w 269348"/>
                <a:gd name="T35" fmla="*/ 43882 w 269348"/>
                <a:gd name="T36" fmla="*/ 43882 w 269348"/>
                <a:gd name="T37" fmla="*/ 43882 w 269348"/>
                <a:gd name="T38" fmla="*/ 43882 w 269348"/>
                <a:gd name="T39" fmla="*/ 43882 w 269348"/>
                <a:gd name="T40" fmla="*/ 43882 w 269348"/>
                <a:gd name="T41" fmla="*/ 43882 w 269348"/>
                <a:gd name="T42" fmla="*/ 43882 w 269348"/>
                <a:gd name="T43" fmla="*/ 43882 w 269348"/>
                <a:gd name="T44" fmla="*/ 43882 w 269348"/>
                <a:gd name="T45" fmla="*/ 43882 w 269348"/>
                <a:gd name="T46" fmla="*/ 43882 w 269348"/>
                <a:gd name="T47" fmla="*/ 43882 w 269348"/>
                <a:gd name="T48" fmla="*/ 43882 w 269348"/>
                <a:gd name="T49" fmla="*/ 43882 w 269348"/>
                <a:gd name="T50" fmla="*/ 43882 w 269348"/>
                <a:gd name="T51" fmla="*/ 43882 w 269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356" h="1534">
                  <a:moveTo>
                    <a:pt x="857" y="765"/>
                  </a:moveTo>
                  <a:lnTo>
                    <a:pt x="0" y="1394"/>
                  </a:lnTo>
                  <a:lnTo>
                    <a:pt x="0" y="143"/>
                  </a:lnTo>
                  <a:lnTo>
                    <a:pt x="857" y="765"/>
                  </a:lnTo>
                  <a:close/>
                  <a:moveTo>
                    <a:pt x="1385" y="848"/>
                  </a:moveTo>
                  <a:lnTo>
                    <a:pt x="1217" y="970"/>
                  </a:lnTo>
                  <a:cubicBezTo>
                    <a:pt x="1206" y="979"/>
                    <a:pt x="1192" y="983"/>
                    <a:pt x="1178" y="983"/>
                  </a:cubicBezTo>
                  <a:cubicBezTo>
                    <a:pt x="1164" y="983"/>
                    <a:pt x="1150" y="979"/>
                    <a:pt x="1139" y="970"/>
                  </a:cubicBezTo>
                  <a:lnTo>
                    <a:pt x="970" y="848"/>
                  </a:lnTo>
                  <a:lnTo>
                    <a:pt x="49" y="1523"/>
                  </a:lnTo>
                  <a:cubicBezTo>
                    <a:pt x="62" y="1530"/>
                    <a:pt x="77" y="1534"/>
                    <a:pt x="93" y="1534"/>
                  </a:cubicBezTo>
                  <a:lnTo>
                    <a:pt x="2264" y="1534"/>
                  </a:lnTo>
                  <a:cubicBezTo>
                    <a:pt x="2279" y="1534"/>
                    <a:pt x="2294" y="1531"/>
                    <a:pt x="2306" y="1524"/>
                  </a:cubicBezTo>
                  <a:lnTo>
                    <a:pt x="1385" y="848"/>
                  </a:lnTo>
                  <a:close/>
                  <a:moveTo>
                    <a:pt x="1498" y="765"/>
                  </a:moveTo>
                  <a:lnTo>
                    <a:pt x="2356" y="1395"/>
                  </a:lnTo>
                  <a:lnTo>
                    <a:pt x="2356" y="139"/>
                  </a:lnTo>
                  <a:lnTo>
                    <a:pt x="1498" y="765"/>
                  </a:lnTo>
                  <a:close/>
                  <a:moveTo>
                    <a:pt x="2304" y="12"/>
                  </a:moveTo>
                  <a:cubicBezTo>
                    <a:pt x="2292" y="5"/>
                    <a:pt x="2279" y="0"/>
                    <a:pt x="2264" y="0"/>
                  </a:cubicBezTo>
                  <a:lnTo>
                    <a:pt x="93" y="0"/>
                  </a:lnTo>
                  <a:cubicBezTo>
                    <a:pt x="88" y="0"/>
                    <a:pt x="84" y="0"/>
                    <a:pt x="80" y="1"/>
                  </a:cubicBezTo>
                  <a:cubicBezTo>
                    <a:pt x="80" y="1"/>
                    <a:pt x="79" y="1"/>
                    <a:pt x="78" y="1"/>
                  </a:cubicBezTo>
                  <a:cubicBezTo>
                    <a:pt x="66" y="3"/>
                    <a:pt x="56" y="7"/>
                    <a:pt x="48" y="13"/>
                  </a:cubicBezTo>
                  <a:lnTo>
                    <a:pt x="1178" y="834"/>
                  </a:lnTo>
                  <a:lnTo>
                    <a:pt x="2304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43" name="文本框 19">
              <a:extLst>
                <a:ext uri="{FF2B5EF4-FFF2-40B4-BE49-F238E27FC236}">
                  <a16:creationId xmlns:a16="http://schemas.microsoft.com/office/drawing/2014/main" id="{5E229964-510A-4E18-A253-B5BC7460995A}"/>
                </a:ext>
              </a:extLst>
            </p:cNvPr>
            <p:cNvSpPr txBox="1"/>
            <p:nvPr/>
          </p:nvSpPr>
          <p:spPr>
            <a:xfrm>
              <a:off x="729715" y="3143200"/>
              <a:ext cx="1331005" cy="307777"/>
            </a:xfrm>
            <a:prstGeom prst="rect">
              <a:avLst/>
            </a:prstGeom>
            <a:noFill/>
          </p:spPr>
          <p:txBody>
            <a:bodyPr wrap="square" rtlCol="0" anchor="ctr" anchorCtr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b="1" dirty="0">
                  <a:solidFill>
                    <a:sysClr val="windowText" lastClr="000000"/>
                  </a:solidFill>
                </a:rPr>
                <a:t>标题文本预设</a:t>
              </a:r>
            </a:p>
          </p:txBody>
        </p:sp>
        <p:sp>
          <p:nvSpPr>
            <p:cNvPr id="44" name="文本框 24">
              <a:extLst>
                <a:ext uri="{FF2B5EF4-FFF2-40B4-BE49-F238E27FC236}">
                  <a16:creationId xmlns:a16="http://schemas.microsoft.com/office/drawing/2014/main" id="{99B4E79E-06B6-4B96-9F3E-8B11AB04E7A9}"/>
                </a:ext>
              </a:extLst>
            </p:cNvPr>
            <p:cNvSpPr txBox="1"/>
            <p:nvPr/>
          </p:nvSpPr>
          <p:spPr>
            <a:xfrm>
              <a:off x="751642" y="3515388"/>
              <a:ext cx="1287151" cy="691856"/>
            </a:xfrm>
            <a:prstGeom prst="rect">
              <a:avLst/>
            </a:prstGeom>
            <a:noFill/>
          </p:spPr>
          <p:txBody>
            <a:bodyPr wrap="square" rtlCol="0" anchor="t" anchorCtr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ysClr val="windowText" lastClr="000000"/>
                  </a:solidFill>
                </a:rPr>
                <a:t>此部分内容作为文字排版占位显示（建议使用主题字体）</a:t>
              </a:r>
            </a:p>
          </p:txBody>
        </p:sp>
      </p:grpSp>
      <p:sp>
        <p:nvSpPr>
          <p:cNvPr id="39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77849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9" name="组合 68">
            <a:extLst>
              <a:ext uri="{FF2B5EF4-FFF2-40B4-BE49-F238E27FC236}">
                <a16:creationId xmlns:a16="http://schemas.microsoft.com/office/drawing/2014/main" id="{53EB362A-00E4-4124-9C7A-723A09F11CA6}"/>
              </a:ext>
            </a:extLst>
          </p:cNvPr>
          <p:cNvGrpSpPr/>
          <p:nvPr/>
        </p:nvGrpSpPr>
        <p:grpSpPr>
          <a:xfrm>
            <a:off x="461973" y="4104080"/>
            <a:ext cx="8220054" cy="1373902"/>
            <a:chOff x="795239" y="4028758"/>
            <a:chExt cx="7542380" cy="1260636"/>
          </a:xfrm>
        </p:grpSpPr>
        <p:grpSp>
          <p:nvGrpSpPr>
            <p:cNvPr id="70" name="组合 69">
              <a:extLst>
                <a:ext uri="{FF2B5EF4-FFF2-40B4-BE49-F238E27FC236}">
                  <a16:creationId xmlns:a16="http://schemas.microsoft.com/office/drawing/2014/main" id="{85D09BC7-B608-4608-BFEF-3AB99CDE2640}"/>
                </a:ext>
              </a:extLst>
            </p:cNvPr>
            <p:cNvGrpSpPr/>
            <p:nvPr/>
          </p:nvGrpSpPr>
          <p:grpSpPr>
            <a:xfrm>
              <a:off x="4616891" y="4046865"/>
              <a:ext cx="3720728" cy="1242529"/>
              <a:chOff x="2302164" y="3147814"/>
              <a:chExt cx="4425873" cy="1478012"/>
            </a:xfrm>
          </p:grpSpPr>
          <p:pic>
            <p:nvPicPr>
              <p:cNvPr id="74" name="图片 73">
                <a:extLst>
                  <a:ext uri="{FF2B5EF4-FFF2-40B4-BE49-F238E27FC236}">
                    <a16:creationId xmlns:a16="http://schemas.microsoft.com/office/drawing/2014/main" id="{7A8A3896-C8BC-4F3B-8303-223AFB532D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15963" y="3147814"/>
                <a:ext cx="4312074" cy="1478012"/>
              </a:xfrm>
              <a:prstGeom prst="rect">
                <a:avLst/>
              </a:prstGeom>
            </p:spPr>
          </p:pic>
          <p:pic>
            <p:nvPicPr>
              <p:cNvPr id="75" name="图片 74">
                <a:extLst>
                  <a:ext uri="{FF2B5EF4-FFF2-40B4-BE49-F238E27FC236}">
                    <a16:creationId xmlns:a16="http://schemas.microsoft.com/office/drawing/2014/main" id="{4034BC00-66F2-40CC-88E0-F0F5EA321A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02164" y="3240584"/>
                <a:ext cx="1005424" cy="681980"/>
              </a:xfrm>
              <a:prstGeom prst="rect">
                <a:avLst/>
              </a:prstGeom>
            </p:spPr>
          </p:pic>
        </p:grpSp>
        <p:grpSp>
          <p:nvGrpSpPr>
            <p:cNvPr id="71" name="组合 70">
              <a:extLst>
                <a:ext uri="{FF2B5EF4-FFF2-40B4-BE49-F238E27FC236}">
                  <a16:creationId xmlns:a16="http://schemas.microsoft.com/office/drawing/2014/main" id="{D5EF6D91-93E3-4F05-AF08-FC25A03F6138}"/>
                </a:ext>
              </a:extLst>
            </p:cNvPr>
            <p:cNvGrpSpPr/>
            <p:nvPr/>
          </p:nvGrpSpPr>
          <p:grpSpPr>
            <a:xfrm flipH="1">
              <a:off x="795239" y="4028758"/>
              <a:ext cx="3720728" cy="1242529"/>
              <a:chOff x="2302164" y="3147814"/>
              <a:chExt cx="4425873" cy="1478012"/>
            </a:xfrm>
          </p:grpSpPr>
          <p:pic>
            <p:nvPicPr>
              <p:cNvPr id="72" name="图片 71">
                <a:extLst>
                  <a:ext uri="{FF2B5EF4-FFF2-40B4-BE49-F238E27FC236}">
                    <a16:creationId xmlns:a16="http://schemas.microsoft.com/office/drawing/2014/main" id="{B80D7CF6-C387-4F7B-9A23-3AB3D3A26D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15963" y="3147814"/>
                <a:ext cx="4312074" cy="1478012"/>
              </a:xfrm>
              <a:prstGeom prst="rect">
                <a:avLst/>
              </a:prstGeom>
            </p:spPr>
          </p:pic>
          <p:pic>
            <p:nvPicPr>
              <p:cNvPr id="73" name="图片 72">
                <a:extLst>
                  <a:ext uri="{FF2B5EF4-FFF2-40B4-BE49-F238E27FC236}">
                    <a16:creationId xmlns:a16="http://schemas.microsoft.com/office/drawing/2014/main" id="{F35F3171-9D0E-4F62-A350-17C9347861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02164" y="3240584"/>
                <a:ext cx="1005424" cy="68198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518175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组合 46">
            <a:extLst>
              <a:ext uri="{FF2B5EF4-FFF2-40B4-BE49-F238E27FC236}">
                <a16:creationId xmlns:a16="http://schemas.microsoft.com/office/drawing/2014/main" id="{DA4EAB49-8E77-4738-A309-C79E3F4B97C6}"/>
              </a:ext>
            </a:extLst>
          </p:cNvPr>
          <p:cNvGrpSpPr/>
          <p:nvPr/>
        </p:nvGrpSpPr>
        <p:grpSpPr>
          <a:xfrm>
            <a:off x="614088" y="1485279"/>
            <a:ext cx="7915825" cy="2225739"/>
            <a:chOff x="614088" y="1485279"/>
            <a:chExt cx="7915825" cy="2225739"/>
          </a:xfrm>
        </p:grpSpPr>
        <p:sp>
          <p:nvSpPr>
            <p:cNvPr id="5" name="矩形: 圆顶角 4">
              <a:extLst>
                <a:ext uri="{FF2B5EF4-FFF2-40B4-BE49-F238E27FC236}">
                  <a16:creationId xmlns:a16="http://schemas.microsoft.com/office/drawing/2014/main" id="{61AAB997-9D9B-44B9-BE78-97E9D7693F21}"/>
                </a:ext>
              </a:extLst>
            </p:cNvPr>
            <p:cNvSpPr/>
            <p:nvPr/>
          </p:nvSpPr>
          <p:spPr>
            <a:xfrm rot="10800000" flipH="1">
              <a:off x="2752247" y="1563972"/>
              <a:ext cx="59406" cy="494750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矩形: 圆顶角 5">
              <a:extLst>
                <a:ext uri="{FF2B5EF4-FFF2-40B4-BE49-F238E27FC236}">
                  <a16:creationId xmlns:a16="http://schemas.microsoft.com/office/drawing/2014/main" id="{229E88B8-A46A-476B-83D1-1331212ED779}"/>
                </a:ext>
              </a:extLst>
            </p:cNvPr>
            <p:cNvSpPr/>
            <p:nvPr/>
          </p:nvSpPr>
          <p:spPr>
            <a:xfrm rot="10800000" flipH="1">
              <a:off x="2752247" y="2291545"/>
              <a:ext cx="59406" cy="494750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矩形: 圆顶角 6">
              <a:extLst>
                <a:ext uri="{FF2B5EF4-FFF2-40B4-BE49-F238E27FC236}">
                  <a16:creationId xmlns:a16="http://schemas.microsoft.com/office/drawing/2014/main" id="{7DC011A7-11B5-48EC-B7BA-45CBD107D3C5}"/>
                </a:ext>
              </a:extLst>
            </p:cNvPr>
            <p:cNvSpPr/>
            <p:nvPr/>
          </p:nvSpPr>
          <p:spPr>
            <a:xfrm rot="10800000" flipH="1">
              <a:off x="6332024" y="1562201"/>
              <a:ext cx="59406" cy="494750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矩形: 圆顶角 7">
              <a:extLst>
                <a:ext uri="{FF2B5EF4-FFF2-40B4-BE49-F238E27FC236}">
                  <a16:creationId xmlns:a16="http://schemas.microsoft.com/office/drawing/2014/main" id="{0D3B5E4B-414A-47C1-B109-435DAF3D38FA}"/>
                </a:ext>
              </a:extLst>
            </p:cNvPr>
            <p:cNvSpPr/>
            <p:nvPr/>
          </p:nvSpPr>
          <p:spPr>
            <a:xfrm rot="10800000" flipH="1">
              <a:off x="6332024" y="2289774"/>
              <a:ext cx="59406" cy="494750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矩形: 圆顶角 8">
              <a:extLst>
                <a:ext uri="{FF2B5EF4-FFF2-40B4-BE49-F238E27FC236}">
                  <a16:creationId xmlns:a16="http://schemas.microsoft.com/office/drawing/2014/main" id="{DD16BD55-831C-4D71-9356-54B22C5DD370}"/>
                </a:ext>
              </a:extLst>
            </p:cNvPr>
            <p:cNvSpPr/>
            <p:nvPr/>
          </p:nvSpPr>
          <p:spPr>
            <a:xfrm rot="10800000" flipH="1">
              <a:off x="2752247" y="3055364"/>
              <a:ext cx="59406" cy="494750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ACA229AB-0273-44C9-8658-59E771CB6D6D}"/>
                </a:ext>
              </a:extLst>
            </p:cNvPr>
            <p:cNvGrpSpPr/>
            <p:nvPr/>
          </p:nvGrpSpPr>
          <p:grpSpPr>
            <a:xfrm>
              <a:off x="6592729" y="2260150"/>
              <a:ext cx="1844871" cy="685278"/>
              <a:chOff x="8953880" y="3820676"/>
              <a:chExt cx="2516112" cy="913704"/>
            </a:xfrm>
          </p:grpSpPr>
          <p:sp>
            <p:nvSpPr>
              <p:cNvPr id="44" name="文本框 44">
                <a:extLst>
                  <a:ext uri="{FF2B5EF4-FFF2-40B4-BE49-F238E27FC236}">
                    <a16:creationId xmlns:a16="http://schemas.microsoft.com/office/drawing/2014/main" id="{354419ED-8585-41D4-B278-41657A0051A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980774" y="4097675"/>
                <a:ext cx="2489218" cy="636705"/>
              </a:xfrm>
              <a:prstGeom prst="rect">
                <a:avLst/>
              </a:prstGeom>
            </p:spPr>
            <p:txBody>
              <a:bodyPr vert="horz" wrap="square" lIns="0" tIns="0" rIns="0" bIns="0" anchor="ctr">
                <a:normAutofit fontScale="925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200"/>
                  <a:t>此部分内容作为文字排版占位显示（建议使用主题字体）</a:t>
                </a:r>
                <a:endParaRPr lang="zh-CN" altLang="en-US" sz="1200" dirty="0"/>
              </a:p>
            </p:txBody>
          </p:sp>
          <p:sp>
            <p:nvSpPr>
              <p:cNvPr id="45" name="文本框 45">
                <a:extLst>
                  <a:ext uri="{FF2B5EF4-FFF2-40B4-BE49-F238E27FC236}">
                    <a16:creationId xmlns:a16="http://schemas.microsoft.com/office/drawing/2014/main" id="{9AEA8AB0-2977-44A2-9CCC-488E058CB21F}"/>
                  </a:ext>
                </a:extLst>
              </p:cNvPr>
              <p:cNvSpPr txBox="1"/>
              <p:nvPr/>
            </p:nvSpPr>
            <p:spPr>
              <a:xfrm>
                <a:off x="8953880" y="3820676"/>
                <a:ext cx="2516112" cy="276999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rmAutofit lnSpcReduction="10000"/>
              </a:bodyPr>
              <a:lstStyle/>
              <a:p>
                <a:r>
                  <a:rPr lang="zh-CN" altLang="en-US" sz="1400" b="1"/>
                  <a:t>标题文本预设</a:t>
                </a:r>
                <a:endParaRPr lang="zh-CN" altLang="en-US" sz="1400" b="1" dirty="0"/>
              </a:p>
            </p:txBody>
          </p:sp>
        </p:grp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C86D2D7E-9E29-48D7-9E54-2C50FA7E814F}"/>
                </a:ext>
              </a:extLst>
            </p:cNvPr>
            <p:cNvGrpSpPr/>
            <p:nvPr/>
          </p:nvGrpSpPr>
          <p:grpSpPr>
            <a:xfrm>
              <a:off x="704297" y="1485279"/>
              <a:ext cx="1827256" cy="685278"/>
              <a:chOff x="719139" y="2787514"/>
              <a:chExt cx="2492088" cy="913704"/>
            </a:xfrm>
          </p:grpSpPr>
          <p:sp>
            <p:nvSpPr>
              <p:cNvPr id="42" name="文本框 47">
                <a:extLst>
                  <a:ext uri="{FF2B5EF4-FFF2-40B4-BE49-F238E27FC236}">
                    <a16:creationId xmlns:a16="http://schemas.microsoft.com/office/drawing/2014/main" id="{CE1BFA1D-C1A7-41CD-99BF-716B4AAC086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2008" y="3064513"/>
                <a:ext cx="2489218" cy="636705"/>
              </a:xfrm>
              <a:prstGeom prst="rect">
                <a:avLst/>
              </a:prstGeom>
            </p:spPr>
            <p:txBody>
              <a:bodyPr vert="horz" wrap="square" lIns="0" tIns="0" rIns="0" bIns="0" anchor="ctr">
                <a:normAutofit fontScale="925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200"/>
                  <a:t>此部分内容作为文字排版占位显示（建议使用主题字体）</a:t>
                </a:r>
                <a:endParaRPr lang="zh-CN" altLang="en-US" sz="1200" dirty="0"/>
              </a:p>
            </p:txBody>
          </p:sp>
          <p:sp>
            <p:nvSpPr>
              <p:cNvPr id="43" name="文本框 48">
                <a:extLst>
                  <a:ext uri="{FF2B5EF4-FFF2-40B4-BE49-F238E27FC236}">
                    <a16:creationId xmlns:a16="http://schemas.microsoft.com/office/drawing/2014/main" id="{61A0CE02-03A1-47C7-AD4E-B35B77C633A6}"/>
                  </a:ext>
                </a:extLst>
              </p:cNvPr>
              <p:cNvSpPr txBox="1"/>
              <p:nvPr/>
            </p:nvSpPr>
            <p:spPr>
              <a:xfrm>
                <a:off x="719139" y="2787514"/>
                <a:ext cx="2492088" cy="276999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rmAutofit lnSpcReduction="10000"/>
              </a:bodyPr>
              <a:lstStyle/>
              <a:p>
                <a:pPr algn="r"/>
                <a:r>
                  <a:rPr lang="zh-CN" altLang="en-US" sz="1400" b="1"/>
                  <a:t>标题文本预设</a:t>
                </a:r>
                <a:endParaRPr lang="zh-CN" altLang="en-US" sz="1400" b="1" dirty="0"/>
              </a:p>
            </p:txBody>
          </p: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77BCE37-2E04-43B4-9311-2F2B3B88AFBF}"/>
                </a:ext>
              </a:extLst>
            </p:cNvPr>
            <p:cNvGrpSpPr/>
            <p:nvPr/>
          </p:nvGrpSpPr>
          <p:grpSpPr>
            <a:xfrm>
              <a:off x="6592728" y="1485279"/>
              <a:ext cx="1846976" cy="685278"/>
              <a:chOff x="8953879" y="2787514"/>
              <a:chExt cx="2518983" cy="913704"/>
            </a:xfrm>
          </p:grpSpPr>
          <p:sp>
            <p:nvSpPr>
              <p:cNvPr id="40" name="文本框 50">
                <a:extLst>
                  <a:ext uri="{FF2B5EF4-FFF2-40B4-BE49-F238E27FC236}">
                    <a16:creationId xmlns:a16="http://schemas.microsoft.com/office/drawing/2014/main" id="{7710C5DF-E7E4-45F0-9C0A-59EFC096642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980774" y="3064513"/>
                <a:ext cx="2489218" cy="636705"/>
              </a:xfrm>
              <a:prstGeom prst="rect">
                <a:avLst/>
              </a:prstGeom>
            </p:spPr>
            <p:txBody>
              <a:bodyPr vert="horz" wrap="square" lIns="0" tIns="0" rIns="0" bIns="0" anchor="ctr">
                <a:normAutofit fontScale="925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200"/>
                  <a:t>此部分内容作为文字排版占位显示（建议使用主题字体）</a:t>
                </a:r>
                <a:endParaRPr lang="zh-CN" altLang="en-US" sz="1200" dirty="0"/>
              </a:p>
            </p:txBody>
          </p:sp>
          <p:sp>
            <p:nvSpPr>
              <p:cNvPr id="41" name="文本框 51">
                <a:extLst>
                  <a:ext uri="{FF2B5EF4-FFF2-40B4-BE49-F238E27FC236}">
                    <a16:creationId xmlns:a16="http://schemas.microsoft.com/office/drawing/2014/main" id="{DC124724-32DA-4D52-9057-50A922F8C47E}"/>
                  </a:ext>
                </a:extLst>
              </p:cNvPr>
              <p:cNvSpPr txBox="1"/>
              <p:nvPr/>
            </p:nvSpPr>
            <p:spPr>
              <a:xfrm>
                <a:off x="8953879" y="2787514"/>
                <a:ext cx="2518983" cy="276999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rmAutofit lnSpcReduction="10000"/>
              </a:bodyPr>
              <a:lstStyle/>
              <a:p>
                <a:r>
                  <a:rPr lang="zh-CN" altLang="en-US" sz="1400" b="1"/>
                  <a:t>标题文本预设</a:t>
                </a:r>
                <a:endParaRPr lang="zh-CN" altLang="en-US" sz="1400" b="1" dirty="0"/>
              </a:p>
            </p:txBody>
          </p: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2252D332-7E02-4B8D-98B2-5C481E9C5DE0}"/>
                </a:ext>
              </a:extLst>
            </p:cNvPr>
            <p:cNvGrpSpPr/>
            <p:nvPr/>
          </p:nvGrpSpPr>
          <p:grpSpPr>
            <a:xfrm>
              <a:off x="704297" y="2260150"/>
              <a:ext cx="1827255" cy="685278"/>
              <a:chOff x="719139" y="3820676"/>
              <a:chExt cx="2492087" cy="913704"/>
            </a:xfrm>
          </p:grpSpPr>
          <p:sp>
            <p:nvSpPr>
              <p:cNvPr id="38" name="文本框 53">
                <a:extLst>
                  <a:ext uri="{FF2B5EF4-FFF2-40B4-BE49-F238E27FC236}">
                    <a16:creationId xmlns:a16="http://schemas.microsoft.com/office/drawing/2014/main" id="{D537D1F5-DF4B-4E5E-8B96-7840B474AA3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2008" y="4097675"/>
                <a:ext cx="2489218" cy="636705"/>
              </a:xfrm>
              <a:prstGeom prst="rect">
                <a:avLst/>
              </a:prstGeom>
            </p:spPr>
            <p:txBody>
              <a:bodyPr vert="horz" wrap="square" lIns="0" tIns="0" rIns="0" bIns="0" anchor="ctr">
                <a:normAutofit fontScale="925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200"/>
                  <a:t>此部分内容作为文字排版占位显示（建议使用主题字体）</a:t>
                </a:r>
                <a:endParaRPr lang="zh-CN" altLang="en-US" sz="1200" dirty="0"/>
              </a:p>
            </p:txBody>
          </p:sp>
          <p:sp>
            <p:nvSpPr>
              <p:cNvPr id="39" name="文本框 54">
                <a:extLst>
                  <a:ext uri="{FF2B5EF4-FFF2-40B4-BE49-F238E27FC236}">
                    <a16:creationId xmlns:a16="http://schemas.microsoft.com/office/drawing/2014/main" id="{694E5CDE-A7C5-4275-A6EF-56173284901D}"/>
                  </a:ext>
                </a:extLst>
              </p:cNvPr>
              <p:cNvSpPr txBox="1"/>
              <p:nvPr/>
            </p:nvSpPr>
            <p:spPr>
              <a:xfrm>
                <a:off x="719139" y="3820676"/>
                <a:ext cx="2492087" cy="276999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rmAutofit lnSpcReduction="10000"/>
              </a:bodyPr>
              <a:lstStyle/>
              <a:p>
                <a:pPr algn="r"/>
                <a:r>
                  <a:rPr lang="zh-CN" altLang="en-US" sz="1400" b="1"/>
                  <a:t>标题文本预设</a:t>
                </a:r>
                <a:endParaRPr lang="zh-CN" altLang="en-US" sz="1400" b="1" dirty="0"/>
              </a:p>
            </p:txBody>
          </p:sp>
        </p:grp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B3A64659-279C-4EC8-9016-B8C5CF8A106A}"/>
                </a:ext>
              </a:extLst>
            </p:cNvPr>
            <p:cNvGrpSpPr/>
            <p:nvPr/>
          </p:nvGrpSpPr>
          <p:grpSpPr>
            <a:xfrm>
              <a:off x="704297" y="3025740"/>
              <a:ext cx="1827256" cy="685278"/>
              <a:chOff x="719139" y="4841462"/>
              <a:chExt cx="2492088" cy="913704"/>
            </a:xfrm>
          </p:grpSpPr>
          <p:sp>
            <p:nvSpPr>
              <p:cNvPr id="36" name="文本框 60">
                <a:extLst>
                  <a:ext uri="{FF2B5EF4-FFF2-40B4-BE49-F238E27FC236}">
                    <a16:creationId xmlns:a16="http://schemas.microsoft.com/office/drawing/2014/main" id="{8FEA9FF7-A7C8-4EC8-9E51-5E1978F9D43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2008" y="5118461"/>
                <a:ext cx="2489218" cy="636705"/>
              </a:xfrm>
              <a:prstGeom prst="rect">
                <a:avLst/>
              </a:prstGeom>
            </p:spPr>
            <p:txBody>
              <a:bodyPr vert="horz" wrap="square" lIns="0" tIns="0" rIns="0" bIns="0" anchor="ctr">
                <a:normAutofit fontScale="925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200"/>
                  <a:t>此部分内容作为文字排版占位显示（建议使用主题字体）</a:t>
                </a:r>
                <a:endParaRPr lang="zh-CN" altLang="en-US" sz="1200" dirty="0"/>
              </a:p>
            </p:txBody>
          </p:sp>
          <p:sp>
            <p:nvSpPr>
              <p:cNvPr id="37" name="文本框 61">
                <a:extLst>
                  <a:ext uri="{FF2B5EF4-FFF2-40B4-BE49-F238E27FC236}">
                    <a16:creationId xmlns:a16="http://schemas.microsoft.com/office/drawing/2014/main" id="{2D4F40D8-A83D-4CCD-8724-6B6CD32085DD}"/>
                  </a:ext>
                </a:extLst>
              </p:cNvPr>
              <p:cNvSpPr txBox="1"/>
              <p:nvPr/>
            </p:nvSpPr>
            <p:spPr>
              <a:xfrm>
                <a:off x="719139" y="4841462"/>
                <a:ext cx="2492088" cy="276999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rmAutofit lnSpcReduction="10000"/>
              </a:bodyPr>
              <a:lstStyle/>
              <a:p>
                <a:pPr algn="r"/>
                <a:r>
                  <a:rPr lang="zh-CN" altLang="en-US" sz="1400" b="1"/>
                  <a:t>标题文本预设</a:t>
                </a:r>
                <a:endParaRPr lang="zh-CN" altLang="en-US" sz="1400" b="1" dirty="0"/>
              </a:p>
            </p:txBody>
          </p:sp>
        </p:grp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A0B278A3-96C1-4A70-8F3D-11A7EFAD6B47}"/>
                </a:ext>
              </a:extLst>
            </p:cNvPr>
            <p:cNvGrpSpPr/>
            <p:nvPr/>
          </p:nvGrpSpPr>
          <p:grpSpPr>
            <a:xfrm>
              <a:off x="6592729" y="3025740"/>
              <a:ext cx="1846976" cy="685278"/>
              <a:chOff x="8953880" y="4841462"/>
              <a:chExt cx="2518983" cy="913704"/>
            </a:xfrm>
          </p:grpSpPr>
          <p:sp>
            <p:nvSpPr>
              <p:cNvPr id="34" name="文本框 64">
                <a:extLst>
                  <a:ext uri="{FF2B5EF4-FFF2-40B4-BE49-F238E27FC236}">
                    <a16:creationId xmlns:a16="http://schemas.microsoft.com/office/drawing/2014/main" id="{54225524-5857-4CFC-B200-BE438846550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980774" y="5118461"/>
                <a:ext cx="2489218" cy="636705"/>
              </a:xfrm>
              <a:prstGeom prst="rect">
                <a:avLst/>
              </a:prstGeom>
            </p:spPr>
            <p:txBody>
              <a:bodyPr vert="horz" wrap="square" lIns="0" tIns="0" rIns="0" bIns="0" anchor="ctr">
                <a:normAutofit fontScale="925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200"/>
                  <a:t>此部分内容作为文字排版占位显示（建议使用主题字体）</a:t>
                </a:r>
                <a:endParaRPr lang="zh-CN" altLang="en-US" sz="1200" dirty="0"/>
              </a:p>
            </p:txBody>
          </p:sp>
          <p:sp>
            <p:nvSpPr>
              <p:cNvPr id="35" name="文本框 65">
                <a:extLst>
                  <a:ext uri="{FF2B5EF4-FFF2-40B4-BE49-F238E27FC236}">
                    <a16:creationId xmlns:a16="http://schemas.microsoft.com/office/drawing/2014/main" id="{A78B37A2-9F7B-4FCA-ADFE-ABEDDB7F390E}"/>
                  </a:ext>
                </a:extLst>
              </p:cNvPr>
              <p:cNvSpPr txBox="1"/>
              <p:nvPr/>
            </p:nvSpPr>
            <p:spPr>
              <a:xfrm>
                <a:off x="8953880" y="4841462"/>
                <a:ext cx="2518983" cy="276999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rmAutofit lnSpcReduction="10000"/>
              </a:bodyPr>
              <a:lstStyle/>
              <a:p>
                <a:r>
                  <a:rPr lang="zh-CN" altLang="en-US" sz="1400" b="1"/>
                  <a:t>标题文本预设</a:t>
                </a:r>
                <a:endParaRPr lang="zh-CN" altLang="en-US" sz="1400" b="1" dirty="0"/>
              </a:p>
            </p:txBody>
          </p:sp>
        </p:grpSp>
        <p:sp>
          <p:nvSpPr>
            <p:cNvPr id="16" name="矩形: 圆顶角 15">
              <a:extLst>
                <a:ext uri="{FF2B5EF4-FFF2-40B4-BE49-F238E27FC236}">
                  <a16:creationId xmlns:a16="http://schemas.microsoft.com/office/drawing/2014/main" id="{7B0FF4E5-9129-448D-B9FE-8E7D3F247298}"/>
                </a:ext>
              </a:extLst>
            </p:cNvPr>
            <p:cNvSpPr/>
            <p:nvPr/>
          </p:nvSpPr>
          <p:spPr>
            <a:xfrm rot="10800000" flipH="1">
              <a:off x="6332024" y="3056753"/>
              <a:ext cx="59406" cy="494750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3B7E97C7-A13E-4B85-91D0-CA2283CD32D7}"/>
                </a:ext>
              </a:extLst>
            </p:cNvPr>
            <p:cNvCxnSpPr/>
            <p:nvPr/>
          </p:nvCxnSpPr>
          <p:spPr>
            <a:xfrm flipH="1">
              <a:off x="614088" y="2170557"/>
              <a:ext cx="1980009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9E345D0C-EA4A-4051-A00A-1AC7884626DE}"/>
                </a:ext>
              </a:extLst>
            </p:cNvPr>
            <p:cNvCxnSpPr/>
            <p:nvPr/>
          </p:nvCxnSpPr>
          <p:spPr>
            <a:xfrm flipH="1">
              <a:off x="614088" y="2950820"/>
              <a:ext cx="1980009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CCC5EB56-080B-4F55-8E5D-93BF312F6201}"/>
                </a:ext>
              </a:extLst>
            </p:cNvPr>
            <p:cNvCxnSpPr/>
            <p:nvPr/>
          </p:nvCxnSpPr>
          <p:spPr>
            <a:xfrm flipH="1">
              <a:off x="6549904" y="2950820"/>
              <a:ext cx="1980009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A9678581-29DF-4587-87DF-143CB8231D8D}"/>
                </a:ext>
              </a:extLst>
            </p:cNvPr>
            <p:cNvCxnSpPr/>
            <p:nvPr/>
          </p:nvCxnSpPr>
          <p:spPr>
            <a:xfrm flipH="1">
              <a:off x="6549904" y="2170557"/>
              <a:ext cx="1980009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5D5933CA-5862-45BC-99D4-049FCD59E211}"/>
              </a:ext>
            </a:extLst>
          </p:cNvPr>
          <p:cNvGrpSpPr/>
          <p:nvPr/>
        </p:nvGrpSpPr>
        <p:grpSpPr>
          <a:xfrm>
            <a:off x="3319321" y="1347614"/>
            <a:ext cx="2505359" cy="2510174"/>
            <a:chOff x="3319321" y="1347614"/>
            <a:chExt cx="2505359" cy="2510174"/>
          </a:xfrm>
        </p:grpSpPr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id="{B54C3F42-0F47-4895-83D9-7F84F27E7F4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5918" y="1995622"/>
              <a:ext cx="758762" cy="1189391"/>
            </a:xfrm>
            <a:custGeom>
              <a:avLst/>
              <a:gdLst>
                <a:gd name="T0" fmla="*/ 111 w 731"/>
                <a:gd name="T1" fmla="*/ 870 h 1146"/>
                <a:gd name="T2" fmla="*/ 507 w 731"/>
                <a:gd name="T3" fmla="*/ 1086 h 1146"/>
                <a:gd name="T4" fmla="*/ 649 w 731"/>
                <a:gd name="T5" fmla="*/ 917 h 1146"/>
                <a:gd name="T6" fmla="*/ 617 w 731"/>
                <a:gd name="T7" fmla="*/ 140 h 1146"/>
                <a:gd name="T8" fmla="*/ 484 w 731"/>
                <a:gd name="T9" fmla="*/ 52 h 1146"/>
                <a:gd name="T10" fmla="*/ 75 w 731"/>
                <a:gd name="T11" fmla="*/ 302 h 1146"/>
                <a:gd name="T12" fmla="*/ 23 w 731"/>
                <a:gd name="T13" fmla="*/ 401 h 1146"/>
                <a:gd name="T14" fmla="*/ 41 w 731"/>
                <a:gd name="T15" fmla="*/ 692 h 1146"/>
                <a:gd name="T16" fmla="*/ 111 w 731"/>
                <a:gd name="T17" fmla="*/ 870 h 1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1" h="1146">
                  <a:moveTo>
                    <a:pt x="111" y="870"/>
                  </a:moveTo>
                  <a:cubicBezTo>
                    <a:pt x="176" y="904"/>
                    <a:pt x="507" y="1086"/>
                    <a:pt x="507" y="1086"/>
                  </a:cubicBezTo>
                  <a:cubicBezTo>
                    <a:pt x="507" y="1086"/>
                    <a:pt x="584" y="1146"/>
                    <a:pt x="649" y="917"/>
                  </a:cubicBezTo>
                  <a:cubicBezTo>
                    <a:pt x="714" y="689"/>
                    <a:pt x="731" y="416"/>
                    <a:pt x="617" y="140"/>
                  </a:cubicBezTo>
                  <a:cubicBezTo>
                    <a:pt x="602" y="104"/>
                    <a:pt x="565" y="0"/>
                    <a:pt x="484" y="52"/>
                  </a:cubicBezTo>
                  <a:cubicBezTo>
                    <a:pt x="403" y="103"/>
                    <a:pt x="75" y="302"/>
                    <a:pt x="75" y="302"/>
                  </a:cubicBezTo>
                  <a:cubicBezTo>
                    <a:pt x="75" y="302"/>
                    <a:pt x="11" y="338"/>
                    <a:pt x="23" y="401"/>
                  </a:cubicBezTo>
                  <a:cubicBezTo>
                    <a:pt x="36" y="463"/>
                    <a:pt x="60" y="594"/>
                    <a:pt x="41" y="692"/>
                  </a:cubicBezTo>
                  <a:cubicBezTo>
                    <a:pt x="23" y="782"/>
                    <a:pt x="0" y="813"/>
                    <a:pt x="111" y="870"/>
                  </a:cubicBezTo>
                  <a:close/>
                </a:path>
              </a:pathLst>
            </a:cu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id="{1B518393-6315-4778-92FB-563B2B9CDBC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1211" y="1353118"/>
              <a:ext cx="1033237" cy="934178"/>
            </a:xfrm>
            <a:custGeom>
              <a:avLst/>
              <a:gdLst>
                <a:gd name="T0" fmla="*/ 517 w 995"/>
                <a:gd name="T1" fmla="*/ 834 h 900"/>
                <a:gd name="T2" fmla="*/ 905 w 995"/>
                <a:gd name="T3" fmla="*/ 604 h 900"/>
                <a:gd name="T4" fmla="*/ 831 w 995"/>
                <a:gd name="T5" fmla="*/ 395 h 900"/>
                <a:gd name="T6" fmla="*/ 147 w 995"/>
                <a:gd name="T7" fmla="*/ 26 h 900"/>
                <a:gd name="T8" fmla="*/ 3 w 995"/>
                <a:gd name="T9" fmla="*/ 96 h 900"/>
                <a:gd name="T10" fmla="*/ 9 w 995"/>
                <a:gd name="T11" fmla="*/ 576 h 900"/>
                <a:gd name="T12" fmla="*/ 68 w 995"/>
                <a:gd name="T13" fmla="*/ 670 h 900"/>
                <a:gd name="T14" fmla="*/ 328 w 995"/>
                <a:gd name="T15" fmla="*/ 804 h 900"/>
                <a:gd name="T16" fmla="*/ 517 w 995"/>
                <a:gd name="T17" fmla="*/ 834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5" h="900">
                  <a:moveTo>
                    <a:pt x="517" y="834"/>
                  </a:moveTo>
                  <a:cubicBezTo>
                    <a:pt x="579" y="796"/>
                    <a:pt x="905" y="604"/>
                    <a:pt x="905" y="604"/>
                  </a:cubicBezTo>
                  <a:cubicBezTo>
                    <a:pt x="905" y="604"/>
                    <a:pt x="995" y="568"/>
                    <a:pt x="831" y="395"/>
                  </a:cubicBezTo>
                  <a:cubicBezTo>
                    <a:pt x="669" y="223"/>
                    <a:pt x="442" y="70"/>
                    <a:pt x="147" y="26"/>
                  </a:cubicBezTo>
                  <a:cubicBezTo>
                    <a:pt x="108" y="21"/>
                    <a:pt x="0" y="0"/>
                    <a:pt x="3" y="96"/>
                  </a:cubicBezTo>
                  <a:cubicBezTo>
                    <a:pt x="6" y="192"/>
                    <a:pt x="9" y="576"/>
                    <a:pt x="9" y="576"/>
                  </a:cubicBezTo>
                  <a:cubicBezTo>
                    <a:pt x="9" y="576"/>
                    <a:pt x="8" y="649"/>
                    <a:pt x="68" y="670"/>
                  </a:cubicBezTo>
                  <a:cubicBezTo>
                    <a:pt x="128" y="692"/>
                    <a:pt x="253" y="737"/>
                    <a:pt x="328" y="804"/>
                  </a:cubicBezTo>
                  <a:cubicBezTo>
                    <a:pt x="396" y="865"/>
                    <a:pt x="411" y="900"/>
                    <a:pt x="517" y="834"/>
                  </a:cubicBezTo>
                  <a:close/>
                </a:path>
              </a:pathLst>
            </a:cu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任意多边形: 形状 22">
              <a:extLst>
                <a:ext uri="{FF2B5EF4-FFF2-40B4-BE49-F238E27FC236}">
                  <a16:creationId xmlns:a16="http://schemas.microsoft.com/office/drawing/2014/main" id="{FF2F5BEE-340D-4A6D-8C31-026045A26A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4332" y="2918107"/>
              <a:ext cx="1024294" cy="939681"/>
            </a:xfrm>
            <a:custGeom>
              <a:avLst/>
              <a:gdLst>
                <a:gd name="T0" fmla="*/ 7 w 987"/>
                <a:gd name="T1" fmla="*/ 357 h 905"/>
                <a:gd name="T2" fmla="*/ 23 w 987"/>
                <a:gd name="T3" fmla="*/ 808 h 905"/>
                <a:gd name="T4" fmla="*/ 242 w 987"/>
                <a:gd name="T5" fmla="*/ 844 h 905"/>
                <a:gd name="T6" fmla="*/ 894 w 987"/>
                <a:gd name="T7" fmla="*/ 420 h 905"/>
                <a:gd name="T8" fmla="*/ 901 w 987"/>
                <a:gd name="T9" fmla="*/ 261 h 905"/>
                <a:gd name="T10" fmla="*/ 477 w 987"/>
                <a:gd name="T11" fmla="*/ 36 h 905"/>
                <a:gd name="T12" fmla="*/ 366 w 987"/>
                <a:gd name="T13" fmla="*/ 43 h 905"/>
                <a:gd name="T14" fmla="*/ 124 w 987"/>
                <a:gd name="T15" fmla="*/ 206 h 905"/>
                <a:gd name="T16" fmla="*/ 7 w 987"/>
                <a:gd name="T17" fmla="*/ 357 h 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7" h="905">
                  <a:moveTo>
                    <a:pt x="7" y="357"/>
                  </a:moveTo>
                  <a:cubicBezTo>
                    <a:pt x="11" y="430"/>
                    <a:pt x="23" y="808"/>
                    <a:pt x="23" y="808"/>
                  </a:cubicBezTo>
                  <a:cubicBezTo>
                    <a:pt x="23" y="808"/>
                    <a:pt x="11" y="905"/>
                    <a:pt x="242" y="844"/>
                  </a:cubicBezTo>
                  <a:cubicBezTo>
                    <a:pt x="470" y="783"/>
                    <a:pt x="714" y="658"/>
                    <a:pt x="894" y="420"/>
                  </a:cubicBezTo>
                  <a:cubicBezTo>
                    <a:pt x="917" y="389"/>
                    <a:pt x="987" y="304"/>
                    <a:pt x="901" y="261"/>
                  </a:cubicBezTo>
                  <a:cubicBezTo>
                    <a:pt x="815" y="217"/>
                    <a:pt x="477" y="36"/>
                    <a:pt x="477" y="36"/>
                  </a:cubicBezTo>
                  <a:cubicBezTo>
                    <a:pt x="477" y="36"/>
                    <a:pt x="413" y="0"/>
                    <a:pt x="366" y="43"/>
                  </a:cubicBezTo>
                  <a:cubicBezTo>
                    <a:pt x="318" y="85"/>
                    <a:pt x="219" y="173"/>
                    <a:pt x="124" y="206"/>
                  </a:cubicBezTo>
                  <a:cubicBezTo>
                    <a:pt x="38" y="237"/>
                    <a:pt x="0" y="232"/>
                    <a:pt x="7" y="357"/>
                  </a:cubicBezTo>
                  <a:close/>
                </a:path>
              </a:pathLst>
            </a:cu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任意多边形: 形状 23">
              <a:extLst>
                <a:ext uri="{FF2B5EF4-FFF2-40B4-BE49-F238E27FC236}">
                  <a16:creationId xmlns:a16="http://schemas.microsoft.com/office/drawing/2014/main" id="{96482A76-75FB-410C-97AF-5D62609331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1617" y="2905037"/>
              <a:ext cx="1035989" cy="932114"/>
            </a:xfrm>
            <a:custGeom>
              <a:avLst/>
              <a:gdLst>
                <a:gd name="T0" fmla="*/ 477 w 998"/>
                <a:gd name="T1" fmla="*/ 67 h 898"/>
                <a:gd name="T2" fmla="*/ 90 w 998"/>
                <a:gd name="T3" fmla="*/ 299 h 898"/>
                <a:gd name="T4" fmla="*/ 165 w 998"/>
                <a:gd name="T5" fmla="*/ 508 h 898"/>
                <a:gd name="T6" fmla="*/ 851 w 998"/>
                <a:gd name="T7" fmla="*/ 873 h 898"/>
                <a:gd name="T8" fmla="*/ 995 w 998"/>
                <a:gd name="T9" fmla="*/ 802 h 898"/>
                <a:gd name="T10" fmla="*/ 986 w 998"/>
                <a:gd name="T11" fmla="*/ 323 h 898"/>
                <a:gd name="T12" fmla="*/ 926 w 998"/>
                <a:gd name="T13" fmla="*/ 229 h 898"/>
                <a:gd name="T14" fmla="*/ 666 w 998"/>
                <a:gd name="T15" fmla="*/ 96 h 898"/>
                <a:gd name="T16" fmla="*/ 477 w 998"/>
                <a:gd name="T17" fmla="*/ 67 h 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8" h="898">
                  <a:moveTo>
                    <a:pt x="477" y="67"/>
                  </a:moveTo>
                  <a:cubicBezTo>
                    <a:pt x="415" y="106"/>
                    <a:pt x="90" y="299"/>
                    <a:pt x="90" y="299"/>
                  </a:cubicBezTo>
                  <a:cubicBezTo>
                    <a:pt x="90" y="299"/>
                    <a:pt x="0" y="336"/>
                    <a:pt x="165" y="508"/>
                  </a:cubicBezTo>
                  <a:cubicBezTo>
                    <a:pt x="328" y="679"/>
                    <a:pt x="556" y="831"/>
                    <a:pt x="851" y="873"/>
                  </a:cubicBezTo>
                  <a:cubicBezTo>
                    <a:pt x="890" y="878"/>
                    <a:pt x="998" y="898"/>
                    <a:pt x="995" y="802"/>
                  </a:cubicBezTo>
                  <a:cubicBezTo>
                    <a:pt x="991" y="706"/>
                    <a:pt x="986" y="323"/>
                    <a:pt x="986" y="323"/>
                  </a:cubicBezTo>
                  <a:cubicBezTo>
                    <a:pt x="986" y="323"/>
                    <a:pt x="986" y="250"/>
                    <a:pt x="926" y="229"/>
                  </a:cubicBezTo>
                  <a:cubicBezTo>
                    <a:pt x="866" y="208"/>
                    <a:pt x="741" y="163"/>
                    <a:pt x="666" y="96"/>
                  </a:cubicBezTo>
                  <a:cubicBezTo>
                    <a:pt x="597" y="36"/>
                    <a:pt x="582" y="0"/>
                    <a:pt x="477" y="67"/>
                  </a:cubicBezTo>
                  <a:close/>
                </a:path>
              </a:pathLst>
            </a:cu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id="{D128704D-6526-4025-8CD9-12746DDBA1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9321" y="1998374"/>
              <a:ext cx="758762" cy="1190080"/>
            </a:xfrm>
            <a:custGeom>
              <a:avLst/>
              <a:gdLst>
                <a:gd name="T0" fmla="*/ 620 w 731"/>
                <a:gd name="T1" fmla="*/ 276 h 1146"/>
                <a:gd name="T2" fmla="*/ 224 w 731"/>
                <a:gd name="T3" fmla="*/ 59 h 1146"/>
                <a:gd name="T4" fmla="*/ 81 w 731"/>
                <a:gd name="T5" fmla="*/ 229 h 1146"/>
                <a:gd name="T6" fmla="*/ 113 w 731"/>
                <a:gd name="T7" fmla="*/ 1006 h 1146"/>
                <a:gd name="T8" fmla="*/ 246 w 731"/>
                <a:gd name="T9" fmla="*/ 1094 h 1146"/>
                <a:gd name="T10" fmla="*/ 656 w 731"/>
                <a:gd name="T11" fmla="*/ 844 h 1146"/>
                <a:gd name="T12" fmla="*/ 707 w 731"/>
                <a:gd name="T13" fmla="*/ 745 h 1146"/>
                <a:gd name="T14" fmla="*/ 690 w 731"/>
                <a:gd name="T15" fmla="*/ 453 h 1146"/>
                <a:gd name="T16" fmla="*/ 620 w 731"/>
                <a:gd name="T17" fmla="*/ 276 h 1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1" h="1146">
                  <a:moveTo>
                    <a:pt x="620" y="276"/>
                  </a:moveTo>
                  <a:cubicBezTo>
                    <a:pt x="555" y="242"/>
                    <a:pt x="224" y="59"/>
                    <a:pt x="224" y="59"/>
                  </a:cubicBezTo>
                  <a:cubicBezTo>
                    <a:pt x="224" y="59"/>
                    <a:pt x="147" y="0"/>
                    <a:pt x="81" y="229"/>
                  </a:cubicBezTo>
                  <a:cubicBezTo>
                    <a:pt x="17" y="456"/>
                    <a:pt x="0" y="730"/>
                    <a:pt x="113" y="1006"/>
                  </a:cubicBezTo>
                  <a:cubicBezTo>
                    <a:pt x="128" y="1042"/>
                    <a:pt x="166" y="1146"/>
                    <a:pt x="246" y="1094"/>
                  </a:cubicBezTo>
                  <a:cubicBezTo>
                    <a:pt x="327" y="1042"/>
                    <a:pt x="656" y="844"/>
                    <a:pt x="656" y="844"/>
                  </a:cubicBezTo>
                  <a:cubicBezTo>
                    <a:pt x="656" y="844"/>
                    <a:pt x="719" y="807"/>
                    <a:pt x="707" y="745"/>
                  </a:cubicBezTo>
                  <a:cubicBezTo>
                    <a:pt x="695" y="682"/>
                    <a:pt x="670" y="552"/>
                    <a:pt x="690" y="453"/>
                  </a:cubicBezTo>
                  <a:cubicBezTo>
                    <a:pt x="708" y="363"/>
                    <a:pt x="731" y="333"/>
                    <a:pt x="620" y="276"/>
                  </a:cubicBezTo>
                  <a:close/>
                </a:path>
              </a:pathLst>
            </a:cu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6D35D449-0E77-4FEF-A7F3-3ED9425A7FB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2847" y="2130453"/>
              <a:ext cx="930739" cy="93142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none" lIns="91440" tIns="45720" rIns="91440" bIns="4572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/>
                <a:t>关键词</a:t>
              </a:r>
              <a:endParaRPr lang="zh-CN" altLang="en-US" dirty="0"/>
            </a:p>
          </p:txBody>
        </p:sp>
        <p:sp>
          <p:nvSpPr>
            <p:cNvPr id="27" name="任意多边形: 形状 26">
              <a:extLst>
                <a:ext uri="{FF2B5EF4-FFF2-40B4-BE49-F238E27FC236}">
                  <a16:creationId xmlns:a16="http://schemas.microsoft.com/office/drawing/2014/main" id="{AD9CBE78-E0DA-406F-A5AE-1E765AE60E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9871" y="1347614"/>
              <a:ext cx="1033925" cy="923860"/>
            </a:xfrm>
            <a:custGeom>
              <a:avLst/>
              <a:gdLst>
                <a:gd name="T0" fmla="*/ 982 w 996"/>
                <a:gd name="T1" fmla="*/ 547 h 890"/>
                <a:gd name="T2" fmla="*/ 982 w 996"/>
                <a:gd name="T3" fmla="*/ 96 h 890"/>
                <a:gd name="T4" fmla="*/ 764 w 996"/>
                <a:gd name="T5" fmla="*/ 53 h 890"/>
                <a:gd name="T6" fmla="*/ 98 w 996"/>
                <a:gd name="T7" fmla="*/ 453 h 890"/>
                <a:gd name="T8" fmla="*/ 85 w 996"/>
                <a:gd name="T9" fmla="*/ 613 h 890"/>
                <a:gd name="T10" fmla="*/ 501 w 996"/>
                <a:gd name="T11" fmla="*/ 852 h 890"/>
                <a:gd name="T12" fmla="*/ 612 w 996"/>
                <a:gd name="T13" fmla="*/ 849 h 890"/>
                <a:gd name="T14" fmla="*/ 859 w 996"/>
                <a:gd name="T15" fmla="*/ 694 h 890"/>
                <a:gd name="T16" fmla="*/ 982 w 996"/>
                <a:gd name="T17" fmla="*/ 547 h 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6" h="890">
                  <a:moveTo>
                    <a:pt x="982" y="547"/>
                  </a:moveTo>
                  <a:cubicBezTo>
                    <a:pt x="980" y="474"/>
                    <a:pt x="982" y="96"/>
                    <a:pt x="982" y="96"/>
                  </a:cubicBezTo>
                  <a:cubicBezTo>
                    <a:pt x="982" y="96"/>
                    <a:pt x="996" y="0"/>
                    <a:pt x="764" y="53"/>
                  </a:cubicBezTo>
                  <a:cubicBezTo>
                    <a:pt x="534" y="105"/>
                    <a:pt x="286" y="222"/>
                    <a:pt x="98" y="453"/>
                  </a:cubicBezTo>
                  <a:cubicBezTo>
                    <a:pt x="73" y="484"/>
                    <a:pt x="0" y="567"/>
                    <a:pt x="85" y="613"/>
                  </a:cubicBezTo>
                  <a:cubicBezTo>
                    <a:pt x="169" y="659"/>
                    <a:pt x="501" y="852"/>
                    <a:pt x="501" y="852"/>
                  </a:cubicBezTo>
                  <a:cubicBezTo>
                    <a:pt x="501" y="852"/>
                    <a:pt x="563" y="890"/>
                    <a:pt x="612" y="849"/>
                  </a:cubicBezTo>
                  <a:cubicBezTo>
                    <a:pt x="661" y="808"/>
                    <a:pt x="764" y="724"/>
                    <a:pt x="859" y="694"/>
                  </a:cubicBezTo>
                  <a:cubicBezTo>
                    <a:pt x="947" y="667"/>
                    <a:pt x="984" y="672"/>
                    <a:pt x="982" y="547"/>
                  </a:cubicBezTo>
                  <a:close/>
                </a:path>
              </a:pathLst>
            </a:cu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任意多边形: 形状 27">
              <a:extLst>
                <a:ext uri="{FF2B5EF4-FFF2-40B4-BE49-F238E27FC236}">
                  <a16:creationId xmlns:a16="http://schemas.microsoft.com/office/drawing/2014/main" id="{C3D6F6DB-B763-4532-B90C-DBC96BF469D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689" y="2452958"/>
              <a:ext cx="285220" cy="274718"/>
            </a:xfrm>
            <a:custGeom>
              <a:avLst/>
              <a:gdLst>
                <a:gd name="connsiteX0" fmla="*/ 297615 w 597921"/>
                <a:gd name="connsiteY0" fmla="*/ 96957 h 598324"/>
                <a:gd name="connsiteX1" fmla="*/ 323434 w 597921"/>
                <a:gd name="connsiteY1" fmla="*/ 122740 h 598324"/>
                <a:gd name="connsiteX2" fmla="*/ 323434 w 597921"/>
                <a:gd name="connsiteY2" fmla="*/ 289852 h 598324"/>
                <a:gd name="connsiteX3" fmla="*/ 462572 w 597921"/>
                <a:gd name="connsiteY3" fmla="*/ 289852 h 598324"/>
                <a:gd name="connsiteX4" fmla="*/ 487913 w 597921"/>
                <a:gd name="connsiteY4" fmla="*/ 315157 h 598324"/>
                <a:gd name="connsiteX5" fmla="*/ 462572 w 597921"/>
                <a:gd name="connsiteY5" fmla="*/ 340463 h 598324"/>
                <a:gd name="connsiteX6" fmla="*/ 297615 w 597921"/>
                <a:gd name="connsiteY6" fmla="*/ 340463 h 598324"/>
                <a:gd name="connsiteX7" fmla="*/ 272274 w 597921"/>
                <a:gd name="connsiteY7" fmla="*/ 315157 h 598324"/>
                <a:gd name="connsiteX8" fmla="*/ 272274 w 597921"/>
                <a:gd name="connsiteY8" fmla="*/ 122740 h 598324"/>
                <a:gd name="connsiteX9" fmla="*/ 297615 w 597921"/>
                <a:gd name="connsiteY9" fmla="*/ 96957 h 598324"/>
                <a:gd name="connsiteX10" fmla="*/ 298127 w 597921"/>
                <a:gd name="connsiteY10" fmla="*/ 0 h 598324"/>
                <a:gd name="connsiteX11" fmla="*/ 597921 w 597921"/>
                <a:gd name="connsiteY11" fmla="*/ 299401 h 598324"/>
                <a:gd name="connsiteX12" fmla="*/ 298127 w 597921"/>
                <a:gd name="connsiteY12" fmla="*/ 598324 h 598324"/>
                <a:gd name="connsiteX13" fmla="*/ 35150 w 597921"/>
                <a:gd name="connsiteY13" fmla="*/ 442177 h 598324"/>
                <a:gd name="connsiteX14" fmla="*/ 34194 w 597921"/>
                <a:gd name="connsiteY14" fmla="*/ 432149 h 598324"/>
                <a:gd name="connsiteX15" fmla="*/ 40410 w 597921"/>
                <a:gd name="connsiteY15" fmla="*/ 424509 h 598324"/>
                <a:gd name="connsiteX16" fmla="*/ 74836 w 597921"/>
                <a:gd name="connsiteY16" fmla="*/ 407796 h 598324"/>
                <a:gd name="connsiteX17" fmla="*/ 91571 w 597921"/>
                <a:gd name="connsiteY17" fmla="*/ 413049 h 598324"/>
                <a:gd name="connsiteX18" fmla="*/ 298127 w 597921"/>
                <a:gd name="connsiteY18" fmla="*/ 534815 h 598324"/>
                <a:gd name="connsiteX19" fmla="*/ 534328 w 597921"/>
                <a:gd name="connsiteY19" fmla="*/ 299401 h 598324"/>
                <a:gd name="connsiteX20" fmla="*/ 298127 w 597921"/>
                <a:gd name="connsiteY20" fmla="*/ 63509 h 598324"/>
                <a:gd name="connsiteX21" fmla="*/ 145123 w 597921"/>
                <a:gd name="connsiteY21" fmla="*/ 120333 h 598324"/>
                <a:gd name="connsiteX22" fmla="*/ 200587 w 597921"/>
                <a:gd name="connsiteY22" fmla="*/ 142299 h 598324"/>
                <a:gd name="connsiteX23" fmla="*/ 208237 w 597921"/>
                <a:gd name="connsiteY23" fmla="*/ 152327 h 598324"/>
                <a:gd name="connsiteX24" fmla="*/ 203456 w 597921"/>
                <a:gd name="connsiteY24" fmla="*/ 164265 h 598324"/>
                <a:gd name="connsiteX25" fmla="*/ 48060 w 597921"/>
                <a:gd name="connsiteY25" fmla="*/ 285553 h 598324"/>
                <a:gd name="connsiteX26" fmla="*/ 35150 w 597921"/>
                <a:gd name="connsiteY26" fmla="*/ 287463 h 598324"/>
                <a:gd name="connsiteX27" fmla="*/ 27500 w 597921"/>
                <a:gd name="connsiteY27" fmla="*/ 277435 h 598324"/>
                <a:gd name="connsiteX28" fmla="*/ 246 w 597921"/>
                <a:gd name="connsiteY28" fmla="*/ 82132 h 598324"/>
                <a:gd name="connsiteX29" fmla="*/ 4550 w 597921"/>
                <a:gd name="connsiteY29" fmla="*/ 70194 h 598324"/>
                <a:gd name="connsiteX30" fmla="*/ 17459 w 597921"/>
                <a:gd name="connsiteY30" fmla="*/ 68762 h 598324"/>
                <a:gd name="connsiteX31" fmla="*/ 80574 w 597921"/>
                <a:gd name="connsiteY31" fmla="*/ 94070 h 598324"/>
                <a:gd name="connsiteX32" fmla="*/ 298127 w 597921"/>
                <a:gd name="connsiteY32" fmla="*/ 0 h 59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任意多边形: 形状 28">
              <a:extLst>
                <a:ext uri="{FF2B5EF4-FFF2-40B4-BE49-F238E27FC236}">
                  <a16:creationId xmlns:a16="http://schemas.microsoft.com/office/drawing/2014/main" id="{1104FCBA-2937-4F8A-A11D-0FBC3E6000E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0436" y="3254906"/>
              <a:ext cx="285220" cy="274718"/>
            </a:xfrm>
            <a:custGeom>
              <a:avLst/>
              <a:gdLst>
                <a:gd name="connsiteX0" fmla="*/ 304701 w 609473"/>
                <a:gd name="connsiteY0" fmla="*/ 381618 h 587034"/>
                <a:gd name="connsiteX1" fmla="*/ 325879 w 609473"/>
                <a:gd name="connsiteY1" fmla="*/ 394101 h 587034"/>
                <a:gd name="connsiteX2" fmla="*/ 309542 w 609473"/>
                <a:gd name="connsiteY2" fmla="*/ 410914 h 587034"/>
                <a:gd name="connsiteX3" fmla="*/ 331022 w 609473"/>
                <a:gd name="connsiteY3" fmla="*/ 433867 h 587034"/>
                <a:gd name="connsiteX4" fmla="*/ 312466 w 609473"/>
                <a:gd name="connsiteY4" fmla="*/ 468800 h 587034"/>
                <a:gd name="connsiteX5" fmla="*/ 294112 w 609473"/>
                <a:gd name="connsiteY5" fmla="*/ 468096 h 587034"/>
                <a:gd name="connsiteX6" fmla="*/ 278380 w 609473"/>
                <a:gd name="connsiteY6" fmla="*/ 432055 h 587034"/>
                <a:gd name="connsiteX7" fmla="*/ 299861 w 609473"/>
                <a:gd name="connsiteY7" fmla="*/ 410612 h 587034"/>
                <a:gd name="connsiteX8" fmla="*/ 284028 w 609473"/>
                <a:gd name="connsiteY8" fmla="*/ 393397 h 587034"/>
                <a:gd name="connsiteX9" fmla="*/ 224835 w 609473"/>
                <a:gd name="connsiteY9" fmla="*/ 380559 h 587034"/>
                <a:gd name="connsiteX10" fmla="*/ 283211 w 609473"/>
                <a:gd name="connsiteY10" fmla="*/ 483344 h 587034"/>
                <a:gd name="connsiteX11" fmla="*/ 305190 w 609473"/>
                <a:gd name="connsiteY11" fmla="*/ 499753 h 587034"/>
                <a:gd name="connsiteX12" fmla="*/ 327069 w 609473"/>
                <a:gd name="connsiteY12" fmla="*/ 483646 h 587034"/>
                <a:gd name="connsiteX13" fmla="*/ 387865 w 609473"/>
                <a:gd name="connsiteY13" fmla="*/ 380861 h 587034"/>
                <a:gd name="connsiteX14" fmla="*/ 498972 w 609473"/>
                <a:gd name="connsiteY14" fmla="*/ 386700 h 587034"/>
                <a:gd name="connsiteX15" fmla="*/ 581344 w 609473"/>
                <a:gd name="connsiteY15" fmla="*/ 414485 h 587034"/>
                <a:gd name="connsiteX16" fmla="*/ 609473 w 609473"/>
                <a:gd name="connsiteY16" fmla="*/ 494820 h 587034"/>
                <a:gd name="connsiteX17" fmla="*/ 609473 w 609473"/>
                <a:gd name="connsiteY17" fmla="*/ 529048 h 587034"/>
                <a:gd name="connsiteX18" fmla="*/ 551399 w 609473"/>
                <a:gd name="connsiteY18" fmla="*/ 587034 h 587034"/>
                <a:gd name="connsiteX19" fmla="*/ 58074 w 609473"/>
                <a:gd name="connsiteY19" fmla="*/ 587034 h 587034"/>
                <a:gd name="connsiteX20" fmla="*/ 0 w 609473"/>
                <a:gd name="connsiteY20" fmla="*/ 529048 h 587034"/>
                <a:gd name="connsiteX21" fmla="*/ 0 w 609473"/>
                <a:gd name="connsiteY21" fmla="*/ 494820 h 587034"/>
                <a:gd name="connsiteX22" fmla="*/ 28129 w 609473"/>
                <a:gd name="connsiteY22" fmla="*/ 414485 h 587034"/>
                <a:gd name="connsiteX23" fmla="*/ 110501 w 609473"/>
                <a:gd name="connsiteY23" fmla="*/ 386700 h 587034"/>
                <a:gd name="connsiteX24" fmla="*/ 316407 w 609473"/>
                <a:gd name="connsiteY24" fmla="*/ 206077 h 587034"/>
                <a:gd name="connsiteX25" fmla="*/ 316407 w 609473"/>
                <a:gd name="connsiteY25" fmla="*/ 272924 h 587034"/>
                <a:gd name="connsiteX26" fmla="*/ 335965 w 609473"/>
                <a:gd name="connsiteY26" fmla="*/ 266783 h 587034"/>
                <a:gd name="connsiteX27" fmla="*/ 346551 w 609473"/>
                <a:gd name="connsiteY27" fmla="*/ 239602 h 587034"/>
                <a:gd name="connsiteX28" fmla="*/ 336570 w 609473"/>
                <a:gd name="connsiteY28" fmla="*/ 216346 h 587034"/>
                <a:gd name="connsiteX29" fmla="*/ 316407 w 609473"/>
                <a:gd name="connsiteY29" fmla="*/ 206077 h 587034"/>
                <a:gd name="connsiteX30" fmla="*/ 299872 w 609473"/>
                <a:gd name="connsiteY30" fmla="*/ 94230 h 587034"/>
                <a:gd name="connsiteX31" fmla="*/ 277793 w 609473"/>
                <a:gd name="connsiteY31" fmla="*/ 102183 h 587034"/>
                <a:gd name="connsiteX32" fmla="*/ 270534 w 609473"/>
                <a:gd name="connsiteY32" fmla="*/ 122922 h 587034"/>
                <a:gd name="connsiteX33" fmla="*/ 281322 w 609473"/>
                <a:gd name="connsiteY33" fmla="*/ 145674 h 587034"/>
                <a:gd name="connsiteX34" fmla="*/ 299872 w 609473"/>
                <a:gd name="connsiteY34" fmla="*/ 154231 h 587034"/>
                <a:gd name="connsiteX35" fmla="*/ 316407 w 609473"/>
                <a:gd name="connsiteY35" fmla="*/ 42585 h 587034"/>
                <a:gd name="connsiteX36" fmla="*/ 316407 w 609473"/>
                <a:gd name="connsiteY36" fmla="*/ 56478 h 587034"/>
                <a:gd name="connsiteX37" fmla="*/ 360061 w 609473"/>
                <a:gd name="connsiteY37" fmla="*/ 70169 h 587034"/>
                <a:gd name="connsiteX38" fmla="*/ 389904 w 609473"/>
                <a:gd name="connsiteY38" fmla="*/ 129465 h 587034"/>
                <a:gd name="connsiteX39" fmla="*/ 344837 w 609473"/>
                <a:gd name="connsiteY39" fmla="*/ 129465 h 587034"/>
                <a:gd name="connsiteX40" fmla="*/ 339797 w 609473"/>
                <a:gd name="connsiteY40" fmla="*/ 107217 h 587034"/>
                <a:gd name="connsiteX41" fmla="*/ 316407 w 609473"/>
                <a:gd name="connsiteY41" fmla="*/ 93928 h 587034"/>
                <a:gd name="connsiteX42" fmla="*/ 316407 w 609473"/>
                <a:gd name="connsiteY42" fmla="*/ 159063 h 587034"/>
                <a:gd name="connsiteX43" fmla="*/ 371050 w 609473"/>
                <a:gd name="connsiteY43" fmla="*/ 183829 h 587034"/>
                <a:gd name="connsiteX44" fmla="*/ 394037 w 609473"/>
                <a:gd name="connsiteY44" fmla="*/ 234467 h 587034"/>
                <a:gd name="connsiteX45" fmla="*/ 362380 w 609473"/>
                <a:gd name="connsiteY45" fmla="*/ 297086 h 587034"/>
                <a:gd name="connsiteX46" fmla="*/ 316407 w 609473"/>
                <a:gd name="connsiteY46" fmla="*/ 311079 h 587034"/>
                <a:gd name="connsiteX47" fmla="*/ 316407 w 609473"/>
                <a:gd name="connsiteY47" fmla="*/ 318328 h 587034"/>
                <a:gd name="connsiteX48" fmla="*/ 445959 w 609473"/>
                <a:gd name="connsiteY48" fmla="*/ 180507 h 587034"/>
                <a:gd name="connsiteX49" fmla="*/ 316407 w 609473"/>
                <a:gd name="connsiteY49" fmla="*/ 42585 h 587034"/>
                <a:gd name="connsiteX50" fmla="*/ 299872 w 609473"/>
                <a:gd name="connsiteY50" fmla="*/ 42484 h 587034"/>
                <a:gd name="connsiteX51" fmla="*/ 168808 w 609473"/>
                <a:gd name="connsiteY51" fmla="*/ 180507 h 587034"/>
                <a:gd name="connsiteX52" fmla="*/ 299872 w 609473"/>
                <a:gd name="connsiteY52" fmla="*/ 318428 h 587034"/>
                <a:gd name="connsiteX53" fmla="*/ 299872 w 609473"/>
                <a:gd name="connsiteY53" fmla="*/ 311381 h 587034"/>
                <a:gd name="connsiteX54" fmla="*/ 249564 w 609473"/>
                <a:gd name="connsiteY54" fmla="*/ 296683 h 587034"/>
                <a:gd name="connsiteX55" fmla="*/ 220729 w 609473"/>
                <a:gd name="connsiteY55" fmla="*/ 229635 h 587034"/>
                <a:gd name="connsiteX56" fmla="*/ 266904 w 609473"/>
                <a:gd name="connsiteY56" fmla="*/ 229635 h 587034"/>
                <a:gd name="connsiteX57" fmla="*/ 273659 w 609473"/>
                <a:gd name="connsiteY57" fmla="*/ 258528 h 587034"/>
                <a:gd name="connsiteX58" fmla="*/ 299872 w 609473"/>
                <a:gd name="connsiteY58" fmla="*/ 273428 h 587034"/>
                <a:gd name="connsiteX59" fmla="*/ 299872 w 609473"/>
                <a:gd name="connsiteY59" fmla="*/ 200440 h 587034"/>
                <a:gd name="connsiteX60" fmla="*/ 285959 w 609473"/>
                <a:gd name="connsiteY60" fmla="*/ 196312 h 587034"/>
                <a:gd name="connsiteX61" fmla="*/ 239784 w 609473"/>
                <a:gd name="connsiteY61" fmla="*/ 169634 h 587034"/>
                <a:gd name="connsiteX62" fmla="*/ 226375 w 609473"/>
                <a:gd name="connsiteY62" fmla="*/ 128459 h 587034"/>
                <a:gd name="connsiteX63" fmla="*/ 231618 w 609473"/>
                <a:gd name="connsiteY63" fmla="*/ 99566 h 587034"/>
                <a:gd name="connsiteX64" fmla="*/ 246237 w 609473"/>
                <a:gd name="connsiteY64" fmla="*/ 77115 h 587034"/>
                <a:gd name="connsiteX65" fmla="*/ 273256 w 609473"/>
                <a:gd name="connsiteY65" fmla="*/ 60404 h 587034"/>
                <a:gd name="connsiteX66" fmla="*/ 299872 w 609473"/>
                <a:gd name="connsiteY66" fmla="*/ 56075 h 587034"/>
                <a:gd name="connsiteX67" fmla="*/ 307333 w 609473"/>
                <a:gd name="connsiteY67" fmla="*/ 0 h 587034"/>
                <a:gd name="connsiteX68" fmla="*/ 488101 w 609473"/>
                <a:gd name="connsiteY68" fmla="*/ 180507 h 587034"/>
                <a:gd name="connsiteX69" fmla="*/ 307333 w 609473"/>
                <a:gd name="connsiteY69" fmla="*/ 361013 h 587034"/>
                <a:gd name="connsiteX70" fmla="*/ 126665 w 609473"/>
                <a:gd name="connsiteY70" fmla="*/ 180507 h 587034"/>
                <a:gd name="connsiteX71" fmla="*/ 307333 w 609473"/>
                <a:gd name="connsiteY71" fmla="*/ 0 h 587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609473" h="587034">
                  <a:moveTo>
                    <a:pt x="304701" y="381618"/>
                  </a:moveTo>
                  <a:lnTo>
                    <a:pt x="325879" y="394101"/>
                  </a:lnTo>
                  <a:lnTo>
                    <a:pt x="309542" y="410914"/>
                  </a:lnTo>
                  <a:lnTo>
                    <a:pt x="331022" y="433867"/>
                  </a:lnTo>
                  <a:lnTo>
                    <a:pt x="312466" y="468800"/>
                  </a:lnTo>
                  <a:cubicBezTo>
                    <a:pt x="307021" y="479069"/>
                    <a:pt x="298751" y="478767"/>
                    <a:pt x="294112" y="468096"/>
                  </a:cubicBezTo>
                  <a:lnTo>
                    <a:pt x="278380" y="432055"/>
                  </a:lnTo>
                  <a:lnTo>
                    <a:pt x="299861" y="410612"/>
                  </a:lnTo>
                  <a:lnTo>
                    <a:pt x="284028" y="393397"/>
                  </a:lnTo>
                  <a:close/>
                  <a:moveTo>
                    <a:pt x="224835" y="380559"/>
                  </a:moveTo>
                  <a:lnTo>
                    <a:pt x="283211" y="483344"/>
                  </a:lnTo>
                  <a:cubicBezTo>
                    <a:pt x="289260" y="493914"/>
                    <a:pt x="297024" y="499753"/>
                    <a:pt x="305190" y="499753"/>
                  </a:cubicBezTo>
                  <a:cubicBezTo>
                    <a:pt x="313155" y="499753"/>
                    <a:pt x="320919" y="494015"/>
                    <a:pt x="327069" y="483646"/>
                  </a:cubicBezTo>
                  <a:lnTo>
                    <a:pt x="387865" y="380861"/>
                  </a:lnTo>
                  <a:lnTo>
                    <a:pt x="498972" y="386700"/>
                  </a:lnTo>
                  <a:cubicBezTo>
                    <a:pt x="529521" y="388311"/>
                    <a:pt x="565716" y="400492"/>
                    <a:pt x="581344" y="414485"/>
                  </a:cubicBezTo>
                  <a:cubicBezTo>
                    <a:pt x="597072" y="428679"/>
                    <a:pt x="609473" y="464015"/>
                    <a:pt x="609473" y="494820"/>
                  </a:cubicBezTo>
                  <a:lnTo>
                    <a:pt x="609473" y="529048"/>
                  </a:lnTo>
                  <a:cubicBezTo>
                    <a:pt x="609473" y="561061"/>
                    <a:pt x="583360" y="587034"/>
                    <a:pt x="551399" y="587034"/>
                  </a:cubicBezTo>
                  <a:lnTo>
                    <a:pt x="58074" y="587034"/>
                  </a:lnTo>
                  <a:cubicBezTo>
                    <a:pt x="26012" y="587034"/>
                    <a:pt x="0" y="561061"/>
                    <a:pt x="0" y="529048"/>
                  </a:cubicBezTo>
                  <a:lnTo>
                    <a:pt x="0" y="494820"/>
                  </a:lnTo>
                  <a:cubicBezTo>
                    <a:pt x="0" y="464015"/>
                    <a:pt x="12401" y="428679"/>
                    <a:pt x="28129" y="414485"/>
                  </a:cubicBezTo>
                  <a:cubicBezTo>
                    <a:pt x="43757" y="400492"/>
                    <a:pt x="79851" y="388311"/>
                    <a:pt x="110501" y="386700"/>
                  </a:cubicBezTo>
                  <a:close/>
                  <a:moveTo>
                    <a:pt x="316407" y="206077"/>
                  </a:moveTo>
                  <a:lnTo>
                    <a:pt x="316407" y="272924"/>
                  </a:lnTo>
                  <a:cubicBezTo>
                    <a:pt x="325379" y="271817"/>
                    <a:pt x="331832" y="269703"/>
                    <a:pt x="335965" y="266783"/>
                  </a:cubicBezTo>
                  <a:cubicBezTo>
                    <a:pt x="343023" y="261548"/>
                    <a:pt x="346551" y="252488"/>
                    <a:pt x="346551" y="239602"/>
                  </a:cubicBezTo>
                  <a:cubicBezTo>
                    <a:pt x="346551" y="229736"/>
                    <a:pt x="343224" y="222084"/>
                    <a:pt x="336570" y="216346"/>
                  </a:cubicBezTo>
                  <a:cubicBezTo>
                    <a:pt x="332638" y="213024"/>
                    <a:pt x="325884" y="209601"/>
                    <a:pt x="316407" y="206077"/>
                  </a:cubicBezTo>
                  <a:close/>
                  <a:moveTo>
                    <a:pt x="299872" y="94230"/>
                  </a:moveTo>
                  <a:cubicBezTo>
                    <a:pt x="289891" y="94431"/>
                    <a:pt x="282531" y="97149"/>
                    <a:pt x="277793" y="102183"/>
                  </a:cubicBezTo>
                  <a:cubicBezTo>
                    <a:pt x="272954" y="107317"/>
                    <a:pt x="270534" y="114163"/>
                    <a:pt x="270534" y="122922"/>
                  </a:cubicBezTo>
                  <a:cubicBezTo>
                    <a:pt x="270534" y="132586"/>
                    <a:pt x="274163" y="140137"/>
                    <a:pt x="281322" y="145674"/>
                  </a:cubicBezTo>
                  <a:cubicBezTo>
                    <a:pt x="285354" y="148795"/>
                    <a:pt x="291504" y="151613"/>
                    <a:pt x="299872" y="154231"/>
                  </a:cubicBezTo>
                  <a:close/>
                  <a:moveTo>
                    <a:pt x="316407" y="42585"/>
                  </a:moveTo>
                  <a:lnTo>
                    <a:pt x="316407" y="56478"/>
                  </a:lnTo>
                  <a:cubicBezTo>
                    <a:pt x="334957" y="57887"/>
                    <a:pt x="349576" y="62518"/>
                    <a:pt x="360061" y="70169"/>
                  </a:cubicBezTo>
                  <a:cubicBezTo>
                    <a:pt x="379318" y="82350"/>
                    <a:pt x="389198" y="102082"/>
                    <a:pt x="389904" y="129465"/>
                  </a:cubicBezTo>
                  <a:lnTo>
                    <a:pt x="344837" y="129465"/>
                  </a:lnTo>
                  <a:cubicBezTo>
                    <a:pt x="344031" y="119297"/>
                    <a:pt x="342317" y="111948"/>
                    <a:pt x="339797" y="107217"/>
                  </a:cubicBezTo>
                  <a:cubicBezTo>
                    <a:pt x="335562" y="99163"/>
                    <a:pt x="327698" y="94733"/>
                    <a:pt x="316407" y="93928"/>
                  </a:cubicBezTo>
                  <a:lnTo>
                    <a:pt x="316407" y="159063"/>
                  </a:lnTo>
                  <a:cubicBezTo>
                    <a:pt x="343527" y="168426"/>
                    <a:pt x="361674" y="176681"/>
                    <a:pt x="371050" y="183829"/>
                  </a:cubicBezTo>
                  <a:cubicBezTo>
                    <a:pt x="386375" y="195809"/>
                    <a:pt x="394037" y="212722"/>
                    <a:pt x="394037" y="234467"/>
                  </a:cubicBezTo>
                  <a:cubicBezTo>
                    <a:pt x="394037" y="263159"/>
                    <a:pt x="383451" y="284099"/>
                    <a:pt x="362380" y="297086"/>
                  </a:cubicBezTo>
                  <a:cubicBezTo>
                    <a:pt x="349475" y="305039"/>
                    <a:pt x="334151" y="309670"/>
                    <a:pt x="316407" y="311079"/>
                  </a:cubicBezTo>
                  <a:lnTo>
                    <a:pt x="316407" y="318328"/>
                  </a:lnTo>
                  <a:cubicBezTo>
                    <a:pt x="388593" y="313697"/>
                    <a:pt x="445959" y="253696"/>
                    <a:pt x="445959" y="180507"/>
                  </a:cubicBezTo>
                  <a:cubicBezTo>
                    <a:pt x="445959" y="107217"/>
                    <a:pt x="388593" y="47316"/>
                    <a:pt x="316407" y="42585"/>
                  </a:cubicBezTo>
                  <a:close/>
                  <a:moveTo>
                    <a:pt x="299872" y="42484"/>
                  </a:moveTo>
                  <a:cubicBezTo>
                    <a:pt x="226980" y="46410"/>
                    <a:pt x="168808" y="106713"/>
                    <a:pt x="168808" y="180507"/>
                  </a:cubicBezTo>
                  <a:cubicBezTo>
                    <a:pt x="168808" y="254199"/>
                    <a:pt x="226980" y="314502"/>
                    <a:pt x="299872" y="318428"/>
                  </a:cubicBezTo>
                  <a:lnTo>
                    <a:pt x="299872" y="311381"/>
                  </a:lnTo>
                  <a:cubicBezTo>
                    <a:pt x="277390" y="308864"/>
                    <a:pt x="260553" y="303931"/>
                    <a:pt x="249564" y="296683"/>
                  </a:cubicBezTo>
                  <a:cubicBezTo>
                    <a:pt x="230005" y="283596"/>
                    <a:pt x="220427" y="261246"/>
                    <a:pt x="220729" y="229635"/>
                  </a:cubicBezTo>
                  <a:lnTo>
                    <a:pt x="266904" y="229635"/>
                  </a:lnTo>
                  <a:cubicBezTo>
                    <a:pt x="268518" y="244031"/>
                    <a:pt x="270736" y="253696"/>
                    <a:pt x="273659" y="258528"/>
                  </a:cubicBezTo>
                  <a:cubicBezTo>
                    <a:pt x="278095" y="266179"/>
                    <a:pt x="286867" y="271112"/>
                    <a:pt x="299872" y="273428"/>
                  </a:cubicBezTo>
                  <a:lnTo>
                    <a:pt x="299872" y="200440"/>
                  </a:lnTo>
                  <a:lnTo>
                    <a:pt x="285959" y="196312"/>
                  </a:lnTo>
                  <a:cubicBezTo>
                    <a:pt x="264182" y="189970"/>
                    <a:pt x="248757" y="181010"/>
                    <a:pt x="239784" y="169634"/>
                  </a:cubicBezTo>
                  <a:cubicBezTo>
                    <a:pt x="230811" y="158258"/>
                    <a:pt x="226375" y="144466"/>
                    <a:pt x="226375" y="128459"/>
                  </a:cubicBezTo>
                  <a:cubicBezTo>
                    <a:pt x="226375" y="117787"/>
                    <a:pt x="228089" y="108223"/>
                    <a:pt x="231618" y="99566"/>
                  </a:cubicBezTo>
                  <a:cubicBezTo>
                    <a:pt x="235046" y="90908"/>
                    <a:pt x="239986" y="83357"/>
                    <a:pt x="246237" y="77115"/>
                  </a:cubicBezTo>
                  <a:cubicBezTo>
                    <a:pt x="254302" y="69062"/>
                    <a:pt x="263376" y="63424"/>
                    <a:pt x="273256" y="60404"/>
                  </a:cubicBezTo>
                  <a:cubicBezTo>
                    <a:pt x="279406" y="58390"/>
                    <a:pt x="288177" y="56981"/>
                    <a:pt x="299872" y="56075"/>
                  </a:cubicBezTo>
                  <a:close/>
                  <a:moveTo>
                    <a:pt x="307333" y="0"/>
                  </a:moveTo>
                  <a:cubicBezTo>
                    <a:pt x="407043" y="0"/>
                    <a:pt x="488101" y="80941"/>
                    <a:pt x="488101" y="180507"/>
                  </a:cubicBezTo>
                  <a:cubicBezTo>
                    <a:pt x="488101" y="279971"/>
                    <a:pt x="407043" y="361013"/>
                    <a:pt x="307333" y="361013"/>
                  </a:cubicBezTo>
                  <a:cubicBezTo>
                    <a:pt x="207724" y="361013"/>
                    <a:pt x="126665" y="279971"/>
                    <a:pt x="126665" y="180507"/>
                  </a:cubicBezTo>
                  <a:cubicBezTo>
                    <a:pt x="126665" y="80941"/>
                    <a:pt x="207724" y="0"/>
                    <a:pt x="30733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任意多边形: 形状 29">
              <a:extLst>
                <a:ext uri="{FF2B5EF4-FFF2-40B4-BE49-F238E27FC236}">
                  <a16:creationId xmlns:a16="http://schemas.microsoft.com/office/drawing/2014/main" id="{B0D811B2-2694-4859-94DF-B560A9F87A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6092" y="2461256"/>
              <a:ext cx="285220" cy="274718"/>
            </a:xfrm>
            <a:custGeom>
              <a:avLst/>
              <a:gdLst>
                <a:gd name="T0" fmla="*/ 4096 w 6827"/>
                <a:gd name="T1" fmla="*/ 4551 h 6827"/>
                <a:gd name="T2" fmla="*/ 6258 w 6827"/>
                <a:gd name="T3" fmla="*/ 4096 h 6827"/>
                <a:gd name="T4" fmla="*/ 2348 w 6827"/>
                <a:gd name="T5" fmla="*/ 4911 h 6827"/>
                <a:gd name="T6" fmla="*/ 569 w 6827"/>
                <a:gd name="T7" fmla="*/ 4551 h 6827"/>
                <a:gd name="T8" fmla="*/ 569 w 6827"/>
                <a:gd name="T9" fmla="*/ 3982 h 6827"/>
                <a:gd name="T10" fmla="*/ 1707 w 6827"/>
                <a:gd name="T11" fmla="*/ 2503 h 6827"/>
                <a:gd name="T12" fmla="*/ 3868 w 6827"/>
                <a:gd name="T13" fmla="*/ 2731 h 6827"/>
                <a:gd name="T14" fmla="*/ 5827 w 6827"/>
                <a:gd name="T15" fmla="*/ 2004 h 6827"/>
                <a:gd name="T16" fmla="*/ 6258 w 6827"/>
                <a:gd name="T17" fmla="*/ 1820 h 6827"/>
                <a:gd name="T18" fmla="*/ 4779 w 6827"/>
                <a:gd name="T19" fmla="*/ 0 h 6827"/>
                <a:gd name="T20" fmla="*/ 2854 w 6827"/>
                <a:gd name="T21" fmla="*/ 2381 h 6827"/>
                <a:gd name="T22" fmla="*/ 1239 w 6827"/>
                <a:gd name="T23" fmla="*/ 2257 h 6827"/>
                <a:gd name="T24" fmla="*/ 569 w 6827"/>
                <a:gd name="T25" fmla="*/ 2844 h 6827"/>
                <a:gd name="T26" fmla="*/ 569 w 6827"/>
                <a:gd name="T27" fmla="*/ 2276 h 6827"/>
                <a:gd name="T28" fmla="*/ 569 w 6827"/>
                <a:gd name="T29" fmla="*/ 1707 h 6827"/>
                <a:gd name="T30" fmla="*/ 569 w 6827"/>
                <a:gd name="T31" fmla="*/ 1138 h 6827"/>
                <a:gd name="T32" fmla="*/ 569 w 6827"/>
                <a:gd name="T33" fmla="*/ 569 h 6827"/>
                <a:gd name="T34" fmla="*/ 341 w 6827"/>
                <a:gd name="T35" fmla="*/ 0 h 6827"/>
                <a:gd name="T36" fmla="*/ 114 w 6827"/>
                <a:gd name="T37" fmla="*/ 569 h 6827"/>
                <a:gd name="T38" fmla="*/ 114 w 6827"/>
                <a:gd name="T39" fmla="*/ 1138 h 6827"/>
                <a:gd name="T40" fmla="*/ 114 w 6827"/>
                <a:gd name="T41" fmla="*/ 1707 h 6827"/>
                <a:gd name="T42" fmla="*/ 114 w 6827"/>
                <a:gd name="T43" fmla="*/ 2276 h 6827"/>
                <a:gd name="T44" fmla="*/ 114 w 6827"/>
                <a:gd name="T45" fmla="*/ 2844 h 6827"/>
                <a:gd name="T46" fmla="*/ 114 w 6827"/>
                <a:gd name="T47" fmla="*/ 3413 h 6827"/>
                <a:gd name="T48" fmla="*/ 114 w 6827"/>
                <a:gd name="T49" fmla="*/ 3982 h 6827"/>
                <a:gd name="T50" fmla="*/ 114 w 6827"/>
                <a:gd name="T51" fmla="*/ 4551 h 6827"/>
                <a:gd name="T52" fmla="*/ 114 w 6827"/>
                <a:gd name="T53" fmla="*/ 5120 h 6827"/>
                <a:gd name="T54" fmla="*/ 114 w 6827"/>
                <a:gd name="T55" fmla="*/ 5689 h 6827"/>
                <a:gd name="T56" fmla="*/ 114 w 6827"/>
                <a:gd name="T57" fmla="*/ 6258 h 6827"/>
                <a:gd name="T58" fmla="*/ 683 w 6827"/>
                <a:gd name="T59" fmla="*/ 6713 h 6827"/>
                <a:gd name="T60" fmla="*/ 1252 w 6827"/>
                <a:gd name="T61" fmla="*/ 6713 h 6827"/>
                <a:gd name="T62" fmla="*/ 1820 w 6827"/>
                <a:gd name="T63" fmla="*/ 6713 h 6827"/>
                <a:gd name="T64" fmla="*/ 2389 w 6827"/>
                <a:gd name="T65" fmla="*/ 6713 h 6827"/>
                <a:gd name="T66" fmla="*/ 2958 w 6827"/>
                <a:gd name="T67" fmla="*/ 6713 h 6827"/>
                <a:gd name="T68" fmla="*/ 3527 w 6827"/>
                <a:gd name="T69" fmla="*/ 6713 h 6827"/>
                <a:gd name="T70" fmla="*/ 4096 w 6827"/>
                <a:gd name="T71" fmla="*/ 6713 h 6827"/>
                <a:gd name="T72" fmla="*/ 4665 w 6827"/>
                <a:gd name="T73" fmla="*/ 6713 h 6827"/>
                <a:gd name="T74" fmla="*/ 5234 w 6827"/>
                <a:gd name="T75" fmla="*/ 6713 h 6827"/>
                <a:gd name="T76" fmla="*/ 5803 w 6827"/>
                <a:gd name="T77" fmla="*/ 6713 h 6827"/>
                <a:gd name="T78" fmla="*/ 6371 w 6827"/>
                <a:gd name="T79" fmla="*/ 6713 h 6827"/>
                <a:gd name="T80" fmla="*/ 6827 w 6827"/>
                <a:gd name="T81" fmla="*/ 6485 h 6827"/>
                <a:gd name="T82" fmla="*/ 6371 w 6827"/>
                <a:gd name="T83" fmla="*/ 6258 h 6827"/>
                <a:gd name="T84" fmla="*/ 5803 w 6827"/>
                <a:gd name="T85" fmla="*/ 6258 h 6827"/>
                <a:gd name="T86" fmla="*/ 5234 w 6827"/>
                <a:gd name="T87" fmla="*/ 6258 h 6827"/>
                <a:gd name="T88" fmla="*/ 4665 w 6827"/>
                <a:gd name="T89" fmla="*/ 6258 h 6827"/>
                <a:gd name="T90" fmla="*/ 4096 w 6827"/>
                <a:gd name="T91" fmla="*/ 6258 h 6827"/>
                <a:gd name="T92" fmla="*/ 3527 w 6827"/>
                <a:gd name="T93" fmla="*/ 6258 h 6827"/>
                <a:gd name="T94" fmla="*/ 2958 w 6827"/>
                <a:gd name="T95" fmla="*/ 6258 h 6827"/>
                <a:gd name="T96" fmla="*/ 2389 w 6827"/>
                <a:gd name="T97" fmla="*/ 6258 h 6827"/>
                <a:gd name="T98" fmla="*/ 1820 w 6827"/>
                <a:gd name="T99" fmla="*/ 6258 h 6827"/>
                <a:gd name="T100" fmla="*/ 1252 w 6827"/>
                <a:gd name="T101" fmla="*/ 6258 h 6827"/>
                <a:gd name="T102" fmla="*/ 683 w 6827"/>
                <a:gd name="T103" fmla="*/ 6258 h 6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827" h="6827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任意多边形: 形状 30">
              <a:extLst>
                <a:ext uri="{FF2B5EF4-FFF2-40B4-BE49-F238E27FC236}">
                  <a16:creationId xmlns:a16="http://schemas.microsoft.com/office/drawing/2014/main" id="{030085E1-DBBA-4731-A303-DDA47F86E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2470" y="1673988"/>
              <a:ext cx="285220" cy="274718"/>
            </a:xfrm>
            <a:custGeom>
              <a:avLst/>
              <a:gdLst>
                <a:gd name="T0" fmla="*/ 3413 w 6827"/>
                <a:gd name="T1" fmla="*/ 0 h 5912"/>
                <a:gd name="T2" fmla="*/ 0 w 6827"/>
                <a:gd name="T3" fmla="*/ 5912 h 5912"/>
                <a:gd name="T4" fmla="*/ 6827 w 6827"/>
                <a:gd name="T5" fmla="*/ 5912 h 5912"/>
                <a:gd name="T6" fmla="*/ 3413 w 6827"/>
                <a:gd name="T7" fmla="*/ 0 h 5912"/>
                <a:gd name="T8" fmla="*/ 3413 w 6827"/>
                <a:gd name="T9" fmla="*/ 972 h 5912"/>
                <a:gd name="T10" fmla="*/ 4489 w 6827"/>
                <a:gd name="T11" fmla="*/ 2835 h 5912"/>
                <a:gd name="T12" fmla="*/ 2338 w 6827"/>
                <a:gd name="T13" fmla="*/ 2835 h 5912"/>
                <a:gd name="T14" fmla="*/ 3413 w 6827"/>
                <a:gd name="T15" fmla="*/ 972 h 5912"/>
                <a:gd name="T16" fmla="*/ 842 w 6827"/>
                <a:gd name="T17" fmla="*/ 5426 h 5912"/>
                <a:gd name="T18" fmla="*/ 1917 w 6827"/>
                <a:gd name="T19" fmla="*/ 3564 h 5912"/>
                <a:gd name="T20" fmla="*/ 2993 w 6827"/>
                <a:gd name="T21" fmla="*/ 5426 h 5912"/>
                <a:gd name="T22" fmla="*/ 842 w 6827"/>
                <a:gd name="T23" fmla="*/ 5426 h 5912"/>
                <a:gd name="T24" fmla="*/ 2338 w 6827"/>
                <a:gd name="T25" fmla="*/ 3321 h 5912"/>
                <a:gd name="T26" fmla="*/ 4489 w 6827"/>
                <a:gd name="T27" fmla="*/ 3321 h 5912"/>
                <a:gd name="T28" fmla="*/ 3413 w 6827"/>
                <a:gd name="T29" fmla="*/ 5183 h 5912"/>
                <a:gd name="T30" fmla="*/ 2338 w 6827"/>
                <a:gd name="T31" fmla="*/ 3321 h 5912"/>
                <a:gd name="T32" fmla="*/ 4910 w 6827"/>
                <a:gd name="T33" fmla="*/ 3564 h 5912"/>
                <a:gd name="T34" fmla="*/ 5985 w 6827"/>
                <a:gd name="T35" fmla="*/ 5426 h 5912"/>
                <a:gd name="T36" fmla="*/ 3834 w 6827"/>
                <a:gd name="T37" fmla="*/ 5426 h 5912"/>
                <a:gd name="T38" fmla="*/ 4910 w 6827"/>
                <a:gd name="T39" fmla="*/ 3564 h 5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27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任意多边形: 形状 31">
              <a:extLst>
                <a:ext uri="{FF2B5EF4-FFF2-40B4-BE49-F238E27FC236}">
                  <a16:creationId xmlns:a16="http://schemas.microsoft.com/office/drawing/2014/main" id="{97D7984B-DE05-4900-B415-29D497C72D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0436" y="1667708"/>
              <a:ext cx="285220" cy="274718"/>
            </a:xfrm>
            <a:custGeom>
              <a:avLst/>
              <a:gdLst>
                <a:gd name="connsiteX0" fmla="*/ 0 w 582235"/>
                <a:gd name="connsiteY0" fmla="*/ 404481 h 606722"/>
                <a:gd name="connsiteX1" fmla="*/ 101261 w 582235"/>
                <a:gd name="connsiteY1" fmla="*/ 404481 h 606722"/>
                <a:gd name="connsiteX2" fmla="*/ 101261 w 582235"/>
                <a:gd name="connsiteY2" fmla="*/ 606722 h 606722"/>
                <a:gd name="connsiteX3" fmla="*/ 0 w 582235"/>
                <a:gd name="connsiteY3" fmla="*/ 606722 h 606722"/>
                <a:gd name="connsiteX4" fmla="*/ 151927 w 582235"/>
                <a:gd name="connsiteY4" fmla="*/ 328623 h 606722"/>
                <a:gd name="connsiteX5" fmla="*/ 253188 w 582235"/>
                <a:gd name="connsiteY5" fmla="*/ 328623 h 606722"/>
                <a:gd name="connsiteX6" fmla="*/ 253188 w 582235"/>
                <a:gd name="connsiteY6" fmla="*/ 606722 h 606722"/>
                <a:gd name="connsiteX7" fmla="*/ 151927 w 582235"/>
                <a:gd name="connsiteY7" fmla="*/ 606722 h 606722"/>
                <a:gd name="connsiteX8" fmla="*/ 303855 w 582235"/>
                <a:gd name="connsiteY8" fmla="*/ 252766 h 606722"/>
                <a:gd name="connsiteX9" fmla="*/ 405046 w 582235"/>
                <a:gd name="connsiteY9" fmla="*/ 252766 h 606722"/>
                <a:gd name="connsiteX10" fmla="*/ 405046 w 582235"/>
                <a:gd name="connsiteY10" fmla="*/ 606722 h 606722"/>
                <a:gd name="connsiteX11" fmla="*/ 303855 w 582235"/>
                <a:gd name="connsiteY11" fmla="*/ 606722 h 606722"/>
                <a:gd name="connsiteX12" fmla="*/ 455711 w 582235"/>
                <a:gd name="connsiteY12" fmla="*/ 202241 h 606722"/>
                <a:gd name="connsiteX13" fmla="*/ 556972 w 582235"/>
                <a:gd name="connsiteY13" fmla="*/ 202241 h 606722"/>
                <a:gd name="connsiteX14" fmla="*/ 556972 w 582235"/>
                <a:gd name="connsiteY14" fmla="*/ 606722 h 606722"/>
                <a:gd name="connsiteX15" fmla="*/ 455711 w 582235"/>
                <a:gd name="connsiteY15" fmla="*/ 606722 h 606722"/>
                <a:gd name="connsiteX16" fmla="*/ 455697 w 582235"/>
                <a:gd name="connsiteY16" fmla="*/ 0 h 606722"/>
                <a:gd name="connsiteX17" fmla="*/ 556785 w 582235"/>
                <a:gd name="connsiteY17" fmla="*/ 0 h 606722"/>
                <a:gd name="connsiteX18" fmla="*/ 556874 w 582235"/>
                <a:gd name="connsiteY18" fmla="*/ 0 h 606722"/>
                <a:gd name="connsiteX19" fmla="*/ 556963 w 582235"/>
                <a:gd name="connsiteY19" fmla="*/ 0 h 606722"/>
                <a:gd name="connsiteX20" fmla="*/ 557675 w 582235"/>
                <a:gd name="connsiteY20" fmla="*/ 0 h 606722"/>
                <a:gd name="connsiteX21" fmla="*/ 559366 w 582235"/>
                <a:gd name="connsiteY21" fmla="*/ 89 h 606722"/>
                <a:gd name="connsiteX22" fmla="*/ 560611 w 582235"/>
                <a:gd name="connsiteY22" fmla="*/ 267 h 606722"/>
                <a:gd name="connsiteX23" fmla="*/ 561857 w 582235"/>
                <a:gd name="connsiteY23" fmla="*/ 444 h 606722"/>
                <a:gd name="connsiteX24" fmla="*/ 563192 w 582235"/>
                <a:gd name="connsiteY24" fmla="*/ 800 h 606722"/>
                <a:gd name="connsiteX25" fmla="*/ 564171 w 582235"/>
                <a:gd name="connsiteY25" fmla="*/ 1067 h 606722"/>
                <a:gd name="connsiteX26" fmla="*/ 565506 w 582235"/>
                <a:gd name="connsiteY26" fmla="*/ 1511 h 606722"/>
                <a:gd name="connsiteX27" fmla="*/ 566574 w 582235"/>
                <a:gd name="connsiteY27" fmla="*/ 1867 h 606722"/>
                <a:gd name="connsiteX28" fmla="*/ 567730 w 582235"/>
                <a:gd name="connsiteY28" fmla="*/ 2400 h 606722"/>
                <a:gd name="connsiteX29" fmla="*/ 568798 w 582235"/>
                <a:gd name="connsiteY29" fmla="*/ 2933 h 606722"/>
                <a:gd name="connsiteX30" fmla="*/ 569777 w 582235"/>
                <a:gd name="connsiteY30" fmla="*/ 3467 h 606722"/>
                <a:gd name="connsiteX31" fmla="*/ 570934 w 582235"/>
                <a:gd name="connsiteY31" fmla="*/ 4178 h 606722"/>
                <a:gd name="connsiteX32" fmla="*/ 571824 w 582235"/>
                <a:gd name="connsiteY32" fmla="*/ 4800 h 606722"/>
                <a:gd name="connsiteX33" fmla="*/ 572891 w 582235"/>
                <a:gd name="connsiteY33" fmla="*/ 5689 h 606722"/>
                <a:gd name="connsiteX34" fmla="*/ 573781 w 582235"/>
                <a:gd name="connsiteY34" fmla="*/ 6489 h 606722"/>
                <a:gd name="connsiteX35" fmla="*/ 574760 w 582235"/>
                <a:gd name="connsiteY35" fmla="*/ 7289 h 606722"/>
                <a:gd name="connsiteX36" fmla="*/ 575917 w 582235"/>
                <a:gd name="connsiteY36" fmla="*/ 8533 h 606722"/>
                <a:gd name="connsiteX37" fmla="*/ 576451 w 582235"/>
                <a:gd name="connsiteY37" fmla="*/ 9066 h 606722"/>
                <a:gd name="connsiteX38" fmla="*/ 576451 w 582235"/>
                <a:gd name="connsiteY38" fmla="*/ 9155 h 606722"/>
                <a:gd name="connsiteX39" fmla="*/ 577964 w 582235"/>
                <a:gd name="connsiteY39" fmla="*/ 11200 h 606722"/>
                <a:gd name="connsiteX40" fmla="*/ 578053 w 582235"/>
                <a:gd name="connsiteY40" fmla="*/ 11289 h 606722"/>
                <a:gd name="connsiteX41" fmla="*/ 579209 w 582235"/>
                <a:gd name="connsiteY41" fmla="*/ 13244 h 606722"/>
                <a:gd name="connsiteX42" fmla="*/ 579743 w 582235"/>
                <a:gd name="connsiteY42" fmla="*/ 14222 h 606722"/>
                <a:gd name="connsiteX43" fmla="*/ 580277 w 582235"/>
                <a:gd name="connsiteY43" fmla="*/ 15555 h 606722"/>
                <a:gd name="connsiteX44" fmla="*/ 580722 w 582235"/>
                <a:gd name="connsiteY44" fmla="*/ 16711 h 606722"/>
                <a:gd name="connsiteX45" fmla="*/ 581167 w 582235"/>
                <a:gd name="connsiteY45" fmla="*/ 17866 h 606722"/>
                <a:gd name="connsiteX46" fmla="*/ 581523 w 582235"/>
                <a:gd name="connsiteY46" fmla="*/ 19199 h 606722"/>
                <a:gd name="connsiteX47" fmla="*/ 581790 w 582235"/>
                <a:gd name="connsiteY47" fmla="*/ 20266 h 606722"/>
                <a:gd name="connsiteX48" fmla="*/ 582146 w 582235"/>
                <a:gd name="connsiteY48" fmla="*/ 22488 h 606722"/>
                <a:gd name="connsiteX49" fmla="*/ 582146 w 582235"/>
                <a:gd name="connsiteY49" fmla="*/ 22666 h 606722"/>
                <a:gd name="connsiteX50" fmla="*/ 582235 w 582235"/>
                <a:gd name="connsiteY50" fmla="*/ 25244 h 606722"/>
                <a:gd name="connsiteX51" fmla="*/ 582235 w 582235"/>
                <a:gd name="connsiteY51" fmla="*/ 126396 h 606722"/>
                <a:gd name="connsiteX52" fmla="*/ 556963 w 582235"/>
                <a:gd name="connsiteY52" fmla="*/ 151728 h 606722"/>
                <a:gd name="connsiteX53" fmla="*/ 531691 w 582235"/>
                <a:gd name="connsiteY53" fmla="*/ 126396 h 606722"/>
                <a:gd name="connsiteX54" fmla="*/ 531691 w 582235"/>
                <a:gd name="connsiteY54" fmla="*/ 79286 h 606722"/>
                <a:gd name="connsiteX55" fmla="*/ 421260 w 582235"/>
                <a:gd name="connsiteY55" fmla="*/ 171106 h 606722"/>
                <a:gd name="connsiteX56" fmla="*/ 385666 w 582235"/>
                <a:gd name="connsiteY56" fmla="*/ 167906 h 606722"/>
                <a:gd name="connsiteX57" fmla="*/ 388869 w 582235"/>
                <a:gd name="connsiteY57" fmla="*/ 132262 h 606722"/>
                <a:gd name="connsiteX58" fmla="*/ 487020 w 582235"/>
                <a:gd name="connsiteY58" fmla="*/ 50576 h 606722"/>
                <a:gd name="connsiteX59" fmla="*/ 455697 w 582235"/>
                <a:gd name="connsiteY59" fmla="*/ 50576 h 606722"/>
                <a:gd name="connsiteX60" fmla="*/ 430425 w 582235"/>
                <a:gd name="connsiteY60" fmla="*/ 25244 h 606722"/>
                <a:gd name="connsiteX61" fmla="*/ 455697 w 582235"/>
                <a:gd name="connsiteY61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任意多边形: 形状 32">
              <a:extLst>
                <a:ext uri="{FF2B5EF4-FFF2-40B4-BE49-F238E27FC236}">
                  <a16:creationId xmlns:a16="http://schemas.microsoft.com/office/drawing/2014/main" id="{5C7D0F3F-8E07-4957-A4E1-475AC843ECC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8752" y="3254906"/>
              <a:ext cx="285220" cy="274718"/>
            </a:xfrm>
            <a:custGeom>
              <a:avLst/>
              <a:gdLst>
                <a:gd name="connsiteX0" fmla="*/ 325000 h 606722"/>
                <a:gd name="connsiteY0" fmla="*/ 325000 h 606722"/>
                <a:gd name="connsiteX1" fmla="*/ 325000 h 606722"/>
                <a:gd name="connsiteY1" fmla="*/ 325000 h 606722"/>
                <a:gd name="connsiteX2" fmla="*/ 325000 h 606722"/>
                <a:gd name="connsiteY2" fmla="*/ 325000 h 606722"/>
                <a:gd name="connsiteX3" fmla="*/ 325000 h 606722"/>
                <a:gd name="connsiteY3" fmla="*/ 325000 h 606722"/>
                <a:gd name="connsiteX4" fmla="*/ 325000 h 606722"/>
                <a:gd name="connsiteY4" fmla="*/ 325000 h 606722"/>
                <a:gd name="connsiteX5" fmla="*/ 325000 h 606722"/>
                <a:gd name="connsiteY5" fmla="*/ 325000 h 606722"/>
                <a:gd name="connsiteX6" fmla="*/ 325000 h 606722"/>
                <a:gd name="connsiteY6" fmla="*/ 325000 h 606722"/>
                <a:gd name="connsiteX7" fmla="*/ 325000 h 606722"/>
                <a:gd name="connsiteY7" fmla="*/ 325000 h 606722"/>
                <a:gd name="connsiteX8" fmla="*/ 325000 h 606722"/>
                <a:gd name="connsiteY8" fmla="*/ 325000 h 606722"/>
                <a:gd name="connsiteX9" fmla="*/ 325000 h 606722"/>
                <a:gd name="connsiteY9" fmla="*/ 325000 h 606722"/>
                <a:gd name="connsiteX10" fmla="*/ 325000 h 606722"/>
                <a:gd name="connsiteY10" fmla="*/ 325000 h 606722"/>
                <a:gd name="connsiteX11" fmla="*/ 325000 h 606722"/>
                <a:gd name="connsiteY11" fmla="*/ 325000 h 606722"/>
                <a:gd name="connsiteX12" fmla="*/ 325000 h 606722"/>
                <a:gd name="connsiteY12" fmla="*/ 325000 h 606722"/>
                <a:gd name="connsiteX13" fmla="*/ 325000 h 606722"/>
                <a:gd name="connsiteY13" fmla="*/ 325000 h 606722"/>
                <a:gd name="connsiteX14" fmla="*/ 325000 h 606722"/>
                <a:gd name="connsiteY14" fmla="*/ 325000 h 606722"/>
                <a:gd name="connsiteX15" fmla="*/ 325000 h 606722"/>
                <a:gd name="connsiteY15" fmla="*/ 325000 h 606722"/>
                <a:gd name="connsiteX16" fmla="*/ 325000 h 606722"/>
                <a:gd name="connsiteY16" fmla="*/ 325000 h 606722"/>
                <a:gd name="connsiteX17" fmla="*/ 325000 h 606722"/>
                <a:gd name="connsiteY17" fmla="*/ 325000 h 606722"/>
                <a:gd name="connsiteX18" fmla="*/ 325000 h 606722"/>
                <a:gd name="connsiteY18" fmla="*/ 325000 h 606722"/>
                <a:gd name="connsiteX19" fmla="*/ 325000 h 606722"/>
                <a:gd name="connsiteY19" fmla="*/ 325000 h 606722"/>
                <a:gd name="connsiteX20" fmla="*/ 325000 h 606722"/>
                <a:gd name="connsiteY20" fmla="*/ 325000 h 606722"/>
                <a:gd name="connsiteX21" fmla="*/ 325000 h 606722"/>
                <a:gd name="connsiteY21" fmla="*/ 325000 h 606722"/>
                <a:gd name="connsiteX22" fmla="*/ 325000 h 606722"/>
                <a:gd name="connsiteY22" fmla="*/ 325000 h 606722"/>
                <a:gd name="connsiteX23" fmla="*/ 325000 h 606722"/>
                <a:gd name="connsiteY23" fmla="*/ 325000 h 606722"/>
                <a:gd name="connsiteX24" fmla="*/ 325000 h 606722"/>
                <a:gd name="connsiteY24" fmla="*/ 325000 h 606722"/>
                <a:gd name="connsiteX25" fmla="*/ 325000 h 606722"/>
                <a:gd name="connsiteY25" fmla="*/ 325000 h 606722"/>
                <a:gd name="connsiteX26" fmla="*/ 325000 h 606722"/>
                <a:gd name="connsiteY26" fmla="*/ 325000 h 606722"/>
                <a:gd name="connsiteX27" fmla="*/ 325000 h 606722"/>
                <a:gd name="connsiteY27" fmla="*/ 325000 h 606722"/>
                <a:gd name="connsiteX28" fmla="*/ 325000 h 606722"/>
                <a:gd name="connsiteY28" fmla="*/ 325000 h 606722"/>
                <a:gd name="connsiteX29" fmla="*/ 325000 h 606722"/>
                <a:gd name="connsiteY29" fmla="*/ 325000 h 606722"/>
                <a:gd name="connsiteX30" fmla="*/ 325000 h 606722"/>
                <a:gd name="connsiteY30" fmla="*/ 325000 h 606722"/>
                <a:gd name="connsiteX31" fmla="*/ 325000 h 606722"/>
                <a:gd name="connsiteY31" fmla="*/ 325000 h 606722"/>
                <a:gd name="connsiteX32" fmla="*/ 325000 h 606722"/>
                <a:gd name="connsiteY32" fmla="*/ 325000 h 606722"/>
                <a:gd name="connsiteX33" fmla="*/ 325000 h 606722"/>
                <a:gd name="connsiteY33" fmla="*/ 325000 h 606722"/>
                <a:gd name="connsiteX34" fmla="*/ 325000 h 606722"/>
                <a:gd name="connsiteY34" fmla="*/ 325000 h 606722"/>
                <a:gd name="connsiteX35" fmla="*/ 325000 h 606722"/>
                <a:gd name="connsiteY35" fmla="*/ 325000 h 606722"/>
                <a:gd name="connsiteX36" fmla="*/ 325000 h 606722"/>
                <a:gd name="connsiteY36" fmla="*/ 325000 h 606722"/>
                <a:gd name="connsiteX37" fmla="*/ 325000 h 606722"/>
                <a:gd name="connsiteY37" fmla="*/ 325000 h 606722"/>
                <a:gd name="connsiteX38" fmla="*/ 325000 h 606722"/>
                <a:gd name="connsiteY38" fmla="*/ 325000 h 606722"/>
                <a:gd name="connsiteX39" fmla="*/ 325000 h 606722"/>
                <a:gd name="connsiteY39" fmla="*/ 32500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81459" h="580542">
                  <a:moveTo>
                    <a:pt x="213875" y="146706"/>
                  </a:moveTo>
                  <a:cubicBezTo>
                    <a:pt x="227226" y="146706"/>
                    <a:pt x="238084" y="157547"/>
                    <a:pt x="238084" y="171055"/>
                  </a:cubicBezTo>
                  <a:cubicBezTo>
                    <a:pt x="238084" y="184562"/>
                    <a:pt x="227226" y="195493"/>
                    <a:pt x="213875" y="195493"/>
                  </a:cubicBezTo>
                  <a:cubicBezTo>
                    <a:pt x="161630" y="195493"/>
                    <a:pt x="118998" y="238236"/>
                    <a:pt x="118998" y="290755"/>
                  </a:cubicBezTo>
                  <a:cubicBezTo>
                    <a:pt x="118998" y="300086"/>
                    <a:pt x="120422" y="309328"/>
                    <a:pt x="123092" y="318214"/>
                  </a:cubicBezTo>
                  <a:cubicBezTo>
                    <a:pt x="126741" y="330300"/>
                    <a:pt x="120422" y="343274"/>
                    <a:pt x="108673" y="347895"/>
                  </a:cubicBezTo>
                  <a:cubicBezTo>
                    <a:pt x="72182" y="362291"/>
                    <a:pt x="48507" y="397126"/>
                    <a:pt x="48507" y="436582"/>
                  </a:cubicBezTo>
                  <a:cubicBezTo>
                    <a:pt x="48507" y="489101"/>
                    <a:pt x="91050" y="531844"/>
                    <a:pt x="143384" y="531844"/>
                  </a:cubicBezTo>
                  <a:lnTo>
                    <a:pt x="438164" y="531844"/>
                  </a:lnTo>
                  <a:cubicBezTo>
                    <a:pt x="490320" y="531844"/>
                    <a:pt x="532952" y="489101"/>
                    <a:pt x="532952" y="436582"/>
                  </a:cubicBezTo>
                  <a:cubicBezTo>
                    <a:pt x="532952" y="408678"/>
                    <a:pt x="520759" y="382108"/>
                    <a:pt x="499398" y="363979"/>
                  </a:cubicBezTo>
                  <a:cubicBezTo>
                    <a:pt x="494147" y="359625"/>
                    <a:pt x="491032" y="353049"/>
                    <a:pt x="490854" y="346207"/>
                  </a:cubicBezTo>
                  <a:cubicBezTo>
                    <a:pt x="489252" y="294399"/>
                    <a:pt x="447598" y="253876"/>
                    <a:pt x="395976" y="253876"/>
                  </a:cubicBezTo>
                  <a:cubicBezTo>
                    <a:pt x="382625" y="253876"/>
                    <a:pt x="371767" y="243035"/>
                    <a:pt x="371767" y="229528"/>
                  </a:cubicBezTo>
                  <a:cubicBezTo>
                    <a:pt x="371767" y="216020"/>
                    <a:pt x="382625" y="205090"/>
                    <a:pt x="395976" y="205090"/>
                  </a:cubicBezTo>
                  <a:cubicBezTo>
                    <a:pt x="433535" y="205090"/>
                    <a:pt x="468959" y="219575"/>
                    <a:pt x="495927" y="245879"/>
                  </a:cubicBezTo>
                  <a:cubicBezTo>
                    <a:pt x="520225" y="269517"/>
                    <a:pt x="535177" y="300441"/>
                    <a:pt x="538648" y="334032"/>
                  </a:cubicBezTo>
                  <a:cubicBezTo>
                    <a:pt x="565972" y="361047"/>
                    <a:pt x="581459" y="397748"/>
                    <a:pt x="581459" y="436582"/>
                  </a:cubicBezTo>
                  <a:cubicBezTo>
                    <a:pt x="581459" y="516026"/>
                    <a:pt x="517199" y="580542"/>
                    <a:pt x="438164" y="580542"/>
                  </a:cubicBezTo>
                  <a:lnTo>
                    <a:pt x="143384" y="580542"/>
                  </a:lnTo>
                  <a:cubicBezTo>
                    <a:pt x="64349" y="580542"/>
                    <a:pt x="0" y="516026"/>
                    <a:pt x="0" y="436582"/>
                  </a:cubicBezTo>
                  <a:cubicBezTo>
                    <a:pt x="0" y="407079"/>
                    <a:pt x="8811" y="378820"/>
                    <a:pt x="25544" y="354471"/>
                  </a:cubicBezTo>
                  <a:cubicBezTo>
                    <a:pt x="37737" y="336698"/>
                    <a:pt x="53669" y="322124"/>
                    <a:pt x="72004" y="311638"/>
                  </a:cubicBezTo>
                  <a:cubicBezTo>
                    <a:pt x="70936" y="304618"/>
                    <a:pt x="70491" y="297598"/>
                    <a:pt x="70491" y="290666"/>
                  </a:cubicBezTo>
                  <a:cubicBezTo>
                    <a:pt x="70491" y="211222"/>
                    <a:pt x="134840" y="146706"/>
                    <a:pt x="213875" y="146706"/>
                  </a:cubicBezTo>
                  <a:close/>
                  <a:moveTo>
                    <a:pt x="301555" y="0"/>
                  </a:moveTo>
                  <a:cubicBezTo>
                    <a:pt x="314815" y="0"/>
                    <a:pt x="325673" y="10930"/>
                    <a:pt x="325673" y="24259"/>
                  </a:cubicBezTo>
                  <a:lnTo>
                    <a:pt x="325673" y="369392"/>
                  </a:lnTo>
                  <a:lnTo>
                    <a:pt x="379960" y="313055"/>
                  </a:lnTo>
                  <a:cubicBezTo>
                    <a:pt x="389215" y="303458"/>
                    <a:pt x="404433" y="303191"/>
                    <a:pt x="414045" y="312522"/>
                  </a:cubicBezTo>
                  <a:cubicBezTo>
                    <a:pt x="423567" y="321763"/>
                    <a:pt x="423745" y="337225"/>
                    <a:pt x="414490" y="346822"/>
                  </a:cubicBezTo>
                  <a:lnTo>
                    <a:pt x="318642" y="446079"/>
                  </a:lnTo>
                  <a:cubicBezTo>
                    <a:pt x="314103" y="450788"/>
                    <a:pt x="307874" y="453454"/>
                    <a:pt x="301288" y="453454"/>
                  </a:cubicBezTo>
                  <a:cubicBezTo>
                    <a:pt x="294791" y="453454"/>
                    <a:pt x="288473" y="450788"/>
                    <a:pt x="284023" y="446079"/>
                  </a:cubicBezTo>
                  <a:lnTo>
                    <a:pt x="188086" y="346822"/>
                  </a:lnTo>
                  <a:cubicBezTo>
                    <a:pt x="178742" y="337225"/>
                    <a:pt x="179009" y="321941"/>
                    <a:pt x="188620" y="312522"/>
                  </a:cubicBezTo>
                  <a:cubicBezTo>
                    <a:pt x="198054" y="303191"/>
                    <a:pt x="213361" y="303458"/>
                    <a:pt x="222617" y="313055"/>
                  </a:cubicBezTo>
                  <a:lnTo>
                    <a:pt x="277437" y="369392"/>
                  </a:lnTo>
                  <a:lnTo>
                    <a:pt x="277437" y="24259"/>
                  </a:lnTo>
                  <a:cubicBezTo>
                    <a:pt x="277437" y="10930"/>
                    <a:pt x="288295" y="0"/>
                    <a:pt x="30155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29199F7E-33FA-4D0B-AEDE-4601748EF912}"/>
              </a:ext>
            </a:extLst>
          </p:cNvPr>
          <p:cNvGrpSpPr/>
          <p:nvPr/>
        </p:nvGrpSpPr>
        <p:grpSpPr>
          <a:xfrm>
            <a:off x="461973" y="4104080"/>
            <a:ext cx="8220054" cy="1373902"/>
            <a:chOff x="795239" y="4028758"/>
            <a:chExt cx="7542380" cy="1260636"/>
          </a:xfrm>
        </p:grpSpPr>
        <p:grpSp>
          <p:nvGrpSpPr>
            <p:cNvPr id="49" name="组合 48">
              <a:extLst>
                <a:ext uri="{FF2B5EF4-FFF2-40B4-BE49-F238E27FC236}">
                  <a16:creationId xmlns:a16="http://schemas.microsoft.com/office/drawing/2014/main" id="{362A654D-8425-4660-BDAA-6EBFDB7DA81D}"/>
                </a:ext>
              </a:extLst>
            </p:cNvPr>
            <p:cNvGrpSpPr/>
            <p:nvPr/>
          </p:nvGrpSpPr>
          <p:grpSpPr>
            <a:xfrm>
              <a:off x="4616891" y="4046865"/>
              <a:ext cx="3720728" cy="1242529"/>
              <a:chOff x="2302164" y="3147814"/>
              <a:chExt cx="4425873" cy="1478012"/>
            </a:xfrm>
          </p:grpSpPr>
          <p:pic>
            <p:nvPicPr>
              <p:cNvPr id="53" name="图片 52">
                <a:extLst>
                  <a:ext uri="{FF2B5EF4-FFF2-40B4-BE49-F238E27FC236}">
                    <a16:creationId xmlns:a16="http://schemas.microsoft.com/office/drawing/2014/main" id="{B0BCBCDD-F29D-4992-981F-A90C0F5AB5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15963" y="3147814"/>
                <a:ext cx="4312074" cy="1478012"/>
              </a:xfrm>
              <a:prstGeom prst="rect">
                <a:avLst/>
              </a:prstGeom>
            </p:spPr>
          </p:pic>
          <p:pic>
            <p:nvPicPr>
              <p:cNvPr id="54" name="图片 53">
                <a:extLst>
                  <a:ext uri="{FF2B5EF4-FFF2-40B4-BE49-F238E27FC236}">
                    <a16:creationId xmlns:a16="http://schemas.microsoft.com/office/drawing/2014/main" id="{A51E324F-4EB6-4309-8C85-80B0B02048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02164" y="3240584"/>
                <a:ext cx="1005424" cy="681980"/>
              </a:xfrm>
              <a:prstGeom prst="rect">
                <a:avLst/>
              </a:prstGeom>
            </p:spPr>
          </p:pic>
        </p:grpSp>
        <p:grpSp>
          <p:nvGrpSpPr>
            <p:cNvPr id="50" name="组合 49">
              <a:extLst>
                <a:ext uri="{FF2B5EF4-FFF2-40B4-BE49-F238E27FC236}">
                  <a16:creationId xmlns:a16="http://schemas.microsoft.com/office/drawing/2014/main" id="{9D737D3D-0329-4E5F-8644-9A57F91248C3}"/>
                </a:ext>
              </a:extLst>
            </p:cNvPr>
            <p:cNvGrpSpPr/>
            <p:nvPr/>
          </p:nvGrpSpPr>
          <p:grpSpPr>
            <a:xfrm flipH="1">
              <a:off x="795239" y="4028758"/>
              <a:ext cx="3720728" cy="1242529"/>
              <a:chOff x="2302164" y="3147814"/>
              <a:chExt cx="4425873" cy="1478012"/>
            </a:xfrm>
          </p:grpSpPr>
          <p:pic>
            <p:nvPicPr>
              <p:cNvPr id="51" name="图片 50">
                <a:extLst>
                  <a:ext uri="{FF2B5EF4-FFF2-40B4-BE49-F238E27FC236}">
                    <a16:creationId xmlns:a16="http://schemas.microsoft.com/office/drawing/2014/main" id="{F7F5BF77-7A32-45BD-92F7-8AFD291FFD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15963" y="3147814"/>
                <a:ext cx="4312074" cy="1478012"/>
              </a:xfrm>
              <a:prstGeom prst="rect">
                <a:avLst/>
              </a:prstGeom>
            </p:spPr>
          </p:pic>
          <p:pic>
            <p:nvPicPr>
              <p:cNvPr id="52" name="图片 51">
                <a:extLst>
                  <a:ext uri="{FF2B5EF4-FFF2-40B4-BE49-F238E27FC236}">
                    <a16:creationId xmlns:a16="http://schemas.microsoft.com/office/drawing/2014/main" id="{2F5A9EC7-A87B-44F4-B698-078FDF2610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02164" y="3240584"/>
                <a:ext cx="1005424" cy="681980"/>
              </a:xfrm>
              <a:prstGeom prst="rect">
                <a:avLst/>
              </a:prstGeom>
            </p:spPr>
          </p:pic>
        </p:grpSp>
      </p:grpSp>
      <p:sp>
        <p:nvSpPr>
          <p:cNvPr id="55" name="Title 1">
            <a:extLst>
              <a:ext uri="{FF2B5EF4-FFF2-40B4-BE49-F238E27FC236}">
                <a16:creationId xmlns:a16="http://schemas.microsoft.com/office/drawing/2014/main" id="{ACD5BF31-AAEB-448E-84F4-E54F24BE5A6C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77849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10978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Lenka - The Show">
            <a:hlinkClick r:id="" action="ppaction://media"/>
            <a:extLst>
              <a:ext uri="{FF2B5EF4-FFF2-40B4-BE49-F238E27FC236}">
                <a16:creationId xmlns:a16="http://schemas.microsoft.com/office/drawing/2014/main" id="{2F03A95B-68B8-4D55-B50D-C9B8EBF72DA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342368" y="-228600"/>
            <a:ext cx="457200" cy="4572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A1150621-2B8A-4B12-A53B-1DA28D16FB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4088" y="-918792"/>
            <a:ext cx="5133903" cy="3185035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84930115-07DF-4F47-BF47-AFF94A05FF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 flipV="1">
            <a:off x="-220343" y="1830363"/>
            <a:ext cx="3744416" cy="5270599"/>
          </a:xfrm>
          <a:prstGeom prst="rect">
            <a:avLst/>
          </a:prstGeom>
        </p:spPr>
      </p:pic>
      <p:grpSp>
        <p:nvGrpSpPr>
          <p:cNvPr id="14" name="组合 13">
            <a:extLst>
              <a:ext uri="{FF2B5EF4-FFF2-40B4-BE49-F238E27FC236}">
                <a16:creationId xmlns:a16="http://schemas.microsoft.com/office/drawing/2014/main" id="{53D43A6B-EF6D-4895-9E0E-13A3667EC0EF}"/>
              </a:ext>
            </a:extLst>
          </p:cNvPr>
          <p:cNvGrpSpPr/>
          <p:nvPr/>
        </p:nvGrpSpPr>
        <p:grpSpPr>
          <a:xfrm>
            <a:off x="2030428" y="3147814"/>
            <a:ext cx="5184576" cy="1731378"/>
            <a:chOff x="2302164" y="3147814"/>
            <a:chExt cx="4425873" cy="1478012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501DF0FF-0191-48BB-802D-3DF78D484F8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415963" y="3147814"/>
              <a:ext cx="4312074" cy="1478012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DF293616-A0D8-429F-B8F2-1C3FF8E21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02164" y="3240584"/>
              <a:ext cx="1005424" cy="681980"/>
            </a:xfrm>
            <a:prstGeom prst="rect">
              <a:avLst/>
            </a:prstGeom>
          </p:spPr>
        </p:pic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D95494C1-2667-4998-AE44-3D0FF5260287}"/>
              </a:ext>
            </a:extLst>
          </p:cNvPr>
          <p:cNvGrpSpPr/>
          <p:nvPr/>
        </p:nvGrpSpPr>
        <p:grpSpPr>
          <a:xfrm flipH="1" flipV="1">
            <a:off x="1979712" y="398516"/>
            <a:ext cx="5184576" cy="1731378"/>
            <a:chOff x="2302164" y="3147815"/>
            <a:chExt cx="4425873" cy="1478012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9D7C447D-28BB-4394-8981-C98B58C5FCE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415963" y="3147815"/>
              <a:ext cx="4312074" cy="1478012"/>
            </a:xfrm>
            <a:prstGeom prst="rect">
              <a:avLst/>
            </a:prstGeom>
          </p:spPr>
        </p:pic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7169D009-F196-440B-9014-320530EFBE2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flipV="1">
              <a:off x="2302164" y="3240584"/>
              <a:ext cx="1005424" cy="681980"/>
            </a:xfrm>
            <a:prstGeom prst="rect">
              <a:avLst/>
            </a:prstGeom>
          </p:spPr>
        </p:pic>
      </p:grpSp>
      <p:sp>
        <p:nvSpPr>
          <p:cNvPr id="20" name="TextBox 71">
            <a:extLst>
              <a:ext uri="{FF2B5EF4-FFF2-40B4-BE49-F238E27FC236}">
                <a16:creationId xmlns:a16="http://schemas.microsoft.com/office/drawing/2014/main" id="{8D870B4A-938C-4221-A1D7-08B9AF04D6FC}"/>
              </a:ext>
            </a:extLst>
          </p:cNvPr>
          <p:cNvSpPr txBox="1"/>
          <p:nvPr/>
        </p:nvSpPr>
        <p:spPr>
          <a:xfrm>
            <a:off x="3301330" y="2733267"/>
            <a:ext cx="24080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迷你简启体" panose="03000509000000000000" pitchFamily="65" charset="-122"/>
                <a:ea typeface="迷你简启体" panose="03000509000000000000" pitchFamily="65" charset="-122"/>
              </a:rPr>
              <a:t>标题文本预设 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A7D73FFD-3D6B-44BE-9AF1-907345E509E1}"/>
              </a:ext>
            </a:extLst>
          </p:cNvPr>
          <p:cNvSpPr/>
          <p:nvPr/>
        </p:nvSpPr>
        <p:spPr>
          <a:xfrm>
            <a:off x="4073456" y="1941021"/>
            <a:ext cx="11573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800" spc="300" dirty="0">
                <a:latin typeface="KyoMadoka" panose="02000609000000000000" pitchFamily="49" charset="-128"/>
                <a:ea typeface="KyoMadoka" panose="02000609000000000000" pitchFamily="49" charset="-128"/>
                <a:cs typeface="Adobe Arabic" panose="02040503050201020203" pitchFamily="18" charset="-78"/>
                <a:sym typeface="微软雅黑" pitchFamily="34" charset="-122"/>
              </a:rPr>
              <a:t>04</a:t>
            </a:r>
            <a:endParaRPr lang="zh-CN" altLang="en-US" sz="4800" spc="300" dirty="0">
              <a:latin typeface="KyoMadoka" panose="02000609000000000000" pitchFamily="49" charset="-128"/>
              <a:ea typeface="KyoMadoka" panose="02000609000000000000" pitchFamily="49" charset="-128"/>
              <a:cs typeface="Adobe Arabic" panose="02040503050201020203" pitchFamily="18" charset="-78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39095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0">
                <p:cTn id="3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0" grpId="0"/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513F3280-888B-4B05-B107-7A2EBA47F60A}"/>
              </a:ext>
            </a:extLst>
          </p:cNvPr>
          <p:cNvSpPr/>
          <p:nvPr/>
        </p:nvSpPr>
        <p:spPr>
          <a:xfrm>
            <a:off x="1510726" y="2366075"/>
            <a:ext cx="1793913" cy="1802617"/>
          </a:xfrm>
          <a:custGeom>
            <a:avLst/>
            <a:gdLst>
              <a:gd name="connsiteX0" fmla="*/ 1 w 2391884"/>
              <a:gd name="connsiteY0" fmla="*/ 0 h 2403489"/>
              <a:gd name="connsiteX1" fmla="*/ 1695416 w 2391884"/>
              <a:gd name="connsiteY1" fmla="*/ 704674 h 2403489"/>
              <a:gd name="connsiteX2" fmla="*/ 2391856 w 2391884"/>
              <a:gd name="connsiteY2" fmla="*/ 2403489 h 2403489"/>
              <a:gd name="connsiteX3" fmla="*/ 1886074 w 2391884"/>
              <a:gd name="connsiteY3" fmla="*/ 2401034 h 2403489"/>
              <a:gd name="connsiteX4" fmla="*/ 1336903 w 2391884"/>
              <a:gd name="connsiteY4" fmla="*/ 1061451 h 2403489"/>
              <a:gd name="connsiteX5" fmla="*/ 0 w 2391884"/>
              <a:gd name="connsiteY5" fmla="*/ 505787 h 2403489"/>
              <a:gd name="connsiteX6" fmla="*/ 1 w 2391884"/>
              <a:gd name="connsiteY6" fmla="*/ 0 h 2403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91884" h="2403489">
                <a:moveTo>
                  <a:pt x="1" y="0"/>
                </a:moveTo>
                <a:cubicBezTo>
                  <a:pt x="636379" y="0"/>
                  <a:pt x="1246522" y="253597"/>
                  <a:pt x="1695416" y="704674"/>
                </a:cubicBezTo>
                <a:cubicBezTo>
                  <a:pt x="2144310" y="1155752"/>
                  <a:pt x="2394944" y="1767118"/>
                  <a:pt x="2391856" y="2403489"/>
                </a:cubicBezTo>
                <a:lnTo>
                  <a:pt x="1886074" y="2401034"/>
                </a:lnTo>
                <a:cubicBezTo>
                  <a:pt x="1888509" y="1899230"/>
                  <a:pt x="1690874" y="1417144"/>
                  <a:pt x="1336903" y="1061451"/>
                </a:cubicBezTo>
                <a:cubicBezTo>
                  <a:pt x="982932" y="705758"/>
                  <a:pt x="501810" y="505787"/>
                  <a:pt x="0" y="505787"/>
                </a:cubicBezTo>
                <a:cubicBezTo>
                  <a:pt x="0" y="337191"/>
                  <a:pt x="1" y="168596"/>
                  <a:pt x="1" y="0"/>
                </a:cubicBez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8E6A7219-37D5-4CEB-9E3D-DA3500A19C61}"/>
              </a:ext>
            </a:extLst>
          </p:cNvPr>
          <p:cNvSpPr/>
          <p:nvPr/>
        </p:nvSpPr>
        <p:spPr>
          <a:xfrm>
            <a:off x="1510726" y="2729280"/>
            <a:ext cx="1425929" cy="1439412"/>
          </a:xfrm>
          <a:custGeom>
            <a:avLst/>
            <a:gdLst>
              <a:gd name="connsiteX0" fmla="*/ 0 w 1901239"/>
              <a:gd name="connsiteY0" fmla="*/ 0 h 1919216"/>
              <a:gd name="connsiteX1" fmla="*/ 1350720 w 1901239"/>
              <a:gd name="connsiteY1" fmla="*/ 563231 h 1919216"/>
              <a:gd name="connsiteX2" fmla="*/ 1901154 w 1901239"/>
              <a:gd name="connsiteY2" fmla="*/ 1919216 h 1919216"/>
              <a:gd name="connsiteX3" fmla="*/ 1456702 w 1901239"/>
              <a:gd name="connsiteY3" fmla="*/ 1915013 h 1919216"/>
              <a:gd name="connsiteX4" fmla="*/ 1034948 w 1901239"/>
              <a:gd name="connsiteY4" fmla="*/ 876030 h 1919216"/>
              <a:gd name="connsiteX5" fmla="*/ 0 w 1901239"/>
              <a:gd name="connsiteY5" fmla="*/ 444471 h 1919216"/>
              <a:gd name="connsiteX6" fmla="*/ 0 w 1901239"/>
              <a:gd name="connsiteY6" fmla="*/ 0 h 1919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1239" h="1919216">
                <a:moveTo>
                  <a:pt x="0" y="0"/>
                </a:moveTo>
                <a:cubicBezTo>
                  <a:pt x="507355" y="0"/>
                  <a:pt x="993666" y="202784"/>
                  <a:pt x="1350720" y="563231"/>
                </a:cubicBezTo>
                <a:cubicBezTo>
                  <a:pt x="1707774" y="923678"/>
                  <a:pt x="1905951" y="1411883"/>
                  <a:pt x="1901154" y="1919216"/>
                </a:cubicBezTo>
                <a:lnTo>
                  <a:pt x="1456702" y="1915013"/>
                </a:lnTo>
                <a:cubicBezTo>
                  <a:pt x="1460378" y="1526285"/>
                  <a:pt x="1308531" y="1152212"/>
                  <a:pt x="1034948" y="876030"/>
                </a:cubicBezTo>
                <a:cubicBezTo>
                  <a:pt x="761366" y="599849"/>
                  <a:pt x="388745" y="444471"/>
                  <a:pt x="0" y="444471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A80FC397-6AD1-4211-BA65-B6A06D83BAFB}"/>
              </a:ext>
            </a:extLst>
          </p:cNvPr>
          <p:cNvSpPr/>
          <p:nvPr/>
        </p:nvSpPr>
        <p:spPr>
          <a:xfrm rot="16200000">
            <a:off x="1510726" y="3068798"/>
            <a:ext cx="1099894" cy="1099894"/>
          </a:xfrm>
          <a:custGeom>
            <a:avLst/>
            <a:gdLst>
              <a:gd name="connsiteX0" fmla="*/ 1466525 w 1466525"/>
              <a:gd name="connsiteY0" fmla="*/ 0 h 1466525"/>
              <a:gd name="connsiteX1" fmla="*/ 0 w 1466525"/>
              <a:gd name="connsiteY1" fmla="*/ 1466525 h 1466525"/>
              <a:gd name="connsiteX2" fmla="*/ 0 w 1466525"/>
              <a:gd name="connsiteY2" fmla="*/ 0 h 1466525"/>
              <a:gd name="connsiteX3" fmla="*/ 1466525 w 1466525"/>
              <a:gd name="connsiteY3" fmla="*/ 0 h 1466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66525" h="1466525">
                <a:moveTo>
                  <a:pt x="1466525" y="0"/>
                </a:moveTo>
                <a:cubicBezTo>
                  <a:pt x="1466525" y="809939"/>
                  <a:pt x="809939" y="1466525"/>
                  <a:pt x="0" y="1466525"/>
                </a:cubicBezTo>
                <a:lnTo>
                  <a:pt x="0" y="0"/>
                </a:lnTo>
                <a:lnTo>
                  <a:pt x="1466525" y="0"/>
                </a:ln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E28BD209-FE3B-4B80-815B-C8FD344CB0F6}"/>
              </a:ext>
            </a:extLst>
          </p:cNvPr>
          <p:cNvGrpSpPr/>
          <p:nvPr/>
        </p:nvGrpSpPr>
        <p:grpSpPr>
          <a:xfrm>
            <a:off x="4574722" y="843558"/>
            <a:ext cx="3186354" cy="2879160"/>
            <a:chOff x="4574722" y="1092915"/>
            <a:chExt cx="3186354" cy="2879160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84BDFA54-36CE-480D-B0B2-A21CC9AF10E7}"/>
                </a:ext>
              </a:extLst>
            </p:cNvPr>
            <p:cNvSpPr/>
            <p:nvPr/>
          </p:nvSpPr>
          <p:spPr>
            <a:xfrm>
              <a:off x="4574722" y="1092915"/>
              <a:ext cx="3186354" cy="702079"/>
            </a:xfrm>
            <a:prstGeom prst="rect">
              <a:avLst/>
            </a:prstGeom>
            <a:noFill/>
            <a:ln w="6350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A8DDDE4-E112-4201-812A-FC3A0D038A32}"/>
                </a:ext>
              </a:extLst>
            </p:cNvPr>
            <p:cNvGrpSpPr/>
            <p:nvPr/>
          </p:nvGrpSpPr>
          <p:grpSpPr>
            <a:xfrm>
              <a:off x="4752043" y="1227260"/>
              <a:ext cx="540060" cy="433388"/>
              <a:chOff x="5015880" y="2492001"/>
              <a:chExt cx="720080" cy="577851"/>
            </a:xfrm>
          </p:grpSpPr>
          <p:grpSp>
            <p:nvGrpSpPr>
              <p:cNvPr id="38" name="组合 37">
                <a:extLst>
                  <a:ext uri="{FF2B5EF4-FFF2-40B4-BE49-F238E27FC236}">
                    <a16:creationId xmlns:a16="http://schemas.microsoft.com/office/drawing/2014/main" id="{BB9B505E-4701-4036-A1A7-E049D6D27D03}"/>
                  </a:ext>
                </a:extLst>
              </p:cNvPr>
              <p:cNvGrpSpPr/>
              <p:nvPr/>
            </p:nvGrpSpPr>
            <p:grpSpPr>
              <a:xfrm>
                <a:off x="5015880" y="2492001"/>
                <a:ext cx="577851" cy="577851"/>
                <a:chOff x="0" y="0"/>
                <a:chExt cx="1155700" cy="1155700"/>
              </a:xfrm>
            </p:grpSpPr>
            <p:sp>
              <p:nvSpPr>
                <p:cNvPr id="40" name="矩形: 圆角 39">
                  <a:extLst>
                    <a:ext uri="{FF2B5EF4-FFF2-40B4-BE49-F238E27FC236}">
                      <a16:creationId xmlns:a16="http://schemas.microsoft.com/office/drawing/2014/main" id="{5D24DE3A-9698-42B5-8164-CD45976D82CB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155700" cy="1155700"/>
                </a:xfrm>
                <a:prstGeom prst="roundRect">
                  <a:avLst>
                    <a:gd name="adj" fmla="val 15000"/>
                  </a:avLst>
                </a:prstGeom>
                <a:blipFill dpi="0" rotWithShape="1"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1" name="任意多边形: 形状 40">
                  <a:extLst>
                    <a:ext uri="{FF2B5EF4-FFF2-40B4-BE49-F238E27FC236}">
                      <a16:creationId xmlns:a16="http://schemas.microsoft.com/office/drawing/2014/main" id="{B7D8D7FD-55D8-4F61-AFEE-D01B48C789A3}"/>
                    </a:ext>
                  </a:extLst>
                </p:cNvPr>
                <p:cNvSpPr/>
                <p:nvPr/>
              </p:nvSpPr>
              <p:spPr>
                <a:xfrm>
                  <a:off x="210400" y="252831"/>
                  <a:ext cx="772314" cy="62754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024" y="0"/>
                      </a:moveTo>
                      <a:cubicBezTo>
                        <a:pt x="912" y="0"/>
                        <a:pt x="0" y="1122"/>
                        <a:pt x="0" y="2491"/>
                      </a:cubicBezTo>
                      <a:lnTo>
                        <a:pt x="0" y="11634"/>
                      </a:lnTo>
                      <a:cubicBezTo>
                        <a:pt x="0" y="13008"/>
                        <a:pt x="912" y="14134"/>
                        <a:pt x="2024" y="14134"/>
                      </a:cubicBezTo>
                      <a:lnTo>
                        <a:pt x="2024" y="16617"/>
                      </a:lnTo>
                      <a:cubicBezTo>
                        <a:pt x="2024" y="17994"/>
                        <a:pt x="2935" y="19109"/>
                        <a:pt x="4049" y="19109"/>
                      </a:cubicBezTo>
                      <a:lnTo>
                        <a:pt x="4822" y="19109"/>
                      </a:lnTo>
                      <a:cubicBezTo>
                        <a:pt x="5125" y="20540"/>
                        <a:pt x="6166" y="21600"/>
                        <a:pt x="7423" y="21600"/>
                      </a:cubicBezTo>
                      <a:cubicBezTo>
                        <a:pt x="8673" y="21600"/>
                        <a:pt x="9726" y="20540"/>
                        <a:pt x="10030" y="19109"/>
                      </a:cubicBezTo>
                      <a:lnTo>
                        <a:pt x="13594" y="19109"/>
                      </a:lnTo>
                      <a:cubicBezTo>
                        <a:pt x="13897" y="20540"/>
                        <a:pt x="14942" y="21600"/>
                        <a:pt x="16202" y="21600"/>
                      </a:cubicBezTo>
                      <a:cubicBezTo>
                        <a:pt x="17449" y="21600"/>
                        <a:pt x="18498" y="20540"/>
                        <a:pt x="18803" y="19109"/>
                      </a:cubicBezTo>
                      <a:lnTo>
                        <a:pt x="19576" y="19109"/>
                      </a:lnTo>
                      <a:cubicBezTo>
                        <a:pt x="20692" y="19109"/>
                        <a:pt x="21600" y="17994"/>
                        <a:pt x="21600" y="16617"/>
                      </a:cubicBezTo>
                      <a:lnTo>
                        <a:pt x="21600" y="11634"/>
                      </a:lnTo>
                      <a:cubicBezTo>
                        <a:pt x="21600" y="11142"/>
                        <a:pt x="21482" y="10663"/>
                        <a:pt x="21259" y="10248"/>
                      </a:cubicBezTo>
                      <a:lnTo>
                        <a:pt x="18554" y="5265"/>
                      </a:lnTo>
                      <a:cubicBezTo>
                        <a:pt x="18182" y="4566"/>
                        <a:pt x="17557" y="4160"/>
                        <a:pt x="16876" y="4160"/>
                      </a:cubicBezTo>
                      <a:lnTo>
                        <a:pt x="14177" y="4160"/>
                      </a:lnTo>
                      <a:lnTo>
                        <a:pt x="14177" y="2491"/>
                      </a:lnTo>
                      <a:cubicBezTo>
                        <a:pt x="14177" y="1122"/>
                        <a:pt x="13265" y="0"/>
                        <a:pt x="12146" y="0"/>
                      </a:cubicBezTo>
                      <a:lnTo>
                        <a:pt x="2024" y="0"/>
                      </a:lnTo>
                      <a:close/>
                      <a:moveTo>
                        <a:pt x="2024" y="1669"/>
                      </a:moveTo>
                      <a:lnTo>
                        <a:pt x="12146" y="1669"/>
                      </a:lnTo>
                      <a:cubicBezTo>
                        <a:pt x="12524" y="1669"/>
                        <a:pt x="12821" y="2034"/>
                        <a:pt x="12821" y="2491"/>
                      </a:cubicBezTo>
                      <a:lnTo>
                        <a:pt x="12821" y="11634"/>
                      </a:lnTo>
                      <a:cubicBezTo>
                        <a:pt x="12821" y="12090"/>
                        <a:pt x="12524" y="12465"/>
                        <a:pt x="12146" y="12465"/>
                      </a:cubicBezTo>
                      <a:cubicBezTo>
                        <a:pt x="12146" y="12465"/>
                        <a:pt x="2024" y="12465"/>
                        <a:pt x="2024" y="12465"/>
                      </a:cubicBezTo>
                      <a:cubicBezTo>
                        <a:pt x="1649" y="12465"/>
                        <a:pt x="1350" y="12090"/>
                        <a:pt x="1350" y="11634"/>
                      </a:cubicBezTo>
                      <a:lnTo>
                        <a:pt x="1350" y="2491"/>
                      </a:lnTo>
                      <a:cubicBezTo>
                        <a:pt x="1350" y="2034"/>
                        <a:pt x="1649" y="1669"/>
                        <a:pt x="2024" y="1669"/>
                      </a:cubicBezTo>
                      <a:close/>
                      <a:moveTo>
                        <a:pt x="14177" y="5821"/>
                      </a:moveTo>
                      <a:lnTo>
                        <a:pt x="16876" y="5821"/>
                      </a:lnTo>
                      <a:cubicBezTo>
                        <a:pt x="17102" y="5821"/>
                        <a:pt x="17311" y="5958"/>
                        <a:pt x="17440" y="6184"/>
                      </a:cubicBezTo>
                      <a:lnTo>
                        <a:pt x="20132" y="11175"/>
                      </a:lnTo>
                      <a:cubicBezTo>
                        <a:pt x="20206" y="11307"/>
                        <a:pt x="20250" y="11475"/>
                        <a:pt x="20250" y="11634"/>
                      </a:cubicBezTo>
                      <a:cubicBezTo>
                        <a:pt x="20250" y="11634"/>
                        <a:pt x="20250" y="16617"/>
                        <a:pt x="20250" y="16617"/>
                      </a:cubicBezTo>
                      <a:cubicBezTo>
                        <a:pt x="20250" y="17074"/>
                        <a:pt x="19946" y="17448"/>
                        <a:pt x="19576" y="17448"/>
                      </a:cubicBezTo>
                      <a:lnTo>
                        <a:pt x="18803" y="17448"/>
                      </a:lnTo>
                      <a:cubicBezTo>
                        <a:pt x="18498" y="16016"/>
                        <a:pt x="17455" y="14956"/>
                        <a:pt x="16202" y="14956"/>
                      </a:cubicBezTo>
                      <a:cubicBezTo>
                        <a:pt x="14942" y="14956"/>
                        <a:pt x="13897" y="16016"/>
                        <a:pt x="13594" y="17448"/>
                      </a:cubicBezTo>
                      <a:lnTo>
                        <a:pt x="10030" y="17448"/>
                      </a:lnTo>
                      <a:cubicBezTo>
                        <a:pt x="9729" y="16016"/>
                        <a:pt x="8678" y="14956"/>
                        <a:pt x="7423" y="14956"/>
                      </a:cubicBezTo>
                      <a:cubicBezTo>
                        <a:pt x="6166" y="14956"/>
                        <a:pt x="5125" y="16016"/>
                        <a:pt x="4822" y="17448"/>
                      </a:cubicBezTo>
                      <a:lnTo>
                        <a:pt x="4049" y="17448"/>
                      </a:lnTo>
                      <a:cubicBezTo>
                        <a:pt x="3676" y="17448"/>
                        <a:pt x="3374" y="17074"/>
                        <a:pt x="3374" y="16617"/>
                      </a:cubicBezTo>
                      <a:lnTo>
                        <a:pt x="3374" y="14134"/>
                      </a:lnTo>
                      <a:lnTo>
                        <a:pt x="12146" y="14134"/>
                      </a:lnTo>
                      <a:cubicBezTo>
                        <a:pt x="13265" y="14134"/>
                        <a:pt x="14177" y="13008"/>
                        <a:pt x="14177" y="11634"/>
                      </a:cubicBezTo>
                      <a:lnTo>
                        <a:pt x="14177" y="5821"/>
                      </a:lnTo>
                      <a:close/>
                      <a:moveTo>
                        <a:pt x="15553" y="6450"/>
                      </a:moveTo>
                      <a:cubicBezTo>
                        <a:pt x="15182" y="6450"/>
                        <a:pt x="14885" y="6824"/>
                        <a:pt x="14885" y="7281"/>
                      </a:cubicBezTo>
                      <a:lnTo>
                        <a:pt x="14885" y="12263"/>
                      </a:lnTo>
                      <a:cubicBezTo>
                        <a:pt x="14885" y="12721"/>
                        <a:pt x="15182" y="13102"/>
                        <a:pt x="15553" y="13102"/>
                      </a:cubicBezTo>
                      <a:lnTo>
                        <a:pt x="18259" y="13102"/>
                      </a:lnTo>
                      <a:cubicBezTo>
                        <a:pt x="18629" y="13102"/>
                        <a:pt x="18934" y="12721"/>
                        <a:pt x="18934" y="12263"/>
                      </a:cubicBezTo>
                      <a:lnTo>
                        <a:pt x="18934" y="11022"/>
                      </a:lnTo>
                      <a:cubicBezTo>
                        <a:pt x="18934" y="10857"/>
                        <a:pt x="18888" y="10694"/>
                        <a:pt x="18816" y="10554"/>
                      </a:cubicBezTo>
                      <a:cubicBezTo>
                        <a:pt x="18816" y="10554"/>
                        <a:pt x="16798" y="6829"/>
                        <a:pt x="16798" y="6829"/>
                      </a:cubicBezTo>
                      <a:cubicBezTo>
                        <a:pt x="16673" y="6592"/>
                        <a:pt x="16460" y="6450"/>
                        <a:pt x="16234" y="6450"/>
                      </a:cubicBezTo>
                      <a:lnTo>
                        <a:pt x="15553" y="6450"/>
                      </a:lnTo>
                      <a:close/>
                      <a:moveTo>
                        <a:pt x="15553" y="7281"/>
                      </a:moveTo>
                      <a:lnTo>
                        <a:pt x="16234" y="7281"/>
                      </a:lnTo>
                      <a:lnTo>
                        <a:pt x="18259" y="11022"/>
                      </a:lnTo>
                      <a:cubicBezTo>
                        <a:pt x="18259" y="11022"/>
                        <a:pt x="18259" y="12263"/>
                        <a:pt x="18259" y="12263"/>
                      </a:cubicBezTo>
                      <a:lnTo>
                        <a:pt x="15553" y="12263"/>
                      </a:lnTo>
                      <a:lnTo>
                        <a:pt x="15553" y="7281"/>
                      </a:lnTo>
                      <a:close/>
                      <a:moveTo>
                        <a:pt x="7423" y="16617"/>
                      </a:moveTo>
                      <a:cubicBezTo>
                        <a:pt x="8167" y="16617"/>
                        <a:pt x="8772" y="17365"/>
                        <a:pt x="8772" y="18278"/>
                      </a:cubicBezTo>
                      <a:cubicBezTo>
                        <a:pt x="8772" y="19191"/>
                        <a:pt x="8167" y="19939"/>
                        <a:pt x="7423" y="19939"/>
                      </a:cubicBezTo>
                      <a:cubicBezTo>
                        <a:pt x="6677" y="19939"/>
                        <a:pt x="6073" y="19191"/>
                        <a:pt x="6073" y="18278"/>
                      </a:cubicBezTo>
                      <a:cubicBezTo>
                        <a:pt x="6073" y="17365"/>
                        <a:pt x="6677" y="16617"/>
                        <a:pt x="7423" y="16617"/>
                      </a:cubicBezTo>
                      <a:close/>
                      <a:moveTo>
                        <a:pt x="16202" y="16617"/>
                      </a:moveTo>
                      <a:cubicBezTo>
                        <a:pt x="16943" y="16617"/>
                        <a:pt x="17551" y="17365"/>
                        <a:pt x="17551" y="18278"/>
                      </a:cubicBezTo>
                      <a:cubicBezTo>
                        <a:pt x="17551" y="19191"/>
                        <a:pt x="16943" y="19939"/>
                        <a:pt x="16202" y="19939"/>
                      </a:cubicBezTo>
                      <a:cubicBezTo>
                        <a:pt x="15454" y="19939"/>
                        <a:pt x="14852" y="19191"/>
                        <a:pt x="14852" y="18278"/>
                      </a:cubicBezTo>
                      <a:cubicBezTo>
                        <a:pt x="14852" y="17365"/>
                        <a:pt x="15454" y="16617"/>
                        <a:pt x="16202" y="1661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3A3CC3B5-4DA5-45CE-9AF8-1E43F50AE739}"/>
                  </a:ext>
                </a:extLst>
              </p:cNvPr>
              <p:cNvCxnSpPr/>
              <p:nvPr/>
            </p:nvCxnSpPr>
            <p:spPr>
              <a:xfrm>
                <a:off x="5735960" y="2568175"/>
                <a:ext cx="0" cy="451435"/>
              </a:xfrm>
              <a:prstGeom prst="line">
                <a:avLst/>
              </a:prstGeom>
              <a:ln>
                <a:solidFill>
                  <a:schemeClr val="tx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A7EBBB53-F8DC-421B-904A-B2EE67456D65}"/>
                </a:ext>
              </a:extLst>
            </p:cNvPr>
            <p:cNvGrpSpPr/>
            <p:nvPr/>
          </p:nvGrpSpPr>
          <p:grpSpPr>
            <a:xfrm>
              <a:off x="5650665" y="1146251"/>
              <a:ext cx="1933522" cy="588005"/>
              <a:chOff x="251866" y="1988839"/>
              <a:chExt cx="3288629" cy="784007"/>
            </a:xfrm>
          </p:grpSpPr>
          <p:sp>
            <p:nvSpPr>
              <p:cNvPr id="36" name="文本框 23">
                <a:extLst>
                  <a:ext uri="{FF2B5EF4-FFF2-40B4-BE49-F238E27FC236}">
                    <a16:creationId xmlns:a16="http://schemas.microsoft.com/office/drawing/2014/main" id="{C94A91A4-9B3F-4E8B-BC50-D40B900790FB}"/>
                  </a:ext>
                </a:extLst>
              </p:cNvPr>
              <p:cNvSpPr txBox="1"/>
              <p:nvPr/>
            </p:nvSpPr>
            <p:spPr>
              <a:xfrm>
                <a:off x="251866" y="2295215"/>
                <a:ext cx="3288629" cy="477631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rmAutofit fontScale="92500" lnSpcReduction="10000"/>
              </a:bodyPr>
              <a:lstStyle/>
              <a:p>
                <a:pPr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/>
                  <a:t>此部分内容作为文字排版占位显示</a:t>
                </a:r>
                <a:br>
                  <a:rPr lang="zh-CN" altLang="en-US" sz="1100"/>
                </a:br>
                <a:r>
                  <a:rPr lang="zh-CN" altLang="en-US" sz="1100"/>
                  <a:t>（建议使用主题字体）</a:t>
                </a:r>
                <a:endParaRPr lang="zh-CN" altLang="en-US" sz="1100" dirty="0"/>
              </a:p>
            </p:txBody>
          </p:sp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F2604BE0-55AF-48A1-A286-CC1FDB6179CB}"/>
                  </a:ext>
                </a:extLst>
              </p:cNvPr>
              <p:cNvSpPr/>
              <p:nvPr/>
            </p:nvSpPr>
            <p:spPr>
              <a:xfrm>
                <a:off x="251866" y="1988839"/>
                <a:ext cx="3288629" cy="306375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 lnSpcReduction="10000"/>
              </a:bodyPr>
              <a:lstStyle/>
              <a:p>
                <a:pPr lvl="0" defTabSz="914378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accent1"/>
                    </a:solidFill>
                  </a:rPr>
                  <a:t>标题文本预设</a:t>
                </a:r>
                <a:endParaRPr lang="zh-CN" altLang="en-US" sz="1600" b="1" dirty="0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D46FB4C5-6543-4D96-870A-7EF23781B465}"/>
                </a:ext>
              </a:extLst>
            </p:cNvPr>
            <p:cNvSpPr/>
            <p:nvPr/>
          </p:nvSpPr>
          <p:spPr>
            <a:xfrm>
              <a:off x="4574722" y="2180499"/>
              <a:ext cx="3186354" cy="702079"/>
            </a:xfrm>
            <a:prstGeom prst="rect">
              <a:avLst/>
            </a:prstGeom>
            <a:noFill/>
            <a:ln w="6350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F5369399-3E1F-4958-8144-2E4B73E396F8}"/>
                </a:ext>
              </a:extLst>
            </p:cNvPr>
            <p:cNvCxnSpPr/>
            <p:nvPr/>
          </p:nvCxnSpPr>
          <p:spPr>
            <a:xfrm>
              <a:off x="5292103" y="2371974"/>
              <a:ext cx="0" cy="338576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F3121F72-B4FD-4A19-BB14-0D6B89D9D148}"/>
                </a:ext>
              </a:extLst>
            </p:cNvPr>
            <p:cNvGrpSpPr/>
            <p:nvPr/>
          </p:nvGrpSpPr>
          <p:grpSpPr>
            <a:xfrm>
              <a:off x="5650665" y="2233835"/>
              <a:ext cx="1933522" cy="588005"/>
              <a:chOff x="251866" y="1988839"/>
              <a:chExt cx="3288629" cy="784007"/>
            </a:xfrm>
          </p:grpSpPr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40B88DCE-8BFA-4395-B584-C2381640592C}"/>
                  </a:ext>
                </a:extLst>
              </p:cNvPr>
              <p:cNvSpPr txBox="1"/>
              <p:nvPr/>
            </p:nvSpPr>
            <p:spPr>
              <a:xfrm>
                <a:off x="251866" y="2295215"/>
                <a:ext cx="3288629" cy="477631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rmAutofit fontScale="92500" lnSpcReduction="10000"/>
              </a:bodyPr>
              <a:lstStyle/>
              <a:p>
                <a:pPr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/>
                  <a:t>此部分内容作为文字排版占位显示</a:t>
                </a:r>
                <a:br>
                  <a:rPr lang="zh-CN" altLang="en-US" sz="1100"/>
                </a:br>
                <a:r>
                  <a:rPr lang="zh-CN" altLang="en-US" sz="1100"/>
                  <a:t>（建议使用主题字体）</a:t>
                </a:r>
                <a:endParaRPr lang="zh-CN" altLang="en-US" sz="1100" dirty="0"/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24A00E75-AB26-4D09-90B4-1AEC632F92B4}"/>
                  </a:ext>
                </a:extLst>
              </p:cNvPr>
              <p:cNvSpPr/>
              <p:nvPr/>
            </p:nvSpPr>
            <p:spPr>
              <a:xfrm>
                <a:off x="251866" y="1988839"/>
                <a:ext cx="3288629" cy="306375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 lnSpcReduction="10000"/>
              </a:bodyPr>
              <a:lstStyle/>
              <a:p>
                <a:pPr lvl="0" defTabSz="914378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accent2"/>
                    </a:solidFill>
                  </a:rPr>
                  <a:t>标题文本预设</a:t>
                </a:r>
                <a:endParaRPr lang="zh-CN" altLang="en-US" sz="1600" b="1" dirty="0">
                  <a:solidFill>
                    <a:schemeClr val="accent2"/>
                  </a:solidFill>
                </a:endParaRPr>
              </a:p>
            </p:txBody>
          </p: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1C0F656F-CC11-4C11-B0A8-1FB5870D3162}"/>
                </a:ext>
              </a:extLst>
            </p:cNvPr>
            <p:cNvGrpSpPr/>
            <p:nvPr/>
          </p:nvGrpSpPr>
          <p:grpSpPr>
            <a:xfrm>
              <a:off x="4750829" y="2359452"/>
              <a:ext cx="433388" cy="433388"/>
              <a:chOff x="0" y="0"/>
              <a:chExt cx="1155700" cy="1155700"/>
            </a:xfrm>
          </p:grpSpPr>
          <p:sp>
            <p:nvSpPr>
              <p:cNvPr id="32" name="矩形: 圆角 31">
                <a:extLst>
                  <a:ext uri="{FF2B5EF4-FFF2-40B4-BE49-F238E27FC236}">
                    <a16:creationId xmlns:a16="http://schemas.microsoft.com/office/drawing/2014/main" id="{78A27134-1151-4AEE-BAA6-D958D272602A}"/>
                  </a:ext>
                </a:extLst>
              </p:cNvPr>
              <p:cNvSpPr/>
              <p:nvPr/>
            </p:nvSpPr>
            <p:spPr>
              <a:xfrm>
                <a:off x="0" y="0"/>
                <a:ext cx="1155700" cy="1155700"/>
              </a:xfrm>
              <a:prstGeom prst="roundRect">
                <a:avLst>
                  <a:gd name="adj" fmla="val 15000"/>
                </a:avLst>
              </a:prstGeom>
              <a:blipFill dpi="0"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任意多边形: 形状 32">
                <a:extLst>
                  <a:ext uri="{FF2B5EF4-FFF2-40B4-BE49-F238E27FC236}">
                    <a16:creationId xmlns:a16="http://schemas.microsoft.com/office/drawing/2014/main" id="{AADFE135-E4A5-40C1-B439-44277096BC4A}"/>
                  </a:ext>
                </a:extLst>
              </p:cNvPr>
              <p:cNvSpPr/>
              <p:nvPr/>
            </p:nvSpPr>
            <p:spPr>
              <a:xfrm>
                <a:off x="183806" y="275576"/>
                <a:ext cx="825501" cy="5736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9" h="21600" extrusionOk="0">
                    <a:moveTo>
                      <a:pt x="4416" y="0"/>
                    </a:moveTo>
                    <a:cubicBezTo>
                      <a:pt x="4300" y="0"/>
                      <a:pt x="4188" y="70"/>
                      <a:pt x="4106" y="189"/>
                    </a:cubicBezTo>
                    <a:cubicBezTo>
                      <a:pt x="4023" y="307"/>
                      <a:pt x="3975" y="468"/>
                      <a:pt x="3975" y="636"/>
                    </a:cubicBezTo>
                    <a:lnTo>
                      <a:pt x="3975" y="3704"/>
                    </a:lnTo>
                    <a:cubicBezTo>
                      <a:pt x="3975" y="3874"/>
                      <a:pt x="4022" y="4041"/>
                      <a:pt x="4106" y="4161"/>
                    </a:cubicBezTo>
                    <a:cubicBezTo>
                      <a:pt x="4189" y="4281"/>
                      <a:pt x="4298" y="4340"/>
                      <a:pt x="4416" y="4340"/>
                    </a:cubicBezTo>
                    <a:lnTo>
                      <a:pt x="6549" y="4340"/>
                    </a:lnTo>
                    <a:cubicBezTo>
                      <a:pt x="6666" y="4340"/>
                      <a:pt x="6776" y="4281"/>
                      <a:pt x="6859" y="4161"/>
                    </a:cubicBezTo>
                    <a:cubicBezTo>
                      <a:pt x="6942" y="4041"/>
                      <a:pt x="6990" y="3874"/>
                      <a:pt x="6990" y="3704"/>
                    </a:cubicBezTo>
                    <a:lnTo>
                      <a:pt x="6990" y="636"/>
                    </a:lnTo>
                    <a:cubicBezTo>
                      <a:pt x="6990" y="466"/>
                      <a:pt x="6942" y="309"/>
                      <a:pt x="6859" y="189"/>
                    </a:cubicBezTo>
                    <a:cubicBezTo>
                      <a:pt x="6776" y="69"/>
                      <a:pt x="6666" y="0"/>
                      <a:pt x="6549" y="0"/>
                    </a:cubicBezTo>
                    <a:lnTo>
                      <a:pt x="4416" y="0"/>
                    </a:lnTo>
                    <a:close/>
                    <a:moveTo>
                      <a:pt x="4858" y="1271"/>
                    </a:moveTo>
                    <a:lnTo>
                      <a:pt x="6107" y="1271"/>
                    </a:lnTo>
                    <a:lnTo>
                      <a:pt x="6107" y="3069"/>
                    </a:lnTo>
                    <a:lnTo>
                      <a:pt x="4858" y="3069"/>
                    </a:lnTo>
                    <a:cubicBezTo>
                      <a:pt x="4858" y="3069"/>
                      <a:pt x="4858" y="1271"/>
                      <a:pt x="4858" y="1271"/>
                    </a:cubicBezTo>
                    <a:close/>
                    <a:moveTo>
                      <a:pt x="3174" y="5402"/>
                    </a:moveTo>
                    <a:cubicBezTo>
                      <a:pt x="2762" y="5402"/>
                      <a:pt x="2429" y="5892"/>
                      <a:pt x="2429" y="6485"/>
                    </a:cubicBezTo>
                    <a:lnTo>
                      <a:pt x="2429" y="9554"/>
                    </a:lnTo>
                    <a:cubicBezTo>
                      <a:pt x="2429" y="9721"/>
                      <a:pt x="2478" y="9882"/>
                      <a:pt x="2560" y="10001"/>
                    </a:cubicBezTo>
                    <a:cubicBezTo>
                      <a:pt x="2643" y="10119"/>
                      <a:pt x="2754" y="10189"/>
                      <a:pt x="2871" y="10189"/>
                    </a:cubicBezTo>
                    <a:lnTo>
                      <a:pt x="11165" y="10189"/>
                    </a:lnTo>
                    <a:cubicBezTo>
                      <a:pt x="11318" y="10189"/>
                      <a:pt x="11464" y="10069"/>
                      <a:pt x="11545" y="9881"/>
                    </a:cubicBezTo>
                    <a:cubicBezTo>
                      <a:pt x="11625" y="9694"/>
                      <a:pt x="11628" y="9464"/>
                      <a:pt x="11559" y="9266"/>
                    </a:cubicBezTo>
                    <a:lnTo>
                      <a:pt x="10427" y="5998"/>
                    </a:lnTo>
                    <a:cubicBezTo>
                      <a:pt x="10300" y="5635"/>
                      <a:pt x="10040" y="5402"/>
                      <a:pt x="9757" y="5402"/>
                    </a:cubicBezTo>
                    <a:lnTo>
                      <a:pt x="3174" y="5402"/>
                    </a:lnTo>
                    <a:close/>
                    <a:moveTo>
                      <a:pt x="3312" y="6674"/>
                    </a:moveTo>
                    <a:lnTo>
                      <a:pt x="9675" y="6674"/>
                    </a:lnTo>
                    <a:lnTo>
                      <a:pt x="10454" y="8918"/>
                    </a:lnTo>
                    <a:lnTo>
                      <a:pt x="3312" y="8918"/>
                    </a:lnTo>
                    <a:cubicBezTo>
                      <a:pt x="3312" y="8918"/>
                      <a:pt x="3312" y="6674"/>
                      <a:pt x="3312" y="6674"/>
                    </a:cubicBezTo>
                    <a:close/>
                    <a:moveTo>
                      <a:pt x="745" y="11123"/>
                    </a:moveTo>
                    <a:cubicBezTo>
                      <a:pt x="320" y="11126"/>
                      <a:pt x="0" y="11619"/>
                      <a:pt x="0" y="12195"/>
                    </a:cubicBezTo>
                    <a:cubicBezTo>
                      <a:pt x="0" y="12312"/>
                      <a:pt x="16" y="12433"/>
                      <a:pt x="41" y="12543"/>
                    </a:cubicBezTo>
                    <a:lnTo>
                      <a:pt x="1691" y="19673"/>
                    </a:lnTo>
                    <a:cubicBezTo>
                      <a:pt x="1958" y="20828"/>
                      <a:pt x="2708" y="21600"/>
                      <a:pt x="3554" y="21600"/>
                    </a:cubicBezTo>
                    <a:lnTo>
                      <a:pt x="14236" y="21600"/>
                    </a:lnTo>
                    <a:cubicBezTo>
                      <a:pt x="16616" y="21600"/>
                      <a:pt x="18807" y="19743"/>
                      <a:pt x="19957" y="16744"/>
                    </a:cubicBezTo>
                    <a:lnTo>
                      <a:pt x="21461" y="12821"/>
                    </a:lnTo>
                    <a:cubicBezTo>
                      <a:pt x="21553" y="12636"/>
                      <a:pt x="21600" y="12416"/>
                      <a:pt x="21599" y="12205"/>
                    </a:cubicBezTo>
                    <a:cubicBezTo>
                      <a:pt x="21598" y="11655"/>
                      <a:pt x="21294" y="11127"/>
                      <a:pt x="20854" y="11123"/>
                    </a:cubicBezTo>
                    <a:lnTo>
                      <a:pt x="745" y="11123"/>
                    </a:lnTo>
                    <a:close/>
                    <a:moveTo>
                      <a:pt x="883" y="12394"/>
                    </a:moveTo>
                    <a:lnTo>
                      <a:pt x="20557" y="12394"/>
                    </a:lnTo>
                    <a:cubicBezTo>
                      <a:pt x="20557" y="12394"/>
                      <a:pt x="19129" y="16128"/>
                      <a:pt x="19129" y="16128"/>
                    </a:cubicBezTo>
                    <a:cubicBezTo>
                      <a:pt x="18134" y="18722"/>
                      <a:pt x="16239" y="20329"/>
                      <a:pt x="14181" y="20329"/>
                    </a:cubicBezTo>
                    <a:lnTo>
                      <a:pt x="3499" y="20329"/>
                    </a:lnTo>
                    <a:cubicBezTo>
                      <a:pt x="3033" y="20329"/>
                      <a:pt x="2617" y="19902"/>
                      <a:pt x="2470" y="19266"/>
                    </a:cubicBezTo>
                    <a:lnTo>
                      <a:pt x="883" y="12394"/>
                    </a:lnTo>
                    <a:close/>
                    <a:moveTo>
                      <a:pt x="5272" y="14301"/>
                    </a:moveTo>
                    <a:cubicBezTo>
                      <a:pt x="4798" y="14301"/>
                      <a:pt x="4416" y="14859"/>
                      <a:pt x="4416" y="15542"/>
                    </a:cubicBezTo>
                    <a:cubicBezTo>
                      <a:pt x="4416" y="16225"/>
                      <a:pt x="4798" y="16774"/>
                      <a:pt x="5272" y="16774"/>
                    </a:cubicBezTo>
                    <a:cubicBezTo>
                      <a:pt x="5747" y="16774"/>
                      <a:pt x="6135" y="16225"/>
                      <a:pt x="6135" y="15542"/>
                    </a:cubicBezTo>
                    <a:cubicBezTo>
                      <a:pt x="6135" y="14859"/>
                      <a:pt x="5747" y="14301"/>
                      <a:pt x="5272" y="14301"/>
                    </a:cubicBezTo>
                    <a:close/>
                    <a:moveTo>
                      <a:pt x="8170" y="14301"/>
                    </a:moveTo>
                    <a:cubicBezTo>
                      <a:pt x="7695" y="14301"/>
                      <a:pt x="7308" y="14859"/>
                      <a:pt x="7308" y="15542"/>
                    </a:cubicBezTo>
                    <a:cubicBezTo>
                      <a:pt x="7308" y="16225"/>
                      <a:pt x="7695" y="16774"/>
                      <a:pt x="8170" y="16774"/>
                    </a:cubicBezTo>
                    <a:cubicBezTo>
                      <a:pt x="8645" y="16774"/>
                      <a:pt x="9026" y="16225"/>
                      <a:pt x="9026" y="15542"/>
                    </a:cubicBezTo>
                    <a:cubicBezTo>
                      <a:pt x="9026" y="14859"/>
                      <a:pt x="8645" y="14301"/>
                      <a:pt x="8170" y="14301"/>
                    </a:cubicBezTo>
                    <a:close/>
                    <a:moveTo>
                      <a:pt x="11062" y="14301"/>
                    </a:moveTo>
                    <a:cubicBezTo>
                      <a:pt x="10587" y="14301"/>
                      <a:pt x="10199" y="14859"/>
                      <a:pt x="10199" y="15542"/>
                    </a:cubicBezTo>
                    <a:cubicBezTo>
                      <a:pt x="10199" y="16225"/>
                      <a:pt x="10587" y="16774"/>
                      <a:pt x="11062" y="16774"/>
                    </a:cubicBezTo>
                    <a:cubicBezTo>
                      <a:pt x="11537" y="16774"/>
                      <a:pt x="11917" y="16225"/>
                      <a:pt x="11917" y="15542"/>
                    </a:cubicBezTo>
                    <a:cubicBezTo>
                      <a:pt x="11917" y="14859"/>
                      <a:pt x="11537" y="14301"/>
                      <a:pt x="11062" y="1430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5D990A6B-0BE4-4F70-A0F7-EE6526C3BE0E}"/>
                </a:ext>
              </a:extLst>
            </p:cNvPr>
            <p:cNvSpPr/>
            <p:nvPr/>
          </p:nvSpPr>
          <p:spPr>
            <a:xfrm>
              <a:off x="4574722" y="3269996"/>
              <a:ext cx="3186354" cy="702079"/>
            </a:xfrm>
            <a:prstGeom prst="rect">
              <a:avLst/>
            </a:prstGeom>
            <a:noFill/>
            <a:ln w="6350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FE4250BF-FF89-4642-89D5-4D216DBC0244}"/>
                </a:ext>
              </a:extLst>
            </p:cNvPr>
            <p:cNvCxnSpPr/>
            <p:nvPr/>
          </p:nvCxnSpPr>
          <p:spPr>
            <a:xfrm>
              <a:off x="5292103" y="3461472"/>
              <a:ext cx="0" cy="338576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8D7983EE-C08B-4B6D-B503-F32B55E9A1CC}"/>
                </a:ext>
              </a:extLst>
            </p:cNvPr>
            <p:cNvGrpSpPr/>
            <p:nvPr/>
          </p:nvGrpSpPr>
          <p:grpSpPr>
            <a:xfrm>
              <a:off x="5650665" y="3323332"/>
              <a:ext cx="1933522" cy="588005"/>
              <a:chOff x="251866" y="1988839"/>
              <a:chExt cx="3288629" cy="784007"/>
            </a:xfrm>
          </p:grpSpPr>
          <p:sp>
            <p:nvSpPr>
              <p:cNvPr id="30" name="文本框 41">
                <a:extLst>
                  <a:ext uri="{FF2B5EF4-FFF2-40B4-BE49-F238E27FC236}">
                    <a16:creationId xmlns:a16="http://schemas.microsoft.com/office/drawing/2014/main" id="{CCC34552-2A20-49AC-B833-81ECFBB23B2C}"/>
                  </a:ext>
                </a:extLst>
              </p:cNvPr>
              <p:cNvSpPr txBox="1"/>
              <p:nvPr/>
            </p:nvSpPr>
            <p:spPr>
              <a:xfrm>
                <a:off x="251866" y="2295215"/>
                <a:ext cx="3288629" cy="477631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rmAutofit fontScale="92500" lnSpcReduction="10000"/>
              </a:bodyPr>
              <a:lstStyle/>
              <a:p>
                <a:pPr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/>
                  <a:t>此部分内容作为文字排版占位显示</a:t>
                </a:r>
                <a:br>
                  <a:rPr lang="zh-CN" altLang="en-US" sz="1100"/>
                </a:br>
                <a:r>
                  <a:rPr lang="zh-CN" altLang="en-US" sz="1100"/>
                  <a:t>（建议使用主题字体）</a:t>
                </a:r>
                <a:endParaRPr lang="zh-CN" altLang="en-US" sz="1100" dirty="0"/>
              </a:p>
            </p:txBody>
          </p:sp>
          <p:sp>
            <p:nvSpPr>
              <p:cNvPr id="31" name="矩形 30">
                <a:extLst>
                  <a:ext uri="{FF2B5EF4-FFF2-40B4-BE49-F238E27FC236}">
                    <a16:creationId xmlns:a16="http://schemas.microsoft.com/office/drawing/2014/main" id="{6A6D132B-9839-4948-88EB-5C53FD8BC175}"/>
                  </a:ext>
                </a:extLst>
              </p:cNvPr>
              <p:cNvSpPr/>
              <p:nvPr/>
            </p:nvSpPr>
            <p:spPr>
              <a:xfrm>
                <a:off x="251866" y="1988839"/>
                <a:ext cx="3288629" cy="306375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 lnSpcReduction="10000"/>
              </a:bodyPr>
              <a:lstStyle/>
              <a:p>
                <a:pPr lvl="0" defTabSz="914378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accent3"/>
                    </a:solidFill>
                  </a:rPr>
                  <a:t>标题文本预设</a:t>
                </a:r>
                <a:endParaRPr lang="zh-CN" altLang="en-US" sz="1600" b="1" dirty="0">
                  <a:solidFill>
                    <a:schemeClr val="accent3"/>
                  </a:solidFill>
                </a:endParaRPr>
              </a:p>
            </p:txBody>
          </p:sp>
        </p:grp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03894BAF-CE3F-40E9-8CB5-1D2DDFA40EE5}"/>
                </a:ext>
              </a:extLst>
            </p:cNvPr>
            <p:cNvGrpSpPr/>
            <p:nvPr/>
          </p:nvGrpSpPr>
          <p:grpSpPr>
            <a:xfrm>
              <a:off x="4730466" y="3447503"/>
              <a:ext cx="433388" cy="433388"/>
              <a:chOff x="0" y="0"/>
              <a:chExt cx="1155700" cy="1155700"/>
            </a:xfrm>
          </p:grpSpPr>
          <p:sp>
            <p:nvSpPr>
              <p:cNvPr id="28" name="矩形: 圆角 27">
                <a:extLst>
                  <a:ext uri="{FF2B5EF4-FFF2-40B4-BE49-F238E27FC236}">
                    <a16:creationId xmlns:a16="http://schemas.microsoft.com/office/drawing/2014/main" id="{CEEBBD61-A19A-4C2C-AB24-B4E50CE025C5}"/>
                  </a:ext>
                </a:extLst>
              </p:cNvPr>
              <p:cNvSpPr/>
              <p:nvPr/>
            </p:nvSpPr>
            <p:spPr>
              <a:xfrm>
                <a:off x="0" y="0"/>
                <a:ext cx="1155700" cy="1155700"/>
              </a:xfrm>
              <a:prstGeom prst="roundRect">
                <a:avLst>
                  <a:gd name="adj" fmla="val 15000"/>
                </a:avLst>
              </a:prstGeom>
              <a:blipFill dpi="0"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任意多边形: 形状 28">
                <a:extLst>
                  <a:ext uri="{FF2B5EF4-FFF2-40B4-BE49-F238E27FC236}">
                    <a16:creationId xmlns:a16="http://schemas.microsoft.com/office/drawing/2014/main" id="{9BC71246-F78E-4395-9D93-F0586953CFA5}"/>
                  </a:ext>
                </a:extLst>
              </p:cNvPr>
              <p:cNvSpPr/>
              <p:nvPr/>
            </p:nvSpPr>
            <p:spPr>
              <a:xfrm>
                <a:off x="262400" y="165671"/>
                <a:ext cx="668314" cy="8477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003" y="6729"/>
                    </a:moveTo>
                    <a:cubicBezTo>
                      <a:pt x="17891" y="6790"/>
                      <a:pt x="17842" y="6883"/>
                      <a:pt x="17842" y="6994"/>
                    </a:cubicBezTo>
                    <a:cubicBezTo>
                      <a:pt x="17842" y="7080"/>
                      <a:pt x="17901" y="7139"/>
                      <a:pt x="18015" y="7191"/>
                    </a:cubicBezTo>
                    <a:cubicBezTo>
                      <a:pt x="18122" y="7230"/>
                      <a:pt x="18344" y="7284"/>
                      <a:pt x="18697" y="7352"/>
                    </a:cubicBezTo>
                    <a:cubicBezTo>
                      <a:pt x="19207" y="7434"/>
                      <a:pt x="19552" y="7540"/>
                      <a:pt x="19715" y="7661"/>
                    </a:cubicBezTo>
                    <a:cubicBezTo>
                      <a:pt x="19899" y="7775"/>
                      <a:pt x="19976" y="7963"/>
                      <a:pt x="19976" y="8220"/>
                    </a:cubicBezTo>
                    <a:cubicBezTo>
                      <a:pt x="19976" y="8479"/>
                      <a:pt x="19851" y="8684"/>
                      <a:pt x="19591" y="8842"/>
                    </a:cubicBezTo>
                    <a:cubicBezTo>
                      <a:pt x="19332" y="8993"/>
                      <a:pt x="18985" y="9069"/>
                      <a:pt x="18546" y="9069"/>
                    </a:cubicBezTo>
                    <a:cubicBezTo>
                      <a:pt x="18091" y="9069"/>
                      <a:pt x="17748" y="8987"/>
                      <a:pt x="17505" y="8826"/>
                    </a:cubicBezTo>
                    <a:cubicBezTo>
                      <a:pt x="17256" y="8660"/>
                      <a:pt x="17122" y="8433"/>
                      <a:pt x="17105" y="8130"/>
                    </a:cubicBezTo>
                    <a:lnTo>
                      <a:pt x="17814" y="8130"/>
                    </a:lnTo>
                    <a:cubicBezTo>
                      <a:pt x="17814" y="8283"/>
                      <a:pt x="17879" y="8395"/>
                      <a:pt x="18015" y="8471"/>
                    </a:cubicBezTo>
                    <a:cubicBezTo>
                      <a:pt x="18132" y="8553"/>
                      <a:pt x="18312" y="8592"/>
                      <a:pt x="18546" y="8592"/>
                    </a:cubicBezTo>
                    <a:cubicBezTo>
                      <a:pt x="18773" y="8592"/>
                      <a:pt x="18957" y="8562"/>
                      <a:pt x="19091" y="8501"/>
                    </a:cubicBezTo>
                    <a:cubicBezTo>
                      <a:pt x="19217" y="8442"/>
                      <a:pt x="19283" y="8356"/>
                      <a:pt x="19283" y="8253"/>
                    </a:cubicBezTo>
                    <a:cubicBezTo>
                      <a:pt x="19283" y="8152"/>
                      <a:pt x="19234" y="8078"/>
                      <a:pt x="19148" y="8024"/>
                    </a:cubicBezTo>
                    <a:cubicBezTo>
                      <a:pt x="19054" y="7973"/>
                      <a:pt x="18860" y="7926"/>
                      <a:pt x="18555" y="7874"/>
                    </a:cubicBezTo>
                    <a:cubicBezTo>
                      <a:pt x="18003" y="7775"/>
                      <a:pt x="17623" y="7669"/>
                      <a:pt x="17440" y="7554"/>
                    </a:cubicBezTo>
                    <a:cubicBezTo>
                      <a:pt x="17256" y="7442"/>
                      <a:pt x="17161" y="7268"/>
                      <a:pt x="17161" y="7024"/>
                    </a:cubicBezTo>
                    <a:cubicBezTo>
                      <a:pt x="17161" y="6759"/>
                      <a:pt x="17278" y="6550"/>
                      <a:pt x="17527" y="6388"/>
                    </a:cubicBezTo>
                    <a:cubicBezTo>
                      <a:pt x="17776" y="6230"/>
                      <a:pt x="18103" y="6154"/>
                      <a:pt x="18524" y="6154"/>
                    </a:cubicBezTo>
                    <a:cubicBezTo>
                      <a:pt x="18919" y="6154"/>
                      <a:pt x="19234" y="6230"/>
                      <a:pt x="19487" y="6397"/>
                    </a:cubicBezTo>
                    <a:cubicBezTo>
                      <a:pt x="19737" y="6563"/>
                      <a:pt x="19868" y="6785"/>
                      <a:pt x="19899" y="7063"/>
                    </a:cubicBezTo>
                    <a:lnTo>
                      <a:pt x="19179" y="7063"/>
                    </a:lnTo>
                    <a:cubicBezTo>
                      <a:pt x="19169" y="6926"/>
                      <a:pt x="19091" y="6820"/>
                      <a:pt x="18967" y="6747"/>
                    </a:cubicBezTo>
                    <a:cubicBezTo>
                      <a:pt x="18832" y="6670"/>
                      <a:pt x="18648" y="6631"/>
                      <a:pt x="18437" y="6631"/>
                    </a:cubicBezTo>
                    <a:cubicBezTo>
                      <a:pt x="18257" y="6631"/>
                      <a:pt x="18103" y="6661"/>
                      <a:pt x="18003" y="6729"/>
                    </a:cubicBezTo>
                    <a:cubicBezTo>
                      <a:pt x="18003" y="6729"/>
                      <a:pt x="18003" y="6729"/>
                      <a:pt x="18003" y="6729"/>
                    </a:cubicBezTo>
                    <a:close/>
                    <a:moveTo>
                      <a:pt x="15761" y="7344"/>
                    </a:moveTo>
                    <a:cubicBezTo>
                      <a:pt x="15665" y="7405"/>
                      <a:pt x="15528" y="7434"/>
                      <a:pt x="15338" y="7434"/>
                    </a:cubicBezTo>
                    <a:lnTo>
                      <a:pt x="14490" y="7434"/>
                    </a:lnTo>
                    <a:lnTo>
                      <a:pt x="14490" y="6707"/>
                    </a:lnTo>
                    <a:lnTo>
                      <a:pt x="15366" y="6707"/>
                    </a:lnTo>
                    <a:cubicBezTo>
                      <a:pt x="15549" y="6707"/>
                      <a:pt x="15675" y="6738"/>
                      <a:pt x="15768" y="6798"/>
                    </a:cubicBezTo>
                    <a:cubicBezTo>
                      <a:pt x="15865" y="6857"/>
                      <a:pt x="15902" y="6950"/>
                      <a:pt x="15902" y="7070"/>
                    </a:cubicBezTo>
                    <a:cubicBezTo>
                      <a:pt x="15902" y="7191"/>
                      <a:pt x="15855" y="7284"/>
                      <a:pt x="15761" y="7344"/>
                    </a:cubicBezTo>
                    <a:cubicBezTo>
                      <a:pt x="15761" y="7344"/>
                      <a:pt x="15761" y="7344"/>
                      <a:pt x="15761" y="7344"/>
                    </a:cubicBezTo>
                    <a:close/>
                    <a:moveTo>
                      <a:pt x="16633" y="6994"/>
                    </a:moveTo>
                    <a:cubicBezTo>
                      <a:pt x="16633" y="6769"/>
                      <a:pt x="16526" y="6579"/>
                      <a:pt x="16326" y="6435"/>
                    </a:cubicBezTo>
                    <a:cubicBezTo>
                      <a:pt x="16124" y="6299"/>
                      <a:pt x="15855" y="6230"/>
                      <a:pt x="15518" y="6230"/>
                    </a:cubicBezTo>
                    <a:lnTo>
                      <a:pt x="13751" y="6230"/>
                    </a:lnTo>
                    <a:lnTo>
                      <a:pt x="13751" y="8993"/>
                    </a:lnTo>
                    <a:lnTo>
                      <a:pt x="14490" y="8993"/>
                    </a:lnTo>
                    <a:lnTo>
                      <a:pt x="14490" y="7904"/>
                    </a:lnTo>
                    <a:lnTo>
                      <a:pt x="15210" y="7904"/>
                    </a:lnTo>
                    <a:cubicBezTo>
                      <a:pt x="15432" y="7904"/>
                      <a:pt x="15577" y="7926"/>
                      <a:pt x="15665" y="7980"/>
                    </a:cubicBezTo>
                    <a:cubicBezTo>
                      <a:pt x="15761" y="8032"/>
                      <a:pt x="15800" y="8122"/>
                      <a:pt x="15800" y="8245"/>
                    </a:cubicBezTo>
                    <a:lnTo>
                      <a:pt x="15806" y="8494"/>
                    </a:lnTo>
                    <a:cubicBezTo>
                      <a:pt x="15806" y="8609"/>
                      <a:pt x="15815" y="8706"/>
                      <a:pt x="15837" y="8805"/>
                    </a:cubicBezTo>
                    <a:cubicBezTo>
                      <a:pt x="15855" y="8895"/>
                      <a:pt x="15865" y="8963"/>
                      <a:pt x="15886" y="8987"/>
                    </a:cubicBezTo>
                    <a:lnTo>
                      <a:pt x="16692" y="8987"/>
                    </a:lnTo>
                    <a:lnTo>
                      <a:pt x="16692" y="8919"/>
                    </a:lnTo>
                    <a:cubicBezTo>
                      <a:pt x="16633" y="8895"/>
                      <a:pt x="16585" y="8864"/>
                      <a:pt x="16575" y="8826"/>
                    </a:cubicBezTo>
                    <a:cubicBezTo>
                      <a:pt x="16547" y="8788"/>
                      <a:pt x="16538" y="8720"/>
                      <a:pt x="16526" y="8638"/>
                    </a:cubicBezTo>
                    <a:lnTo>
                      <a:pt x="16519" y="8184"/>
                    </a:lnTo>
                    <a:cubicBezTo>
                      <a:pt x="16508" y="7963"/>
                      <a:pt x="16401" y="7805"/>
                      <a:pt x="16202" y="7707"/>
                    </a:cubicBezTo>
                    <a:cubicBezTo>
                      <a:pt x="16174" y="7691"/>
                      <a:pt x="16135" y="7685"/>
                      <a:pt x="16086" y="7661"/>
                    </a:cubicBezTo>
                    <a:cubicBezTo>
                      <a:pt x="16163" y="7639"/>
                      <a:pt x="16230" y="7609"/>
                      <a:pt x="16298" y="7579"/>
                    </a:cubicBezTo>
                    <a:cubicBezTo>
                      <a:pt x="16519" y="7456"/>
                      <a:pt x="16633" y="7260"/>
                      <a:pt x="16633" y="6994"/>
                    </a:cubicBezTo>
                    <a:cubicBezTo>
                      <a:pt x="16633" y="6994"/>
                      <a:pt x="16633" y="6994"/>
                      <a:pt x="16633" y="6994"/>
                    </a:cubicBezTo>
                    <a:close/>
                    <a:moveTo>
                      <a:pt x="12311" y="8993"/>
                    </a:moveTo>
                    <a:lnTo>
                      <a:pt x="12311" y="7737"/>
                    </a:lnTo>
                    <a:lnTo>
                      <a:pt x="10936" y="7737"/>
                    </a:lnTo>
                    <a:lnTo>
                      <a:pt x="10936" y="8993"/>
                    </a:lnTo>
                    <a:lnTo>
                      <a:pt x="10200" y="8993"/>
                    </a:lnTo>
                    <a:lnTo>
                      <a:pt x="10200" y="6230"/>
                    </a:lnTo>
                    <a:lnTo>
                      <a:pt x="10936" y="6230"/>
                    </a:lnTo>
                    <a:lnTo>
                      <a:pt x="10936" y="7268"/>
                    </a:lnTo>
                    <a:lnTo>
                      <a:pt x="12311" y="7268"/>
                    </a:lnTo>
                    <a:lnTo>
                      <a:pt x="12311" y="6230"/>
                    </a:lnTo>
                    <a:lnTo>
                      <a:pt x="13033" y="6230"/>
                    </a:lnTo>
                    <a:lnTo>
                      <a:pt x="13033" y="8993"/>
                    </a:lnTo>
                    <a:cubicBezTo>
                      <a:pt x="13033" y="8993"/>
                      <a:pt x="12311" y="8993"/>
                      <a:pt x="12311" y="8993"/>
                    </a:cubicBezTo>
                    <a:close/>
                    <a:moveTo>
                      <a:pt x="16086" y="3348"/>
                    </a:moveTo>
                    <a:lnTo>
                      <a:pt x="16135" y="3271"/>
                    </a:lnTo>
                    <a:lnTo>
                      <a:pt x="17787" y="1111"/>
                    </a:lnTo>
                    <a:lnTo>
                      <a:pt x="17787" y="3348"/>
                    </a:lnTo>
                    <a:cubicBezTo>
                      <a:pt x="17787" y="3348"/>
                      <a:pt x="16086" y="3348"/>
                      <a:pt x="16086" y="3348"/>
                    </a:cubicBezTo>
                    <a:close/>
                    <a:moveTo>
                      <a:pt x="17787" y="5367"/>
                    </a:moveTo>
                    <a:lnTo>
                      <a:pt x="19104" y="5367"/>
                    </a:lnTo>
                    <a:lnTo>
                      <a:pt x="19104" y="4180"/>
                    </a:lnTo>
                    <a:lnTo>
                      <a:pt x="19868" y="4180"/>
                    </a:lnTo>
                    <a:lnTo>
                      <a:pt x="19868" y="3348"/>
                    </a:lnTo>
                    <a:lnTo>
                      <a:pt x="19104" y="3348"/>
                    </a:lnTo>
                    <a:lnTo>
                      <a:pt x="19104" y="0"/>
                    </a:lnTo>
                    <a:lnTo>
                      <a:pt x="17613" y="0"/>
                    </a:lnTo>
                    <a:lnTo>
                      <a:pt x="15106" y="3271"/>
                    </a:lnTo>
                    <a:lnTo>
                      <a:pt x="15106" y="4180"/>
                    </a:lnTo>
                    <a:lnTo>
                      <a:pt x="17787" y="4180"/>
                    </a:lnTo>
                    <a:cubicBezTo>
                      <a:pt x="17787" y="4180"/>
                      <a:pt x="17787" y="5367"/>
                      <a:pt x="17787" y="5367"/>
                    </a:cubicBezTo>
                    <a:close/>
                    <a:moveTo>
                      <a:pt x="14415" y="5367"/>
                    </a:moveTo>
                    <a:lnTo>
                      <a:pt x="9776" y="5367"/>
                    </a:lnTo>
                    <a:lnTo>
                      <a:pt x="9776" y="5360"/>
                    </a:lnTo>
                    <a:cubicBezTo>
                      <a:pt x="9776" y="4876"/>
                      <a:pt x="9929" y="4451"/>
                      <a:pt x="10247" y="4095"/>
                    </a:cubicBezTo>
                    <a:cubicBezTo>
                      <a:pt x="10563" y="3746"/>
                      <a:pt x="11159" y="3340"/>
                      <a:pt x="12024" y="2853"/>
                    </a:cubicBezTo>
                    <a:cubicBezTo>
                      <a:pt x="12410" y="2643"/>
                      <a:pt x="12676" y="2443"/>
                      <a:pt x="12841" y="2271"/>
                    </a:cubicBezTo>
                    <a:cubicBezTo>
                      <a:pt x="13003" y="2089"/>
                      <a:pt x="13081" y="1892"/>
                      <a:pt x="13081" y="1674"/>
                    </a:cubicBezTo>
                    <a:cubicBezTo>
                      <a:pt x="13081" y="1440"/>
                      <a:pt x="12995" y="1243"/>
                      <a:pt x="12820" y="1106"/>
                    </a:cubicBezTo>
                    <a:cubicBezTo>
                      <a:pt x="12648" y="954"/>
                      <a:pt x="12416" y="885"/>
                      <a:pt x="12121" y="885"/>
                    </a:cubicBezTo>
                    <a:cubicBezTo>
                      <a:pt x="11824" y="885"/>
                      <a:pt x="11581" y="976"/>
                      <a:pt x="11419" y="1158"/>
                    </a:cubicBezTo>
                    <a:cubicBezTo>
                      <a:pt x="11235" y="1342"/>
                      <a:pt x="11159" y="1590"/>
                      <a:pt x="11169" y="1892"/>
                    </a:cubicBezTo>
                    <a:lnTo>
                      <a:pt x="9863" y="1892"/>
                    </a:lnTo>
                    <a:cubicBezTo>
                      <a:pt x="9842" y="1317"/>
                      <a:pt x="10038" y="855"/>
                      <a:pt x="10449" y="514"/>
                    </a:cubicBezTo>
                    <a:cubicBezTo>
                      <a:pt x="10851" y="175"/>
                      <a:pt x="11419" y="0"/>
                      <a:pt x="12139" y="0"/>
                    </a:cubicBezTo>
                    <a:cubicBezTo>
                      <a:pt x="12801" y="0"/>
                      <a:pt x="13348" y="159"/>
                      <a:pt x="13779" y="470"/>
                    </a:cubicBezTo>
                    <a:cubicBezTo>
                      <a:pt x="14194" y="786"/>
                      <a:pt x="14415" y="1188"/>
                      <a:pt x="14415" y="1679"/>
                    </a:cubicBezTo>
                    <a:cubicBezTo>
                      <a:pt x="14415" y="2089"/>
                      <a:pt x="14290" y="2430"/>
                      <a:pt x="14051" y="2695"/>
                    </a:cubicBezTo>
                    <a:cubicBezTo>
                      <a:pt x="13810" y="2960"/>
                      <a:pt x="13358" y="3263"/>
                      <a:pt x="12697" y="3595"/>
                    </a:cubicBezTo>
                    <a:cubicBezTo>
                      <a:pt x="12080" y="3907"/>
                      <a:pt x="11668" y="4180"/>
                      <a:pt x="11438" y="4429"/>
                    </a:cubicBezTo>
                    <a:lnTo>
                      <a:pt x="11438" y="4437"/>
                    </a:lnTo>
                    <a:lnTo>
                      <a:pt x="14415" y="4437"/>
                    </a:lnTo>
                    <a:cubicBezTo>
                      <a:pt x="14415" y="4437"/>
                      <a:pt x="14415" y="5367"/>
                      <a:pt x="14415" y="5367"/>
                    </a:cubicBezTo>
                    <a:close/>
                    <a:moveTo>
                      <a:pt x="11045" y="20298"/>
                    </a:moveTo>
                    <a:cubicBezTo>
                      <a:pt x="11045" y="21008"/>
                      <a:pt x="10314" y="21600"/>
                      <a:pt x="9403" y="21600"/>
                    </a:cubicBezTo>
                    <a:cubicBezTo>
                      <a:pt x="8489" y="21600"/>
                      <a:pt x="7750" y="21008"/>
                      <a:pt x="7750" y="20298"/>
                    </a:cubicBezTo>
                    <a:cubicBezTo>
                      <a:pt x="7750" y="19577"/>
                      <a:pt x="8489" y="18995"/>
                      <a:pt x="9403" y="18995"/>
                    </a:cubicBezTo>
                    <a:cubicBezTo>
                      <a:pt x="10314" y="18995"/>
                      <a:pt x="11045" y="19577"/>
                      <a:pt x="11045" y="20298"/>
                    </a:cubicBezTo>
                    <a:cubicBezTo>
                      <a:pt x="11045" y="20298"/>
                      <a:pt x="11045" y="20298"/>
                      <a:pt x="11045" y="20298"/>
                    </a:cubicBezTo>
                    <a:close/>
                    <a:moveTo>
                      <a:pt x="5175" y="20298"/>
                    </a:moveTo>
                    <a:cubicBezTo>
                      <a:pt x="5175" y="21008"/>
                      <a:pt x="4448" y="21600"/>
                      <a:pt x="3541" y="21600"/>
                    </a:cubicBezTo>
                    <a:cubicBezTo>
                      <a:pt x="2625" y="21600"/>
                      <a:pt x="1882" y="21008"/>
                      <a:pt x="1882" y="20298"/>
                    </a:cubicBezTo>
                    <a:cubicBezTo>
                      <a:pt x="1882" y="19577"/>
                      <a:pt x="2625" y="18995"/>
                      <a:pt x="3541" y="18995"/>
                    </a:cubicBezTo>
                    <a:cubicBezTo>
                      <a:pt x="4448" y="18995"/>
                      <a:pt x="5175" y="19577"/>
                      <a:pt x="5175" y="20298"/>
                    </a:cubicBezTo>
                    <a:cubicBezTo>
                      <a:pt x="5175" y="20298"/>
                      <a:pt x="5175" y="20298"/>
                      <a:pt x="5175" y="20298"/>
                    </a:cubicBezTo>
                    <a:close/>
                    <a:moveTo>
                      <a:pt x="21600" y="12006"/>
                    </a:moveTo>
                    <a:cubicBezTo>
                      <a:pt x="21600" y="12259"/>
                      <a:pt x="21339" y="12460"/>
                      <a:pt x="21021" y="12460"/>
                    </a:cubicBezTo>
                    <a:lnTo>
                      <a:pt x="16990" y="12460"/>
                    </a:lnTo>
                    <a:lnTo>
                      <a:pt x="13714" y="18359"/>
                    </a:lnTo>
                    <a:cubicBezTo>
                      <a:pt x="13627" y="18526"/>
                      <a:pt x="13417" y="18624"/>
                      <a:pt x="13184" y="18624"/>
                    </a:cubicBezTo>
                    <a:lnTo>
                      <a:pt x="847" y="18624"/>
                    </a:lnTo>
                    <a:cubicBezTo>
                      <a:pt x="523" y="18624"/>
                      <a:pt x="264" y="18428"/>
                      <a:pt x="264" y="18177"/>
                    </a:cubicBezTo>
                    <a:cubicBezTo>
                      <a:pt x="264" y="17928"/>
                      <a:pt x="523" y="17723"/>
                      <a:pt x="847" y="17723"/>
                    </a:cubicBezTo>
                    <a:lnTo>
                      <a:pt x="12810" y="17723"/>
                    </a:lnTo>
                    <a:lnTo>
                      <a:pt x="16086" y="11824"/>
                    </a:lnTo>
                    <a:cubicBezTo>
                      <a:pt x="16174" y="11657"/>
                      <a:pt x="16384" y="11554"/>
                      <a:pt x="16613" y="11554"/>
                    </a:cubicBezTo>
                    <a:lnTo>
                      <a:pt x="21021" y="11554"/>
                    </a:lnTo>
                    <a:cubicBezTo>
                      <a:pt x="21339" y="11554"/>
                      <a:pt x="21600" y="11758"/>
                      <a:pt x="21600" y="12006"/>
                    </a:cubicBezTo>
                    <a:cubicBezTo>
                      <a:pt x="21600" y="12006"/>
                      <a:pt x="21600" y="12006"/>
                      <a:pt x="21600" y="12006"/>
                    </a:cubicBezTo>
                    <a:close/>
                    <a:moveTo>
                      <a:pt x="3650" y="4466"/>
                    </a:moveTo>
                    <a:cubicBezTo>
                      <a:pt x="5034" y="4466"/>
                      <a:pt x="6147" y="5345"/>
                      <a:pt x="6147" y="6435"/>
                    </a:cubicBezTo>
                    <a:lnTo>
                      <a:pt x="6147" y="9675"/>
                    </a:lnTo>
                    <a:lnTo>
                      <a:pt x="1158" y="9675"/>
                    </a:lnTo>
                    <a:lnTo>
                      <a:pt x="1158" y="6435"/>
                    </a:lnTo>
                    <a:cubicBezTo>
                      <a:pt x="1158" y="5345"/>
                      <a:pt x="2273" y="4466"/>
                      <a:pt x="3650" y="4466"/>
                    </a:cubicBezTo>
                    <a:cubicBezTo>
                      <a:pt x="3650" y="4466"/>
                      <a:pt x="3650" y="4466"/>
                      <a:pt x="3650" y="4466"/>
                    </a:cubicBezTo>
                    <a:close/>
                    <a:moveTo>
                      <a:pt x="10936" y="11113"/>
                    </a:moveTo>
                    <a:lnTo>
                      <a:pt x="5982" y="15080"/>
                    </a:lnTo>
                    <a:cubicBezTo>
                      <a:pt x="4963" y="13984"/>
                      <a:pt x="5059" y="12430"/>
                      <a:pt x="6310" y="11431"/>
                    </a:cubicBezTo>
                    <a:cubicBezTo>
                      <a:pt x="6992" y="10888"/>
                      <a:pt x="7903" y="10585"/>
                      <a:pt x="8872" y="10585"/>
                    </a:cubicBezTo>
                    <a:cubicBezTo>
                      <a:pt x="9620" y="10590"/>
                      <a:pt x="10341" y="10772"/>
                      <a:pt x="10936" y="11113"/>
                    </a:cubicBezTo>
                    <a:cubicBezTo>
                      <a:pt x="10936" y="11113"/>
                      <a:pt x="10936" y="11113"/>
                      <a:pt x="10936" y="11113"/>
                    </a:cubicBezTo>
                    <a:close/>
                    <a:moveTo>
                      <a:pt x="11438" y="15405"/>
                    </a:moveTo>
                    <a:cubicBezTo>
                      <a:pt x="10228" y="16366"/>
                      <a:pt x="8201" y="16481"/>
                      <a:pt x="6809" y="15716"/>
                    </a:cubicBezTo>
                    <a:lnTo>
                      <a:pt x="11765" y="11750"/>
                    </a:lnTo>
                    <a:cubicBezTo>
                      <a:pt x="12784" y="12856"/>
                      <a:pt x="12685" y="14398"/>
                      <a:pt x="11438" y="15405"/>
                    </a:cubicBezTo>
                    <a:cubicBezTo>
                      <a:pt x="11438" y="15405"/>
                      <a:pt x="11438" y="15405"/>
                      <a:pt x="11438" y="15405"/>
                    </a:cubicBezTo>
                    <a:close/>
                    <a:moveTo>
                      <a:pt x="1158" y="14082"/>
                    </a:moveTo>
                    <a:lnTo>
                      <a:pt x="1158" y="10585"/>
                    </a:lnTo>
                    <a:lnTo>
                      <a:pt x="5811" y="10585"/>
                    </a:lnTo>
                    <a:cubicBezTo>
                      <a:pt x="5704" y="10652"/>
                      <a:pt x="5590" y="10720"/>
                      <a:pt x="5493" y="10794"/>
                    </a:cubicBezTo>
                    <a:cubicBezTo>
                      <a:pt x="3821" y="12135"/>
                      <a:pt x="3713" y="14218"/>
                      <a:pt x="5109" y="15670"/>
                    </a:cubicBezTo>
                    <a:cubicBezTo>
                      <a:pt x="4686" y="15913"/>
                      <a:pt x="4187" y="16050"/>
                      <a:pt x="3650" y="16050"/>
                    </a:cubicBezTo>
                    <a:cubicBezTo>
                      <a:pt x="2273" y="16050"/>
                      <a:pt x="1158" y="15170"/>
                      <a:pt x="1158" y="14082"/>
                    </a:cubicBezTo>
                    <a:cubicBezTo>
                      <a:pt x="1158" y="14082"/>
                      <a:pt x="1158" y="14082"/>
                      <a:pt x="1158" y="14082"/>
                    </a:cubicBezTo>
                    <a:close/>
                    <a:moveTo>
                      <a:pt x="3650" y="16958"/>
                    </a:moveTo>
                    <a:cubicBezTo>
                      <a:pt x="4485" y="16958"/>
                      <a:pt x="5271" y="16732"/>
                      <a:pt x="5916" y="16323"/>
                    </a:cubicBezTo>
                    <a:cubicBezTo>
                      <a:pt x="6761" y="16852"/>
                      <a:pt x="7778" y="17155"/>
                      <a:pt x="8872" y="17155"/>
                    </a:cubicBezTo>
                    <a:cubicBezTo>
                      <a:pt x="10151" y="17155"/>
                      <a:pt x="11360" y="16761"/>
                      <a:pt x="12252" y="16041"/>
                    </a:cubicBezTo>
                    <a:cubicBezTo>
                      <a:pt x="14088" y="14573"/>
                      <a:pt x="14067" y="12195"/>
                      <a:pt x="12204" y="10750"/>
                    </a:cubicBezTo>
                    <a:cubicBezTo>
                      <a:pt x="11304" y="10059"/>
                      <a:pt x="10123" y="9675"/>
                      <a:pt x="8872" y="9675"/>
                    </a:cubicBezTo>
                    <a:cubicBezTo>
                      <a:pt x="8326" y="9675"/>
                      <a:pt x="7799" y="9764"/>
                      <a:pt x="7297" y="9902"/>
                    </a:cubicBezTo>
                    <a:lnTo>
                      <a:pt x="7297" y="6435"/>
                    </a:lnTo>
                    <a:cubicBezTo>
                      <a:pt x="7297" y="4846"/>
                      <a:pt x="5667" y="3557"/>
                      <a:pt x="3650" y="3557"/>
                    </a:cubicBezTo>
                    <a:cubicBezTo>
                      <a:pt x="1639" y="3557"/>
                      <a:pt x="0" y="4846"/>
                      <a:pt x="0" y="6435"/>
                    </a:cubicBezTo>
                    <a:lnTo>
                      <a:pt x="0" y="14082"/>
                    </a:lnTo>
                    <a:cubicBezTo>
                      <a:pt x="0" y="15670"/>
                      <a:pt x="1639" y="16958"/>
                      <a:pt x="3650" y="16958"/>
                    </a:cubicBezTo>
                    <a:cubicBezTo>
                      <a:pt x="3650" y="16958"/>
                      <a:pt x="3650" y="16958"/>
                      <a:pt x="3650" y="1695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5B515CAC-F1A7-43D6-9A5A-F1C07FC4CAF0}"/>
              </a:ext>
            </a:extLst>
          </p:cNvPr>
          <p:cNvCxnSpPr>
            <a:cxnSpLocks/>
            <a:stCxn id="23" idx="7"/>
            <a:endCxn id="7" idx="1"/>
          </p:cNvCxnSpPr>
          <p:nvPr/>
        </p:nvCxnSpPr>
        <p:spPr>
          <a:xfrm flipV="1">
            <a:off x="2103594" y="1194597"/>
            <a:ext cx="2471128" cy="1944216"/>
          </a:xfrm>
          <a:prstGeom prst="straightConnector1">
            <a:avLst/>
          </a:prstGeom>
          <a:ln w="127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0D1BF7F8-8183-4504-9D84-3F8EDDDD6ABE}"/>
              </a:ext>
            </a:extLst>
          </p:cNvPr>
          <p:cNvCxnSpPr>
            <a:cxnSpLocks/>
          </p:cNvCxnSpPr>
          <p:nvPr/>
        </p:nvCxnSpPr>
        <p:spPr>
          <a:xfrm>
            <a:off x="1512323" y="1936770"/>
            <a:ext cx="0" cy="2329839"/>
          </a:xfrm>
          <a:prstGeom prst="line">
            <a:avLst/>
          </a:prstGeom>
          <a:ln cap="rnd">
            <a:solidFill>
              <a:schemeClr val="tx1">
                <a:lumMod val="60000"/>
                <a:lumOff val="40000"/>
              </a:schemeClr>
            </a:solidFill>
            <a:round/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9E4B1A51-87FA-4804-85B0-F499633D1651}"/>
              </a:ext>
            </a:extLst>
          </p:cNvPr>
          <p:cNvCxnSpPr>
            <a:cxnSpLocks/>
          </p:cNvCxnSpPr>
          <p:nvPr/>
        </p:nvCxnSpPr>
        <p:spPr>
          <a:xfrm flipH="1">
            <a:off x="1382925" y="4161952"/>
            <a:ext cx="2489718" cy="0"/>
          </a:xfrm>
          <a:prstGeom prst="line">
            <a:avLst/>
          </a:prstGeom>
          <a:ln cap="rnd">
            <a:solidFill>
              <a:schemeClr val="tx1">
                <a:lumMod val="60000"/>
                <a:lumOff val="40000"/>
              </a:schemeClr>
            </a:solidFill>
            <a:round/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F7BCA57F-2DED-4A41-973B-07467F14745A}"/>
              </a:ext>
            </a:extLst>
          </p:cNvPr>
          <p:cNvCxnSpPr>
            <a:cxnSpLocks/>
            <a:endCxn id="14" idx="1"/>
          </p:cNvCxnSpPr>
          <p:nvPr/>
        </p:nvCxnSpPr>
        <p:spPr>
          <a:xfrm flipV="1">
            <a:off x="3163159" y="3371679"/>
            <a:ext cx="1411563" cy="357689"/>
          </a:xfrm>
          <a:prstGeom prst="straightConnector1">
            <a:avLst/>
          </a:prstGeom>
          <a:ln w="127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96BCD068-F9F9-4AA9-BF29-C5E2F59F0C27}"/>
              </a:ext>
            </a:extLst>
          </p:cNvPr>
          <p:cNvCxnSpPr>
            <a:cxnSpLocks/>
            <a:endCxn id="10" idx="1"/>
          </p:cNvCxnSpPr>
          <p:nvPr/>
        </p:nvCxnSpPr>
        <p:spPr>
          <a:xfrm flipV="1">
            <a:off x="2662294" y="2282181"/>
            <a:ext cx="1912428" cy="1028383"/>
          </a:xfrm>
          <a:prstGeom prst="straightConnector1">
            <a:avLst/>
          </a:prstGeom>
          <a:ln w="127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椭圆 22">
            <a:extLst>
              <a:ext uri="{FF2B5EF4-FFF2-40B4-BE49-F238E27FC236}">
                <a16:creationId xmlns:a16="http://schemas.microsoft.com/office/drawing/2014/main" id="{5446DEAD-4EFF-4E56-B509-A531146EB6B9}"/>
              </a:ext>
            </a:extLst>
          </p:cNvPr>
          <p:cNvSpPr/>
          <p:nvPr/>
        </p:nvSpPr>
        <p:spPr>
          <a:xfrm>
            <a:off x="1982756" y="3118081"/>
            <a:ext cx="141570" cy="14157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92BCA112-3AE7-4DEF-A5E1-1BFE34BDD965}"/>
              </a:ext>
            </a:extLst>
          </p:cNvPr>
          <p:cNvSpPr/>
          <p:nvPr/>
        </p:nvSpPr>
        <p:spPr>
          <a:xfrm>
            <a:off x="2584271" y="3236600"/>
            <a:ext cx="141570" cy="141570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B3E4BA04-0670-4737-B68B-A02C4E4D316D}"/>
              </a:ext>
            </a:extLst>
          </p:cNvPr>
          <p:cNvSpPr/>
          <p:nvPr/>
        </p:nvSpPr>
        <p:spPr>
          <a:xfrm>
            <a:off x="3170288" y="3651933"/>
            <a:ext cx="141570" cy="141570"/>
          </a:xfrm>
          <a:prstGeom prst="ellipse">
            <a:avLst/>
          </a:prstGeom>
          <a:solidFill>
            <a:schemeClr val="accent3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E291E3B8-8CA4-43B8-9D7C-D85450EDA531}"/>
              </a:ext>
            </a:extLst>
          </p:cNvPr>
          <p:cNvGrpSpPr/>
          <p:nvPr/>
        </p:nvGrpSpPr>
        <p:grpSpPr>
          <a:xfrm>
            <a:off x="461973" y="4104080"/>
            <a:ext cx="8220054" cy="1373902"/>
            <a:chOff x="795239" y="4028758"/>
            <a:chExt cx="7542380" cy="1260636"/>
          </a:xfrm>
        </p:grpSpPr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id="{8CD8E188-8697-42DE-89C6-2303390DB2FF}"/>
                </a:ext>
              </a:extLst>
            </p:cNvPr>
            <p:cNvGrpSpPr/>
            <p:nvPr/>
          </p:nvGrpSpPr>
          <p:grpSpPr>
            <a:xfrm>
              <a:off x="4616891" y="4046865"/>
              <a:ext cx="3720728" cy="1242529"/>
              <a:chOff x="2302164" y="3147814"/>
              <a:chExt cx="4425873" cy="1478012"/>
            </a:xfrm>
          </p:grpSpPr>
          <p:pic>
            <p:nvPicPr>
              <p:cNvPr id="48" name="图片 47">
                <a:extLst>
                  <a:ext uri="{FF2B5EF4-FFF2-40B4-BE49-F238E27FC236}">
                    <a16:creationId xmlns:a16="http://schemas.microsoft.com/office/drawing/2014/main" id="{638BD82A-DDBA-4D56-922E-EBBB58512A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15963" y="3147814"/>
                <a:ext cx="4312074" cy="1478012"/>
              </a:xfrm>
              <a:prstGeom prst="rect">
                <a:avLst/>
              </a:prstGeom>
            </p:spPr>
          </p:pic>
          <p:pic>
            <p:nvPicPr>
              <p:cNvPr id="49" name="图片 48">
                <a:extLst>
                  <a:ext uri="{FF2B5EF4-FFF2-40B4-BE49-F238E27FC236}">
                    <a16:creationId xmlns:a16="http://schemas.microsoft.com/office/drawing/2014/main" id="{D50DEFD3-E612-4BB2-9534-DF0228BF9C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02164" y="3240584"/>
                <a:ext cx="1005424" cy="681980"/>
              </a:xfrm>
              <a:prstGeom prst="rect">
                <a:avLst/>
              </a:prstGeom>
            </p:spPr>
          </p:pic>
        </p:grpSp>
        <p:grpSp>
          <p:nvGrpSpPr>
            <p:cNvPr id="45" name="组合 44">
              <a:extLst>
                <a:ext uri="{FF2B5EF4-FFF2-40B4-BE49-F238E27FC236}">
                  <a16:creationId xmlns:a16="http://schemas.microsoft.com/office/drawing/2014/main" id="{B30CA886-B968-40B3-A423-CFBE8084C3BF}"/>
                </a:ext>
              </a:extLst>
            </p:cNvPr>
            <p:cNvGrpSpPr/>
            <p:nvPr/>
          </p:nvGrpSpPr>
          <p:grpSpPr>
            <a:xfrm flipH="1">
              <a:off x="795239" y="4028758"/>
              <a:ext cx="3720728" cy="1242529"/>
              <a:chOff x="2302164" y="3147814"/>
              <a:chExt cx="4425873" cy="1478012"/>
            </a:xfrm>
          </p:grpSpPr>
          <p:pic>
            <p:nvPicPr>
              <p:cNvPr id="46" name="图片 45">
                <a:extLst>
                  <a:ext uri="{FF2B5EF4-FFF2-40B4-BE49-F238E27FC236}">
                    <a16:creationId xmlns:a16="http://schemas.microsoft.com/office/drawing/2014/main" id="{69118974-4F86-4FFB-8AFA-A104EFAEA3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15963" y="3147814"/>
                <a:ext cx="4312074" cy="1478012"/>
              </a:xfrm>
              <a:prstGeom prst="rect">
                <a:avLst/>
              </a:prstGeom>
            </p:spPr>
          </p:pic>
          <p:pic>
            <p:nvPicPr>
              <p:cNvPr id="47" name="图片 46">
                <a:extLst>
                  <a:ext uri="{FF2B5EF4-FFF2-40B4-BE49-F238E27FC236}">
                    <a16:creationId xmlns:a16="http://schemas.microsoft.com/office/drawing/2014/main" id="{AF4A7819-1BE5-467D-8B78-5155095305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02164" y="3240584"/>
                <a:ext cx="1005424" cy="681980"/>
              </a:xfrm>
              <a:prstGeom prst="rect">
                <a:avLst/>
              </a:prstGeom>
            </p:spPr>
          </p:pic>
        </p:grpSp>
      </p:grpSp>
      <p:sp>
        <p:nvSpPr>
          <p:cNvPr id="50" name="Title 1">
            <a:extLst>
              <a:ext uri="{FF2B5EF4-FFF2-40B4-BE49-F238E27FC236}">
                <a16:creationId xmlns:a16="http://schemas.microsoft.com/office/drawing/2014/main" id="{ED5CC356-5B23-4103-9E53-5B6E6282DF70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77849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14136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16"/>
          <p:cNvSpPr>
            <a:spLocks noChangeAspect="1"/>
          </p:cNvSpPr>
          <p:nvPr/>
        </p:nvSpPr>
        <p:spPr bwMode="auto">
          <a:xfrm>
            <a:off x="1278526" y="3061323"/>
            <a:ext cx="389152" cy="38925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3767" y="5419"/>
                </a:moveTo>
                <a:cubicBezTo>
                  <a:pt x="4051" y="5419"/>
                  <a:pt x="4271" y="5505"/>
                  <a:pt x="4428" y="5687"/>
                </a:cubicBezTo>
                <a:cubicBezTo>
                  <a:pt x="4586" y="5865"/>
                  <a:pt x="4701" y="6078"/>
                  <a:pt x="4766" y="6326"/>
                </a:cubicBezTo>
                <a:cubicBezTo>
                  <a:pt x="4835" y="6574"/>
                  <a:pt x="4879" y="6836"/>
                  <a:pt x="4893" y="7106"/>
                </a:cubicBezTo>
                <a:cubicBezTo>
                  <a:pt x="4910" y="7377"/>
                  <a:pt x="4917" y="7596"/>
                  <a:pt x="4917" y="7760"/>
                </a:cubicBezTo>
                <a:lnTo>
                  <a:pt x="4917" y="9856"/>
                </a:lnTo>
                <a:cubicBezTo>
                  <a:pt x="4809" y="9928"/>
                  <a:pt x="4720" y="10015"/>
                  <a:pt x="4646" y="10110"/>
                </a:cubicBezTo>
                <a:cubicBezTo>
                  <a:pt x="4574" y="10208"/>
                  <a:pt x="4468" y="10257"/>
                  <a:pt x="4329" y="10257"/>
                </a:cubicBezTo>
                <a:lnTo>
                  <a:pt x="561" y="10257"/>
                </a:lnTo>
                <a:cubicBezTo>
                  <a:pt x="439" y="10257"/>
                  <a:pt x="338" y="10208"/>
                  <a:pt x="256" y="10110"/>
                </a:cubicBezTo>
                <a:cubicBezTo>
                  <a:pt x="177" y="10015"/>
                  <a:pt x="93" y="9928"/>
                  <a:pt x="0" y="9856"/>
                </a:cubicBezTo>
                <a:lnTo>
                  <a:pt x="0" y="7760"/>
                </a:lnTo>
                <a:cubicBezTo>
                  <a:pt x="0" y="7596"/>
                  <a:pt x="4" y="7377"/>
                  <a:pt x="12" y="7106"/>
                </a:cubicBezTo>
                <a:cubicBezTo>
                  <a:pt x="19" y="6836"/>
                  <a:pt x="57" y="6574"/>
                  <a:pt x="124" y="6326"/>
                </a:cubicBezTo>
                <a:cubicBezTo>
                  <a:pt x="196" y="6078"/>
                  <a:pt x="309" y="5865"/>
                  <a:pt x="465" y="5687"/>
                </a:cubicBezTo>
                <a:cubicBezTo>
                  <a:pt x="624" y="5508"/>
                  <a:pt x="842" y="5419"/>
                  <a:pt x="1123" y="5419"/>
                </a:cubicBezTo>
                <a:cubicBezTo>
                  <a:pt x="782" y="5151"/>
                  <a:pt x="508" y="4803"/>
                  <a:pt x="304" y="4377"/>
                </a:cubicBezTo>
                <a:cubicBezTo>
                  <a:pt x="103" y="3950"/>
                  <a:pt x="0" y="3469"/>
                  <a:pt x="0" y="2937"/>
                </a:cubicBezTo>
                <a:cubicBezTo>
                  <a:pt x="0" y="2539"/>
                  <a:pt x="64" y="2162"/>
                  <a:pt x="189" y="1805"/>
                </a:cubicBezTo>
                <a:cubicBezTo>
                  <a:pt x="316" y="1448"/>
                  <a:pt x="491" y="1134"/>
                  <a:pt x="717" y="861"/>
                </a:cubicBezTo>
                <a:cubicBezTo>
                  <a:pt x="943" y="590"/>
                  <a:pt x="1207" y="380"/>
                  <a:pt x="1504" y="227"/>
                </a:cubicBezTo>
                <a:cubicBezTo>
                  <a:pt x="1804" y="77"/>
                  <a:pt x="2119" y="0"/>
                  <a:pt x="2445" y="0"/>
                </a:cubicBezTo>
                <a:cubicBezTo>
                  <a:pt x="2793" y="0"/>
                  <a:pt x="3115" y="77"/>
                  <a:pt x="3412" y="227"/>
                </a:cubicBezTo>
                <a:cubicBezTo>
                  <a:pt x="3712" y="380"/>
                  <a:pt x="3969" y="590"/>
                  <a:pt x="4188" y="861"/>
                </a:cubicBezTo>
                <a:cubicBezTo>
                  <a:pt x="4406" y="1134"/>
                  <a:pt x="4584" y="1448"/>
                  <a:pt x="4716" y="1805"/>
                </a:cubicBezTo>
                <a:cubicBezTo>
                  <a:pt x="4850" y="2162"/>
                  <a:pt x="4917" y="2539"/>
                  <a:pt x="4917" y="2937"/>
                </a:cubicBezTo>
                <a:cubicBezTo>
                  <a:pt x="4917" y="3458"/>
                  <a:pt x="4814" y="3939"/>
                  <a:pt x="4603" y="4371"/>
                </a:cubicBezTo>
                <a:cubicBezTo>
                  <a:pt x="4392" y="4800"/>
                  <a:pt x="4115" y="5151"/>
                  <a:pt x="3767" y="5419"/>
                </a:cubicBezTo>
                <a:moveTo>
                  <a:pt x="18165" y="12062"/>
                </a:moveTo>
                <a:cubicBezTo>
                  <a:pt x="18672" y="12604"/>
                  <a:pt x="19070" y="13142"/>
                  <a:pt x="19356" y="13669"/>
                </a:cubicBezTo>
                <a:cubicBezTo>
                  <a:pt x="19641" y="14196"/>
                  <a:pt x="19788" y="14801"/>
                  <a:pt x="19788" y="15480"/>
                </a:cubicBezTo>
                <a:lnTo>
                  <a:pt x="19788" y="20816"/>
                </a:lnTo>
                <a:cubicBezTo>
                  <a:pt x="19694" y="20868"/>
                  <a:pt x="19620" y="20931"/>
                  <a:pt x="19557" y="20995"/>
                </a:cubicBezTo>
                <a:cubicBezTo>
                  <a:pt x="19497" y="21061"/>
                  <a:pt x="19425" y="21122"/>
                  <a:pt x="19344" y="21191"/>
                </a:cubicBezTo>
                <a:cubicBezTo>
                  <a:pt x="19262" y="21251"/>
                  <a:pt x="19173" y="21317"/>
                  <a:pt x="19075" y="21386"/>
                </a:cubicBezTo>
                <a:cubicBezTo>
                  <a:pt x="18976" y="21455"/>
                  <a:pt x="18835" y="21528"/>
                  <a:pt x="18662" y="21599"/>
                </a:cubicBezTo>
                <a:lnTo>
                  <a:pt x="2942" y="21599"/>
                </a:lnTo>
                <a:cubicBezTo>
                  <a:pt x="2675" y="21599"/>
                  <a:pt x="2467" y="21499"/>
                  <a:pt x="2318" y="21291"/>
                </a:cubicBezTo>
                <a:cubicBezTo>
                  <a:pt x="2167" y="21081"/>
                  <a:pt x="2003" y="20926"/>
                  <a:pt x="1819" y="20816"/>
                </a:cubicBezTo>
                <a:lnTo>
                  <a:pt x="1819" y="15480"/>
                </a:lnTo>
                <a:cubicBezTo>
                  <a:pt x="1819" y="14763"/>
                  <a:pt x="1989" y="14127"/>
                  <a:pt x="2335" y="13571"/>
                </a:cubicBezTo>
                <a:cubicBezTo>
                  <a:pt x="2678" y="13018"/>
                  <a:pt x="3052" y="12511"/>
                  <a:pt x="3460" y="12062"/>
                </a:cubicBezTo>
                <a:cubicBezTo>
                  <a:pt x="3535" y="11970"/>
                  <a:pt x="3633" y="11869"/>
                  <a:pt x="3753" y="11766"/>
                </a:cubicBezTo>
                <a:cubicBezTo>
                  <a:pt x="3873" y="11659"/>
                  <a:pt x="4000" y="11590"/>
                  <a:pt x="4137" y="11553"/>
                </a:cubicBezTo>
                <a:cubicBezTo>
                  <a:pt x="4276" y="11495"/>
                  <a:pt x="4432" y="11466"/>
                  <a:pt x="4610" y="11455"/>
                </a:cubicBezTo>
                <a:cubicBezTo>
                  <a:pt x="4785" y="11446"/>
                  <a:pt x="4956" y="11423"/>
                  <a:pt x="5126" y="11388"/>
                </a:cubicBezTo>
                <a:cubicBezTo>
                  <a:pt x="5594" y="11299"/>
                  <a:pt x="6091" y="11210"/>
                  <a:pt x="6621" y="11121"/>
                </a:cubicBezTo>
                <a:cubicBezTo>
                  <a:pt x="7149" y="11034"/>
                  <a:pt x="7665" y="10945"/>
                  <a:pt x="8172" y="10853"/>
                </a:cubicBezTo>
                <a:cubicBezTo>
                  <a:pt x="7483" y="10326"/>
                  <a:pt x="6928" y="9632"/>
                  <a:pt x="6513" y="8762"/>
                </a:cubicBezTo>
                <a:cubicBezTo>
                  <a:pt x="6093" y="7896"/>
                  <a:pt x="5884" y="6940"/>
                  <a:pt x="5884" y="5903"/>
                </a:cubicBezTo>
                <a:cubicBezTo>
                  <a:pt x="5884" y="5097"/>
                  <a:pt x="6016" y="4331"/>
                  <a:pt x="6275" y="3608"/>
                </a:cubicBezTo>
                <a:cubicBezTo>
                  <a:pt x="6535" y="2885"/>
                  <a:pt x="6887" y="2260"/>
                  <a:pt x="7331" y="1733"/>
                </a:cubicBezTo>
                <a:cubicBezTo>
                  <a:pt x="7778" y="1203"/>
                  <a:pt x="8299" y="786"/>
                  <a:pt x="8894" y="472"/>
                </a:cubicBezTo>
                <a:cubicBezTo>
                  <a:pt x="9494" y="158"/>
                  <a:pt x="10125" y="3"/>
                  <a:pt x="10802" y="3"/>
                </a:cubicBezTo>
                <a:cubicBezTo>
                  <a:pt x="11476" y="3"/>
                  <a:pt x="12112" y="158"/>
                  <a:pt x="12710" y="472"/>
                </a:cubicBezTo>
                <a:cubicBezTo>
                  <a:pt x="13307" y="786"/>
                  <a:pt x="13826" y="1203"/>
                  <a:pt x="14272" y="1733"/>
                </a:cubicBezTo>
                <a:cubicBezTo>
                  <a:pt x="14716" y="2260"/>
                  <a:pt x="15067" y="2885"/>
                  <a:pt x="15328" y="3608"/>
                </a:cubicBezTo>
                <a:cubicBezTo>
                  <a:pt x="15590" y="4331"/>
                  <a:pt x="15719" y="5097"/>
                  <a:pt x="15719" y="5903"/>
                </a:cubicBezTo>
                <a:cubicBezTo>
                  <a:pt x="15719" y="6939"/>
                  <a:pt x="15513" y="7890"/>
                  <a:pt x="15100" y="8757"/>
                </a:cubicBezTo>
                <a:cubicBezTo>
                  <a:pt x="14685" y="9620"/>
                  <a:pt x="14128" y="10320"/>
                  <a:pt x="13432" y="10853"/>
                </a:cubicBezTo>
                <a:cubicBezTo>
                  <a:pt x="13936" y="10945"/>
                  <a:pt x="14452" y="11031"/>
                  <a:pt x="14978" y="11115"/>
                </a:cubicBezTo>
                <a:cubicBezTo>
                  <a:pt x="15504" y="11198"/>
                  <a:pt x="16005" y="11288"/>
                  <a:pt x="16478" y="11388"/>
                </a:cubicBezTo>
                <a:cubicBezTo>
                  <a:pt x="16653" y="11426"/>
                  <a:pt x="16826" y="11449"/>
                  <a:pt x="16994" y="11455"/>
                </a:cubicBezTo>
                <a:cubicBezTo>
                  <a:pt x="17162" y="11466"/>
                  <a:pt x="17323" y="11495"/>
                  <a:pt x="17467" y="11553"/>
                </a:cubicBezTo>
                <a:cubicBezTo>
                  <a:pt x="17603" y="11590"/>
                  <a:pt x="17731" y="11659"/>
                  <a:pt x="17851" y="11766"/>
                </a:cubicBezTo>
                <a:cubicBezTo>
                  <a:pt x="17966" y="11869"/>
                  <a:pt x="18074" y="11970"/>
                  <a:pt x="18165" y="12062"/>
                </a:cubicBezTo>
                <a:moveTo>
                  <a:pt x="20474" y="5419"/>
                </a:moveTo>
                <a:cubicBezTo>
                  <a:pt x="20757" y="5419"/>
                  <a:pt x="20973" y="5505"/>
                  <a:pt x="21124" y="5687"/>
                </a:cubicBezTo>
                <a:cubicBezTo>
                  <a:pt x="21271" y="5865"/>
                  <a:pt x="21381" y="6078"/>
                  <a:pt x="21448" y="6326"/>
                </a:cubicBezTo>
                <a:cubicBezTo>
                  <a:pt x="21520" y="6574"/>
                  <a:pt x="21561" y="6836"/>
                  <a:pt x="21576" y="7106"/>
                </a:cubicBezTo>
                <a:cubicBezTo>
                  <a:pt x="21592" y="7377"/>
                  <a:pt x="21599" y="7596"/>
                  <a:pt x="21599" y="7760"/>
                </a:cubicBezTo>
                <a:lnTo>
                  <a:pt x="21599" y="9856"/>
                </a:lnTo>
                <a:cubicBezTo>
                  <a:pt x="21508" y="9928"/>
                  <a:pt x="21422" y="10015"/>
                  <a:pt x="21340" y="10110"/>
                </a:cubicBezTo>
                <a:cubicBezTo>
                  <a:pt x="21261" y="10208"/>
                  <a:pt x="21158" y="10257"/>
                  <a:pt x="21036" y="10257"/>
                </a:cubicBezTo>
                <a:lnTo>
                  <a:pt x="17268" y="10257"/>
                </a:lnTo>
                <a:cubicBezTo>
                  <a:pt x="17131" y="10257"/>
                  <a:pt x="17023" y="10208"/>
                  <a:pt x="16953" y="10110"/>
                </a:cubicBezTo>
                <a:cubicBezTo>
                  <a:pt x="16879" y="10015"/>
                  <a:pt x="16790" y="9928"/>
                  <a:pt x="16682" y="9856"/>
                </a:cubicBezTo>
                <a:lnTo>
                  <a:pt x="16682" y="7760"/>
                </a:lnTo>
                <a:cubicBezTo>
                  <a:pt x="16682" y="7596"/>
                  <a:pt x="16692" y="7377"/>
                  <a:pt x="16706" y="7106"/>
                </a:cubicBezTo>
                <a:cubicBezTo>
                  <a:pt x="16720" y="6836"/>
                  <a:pt x="16766" y="6574"/>
                  <a:pt x="16836" y="6326"/>
                </a:cubicBezTo>
                <a:cubicBezTo>
                  <a:pt x="16912" y="6078"/>
                  <a:pt x="17023" y="5865"/>
                  <a:pt x="17183" y="5687"/>
                </a:cubicBezTo>
                <a:cubicBezTo>
                  <a:pt x="17337" y="5508"/>
                  <a:pt x="17556" y="5419"/>
                  <a:pt x="17829" y="5419"/>
                </a:cubicBezTo>
                <a:cubicBezTo>
                  <a:pt x="17488" y="5151"/>
                  <a:pt x="17210" y="4803"/>
                  <a:pt x="16999" y="4377"/>
                </a:cubicBezTo>
                <a:cubicBezTo>
                  <a:pt x="16788" y="3950"/>
                  <a:pt x="16682" y="3469"/>
                  <a:pt x="16682" y="2937"/>
                </a:cubicBezTo>
                <a:cubicBezTo>
                  <a:pt x="16682" y="2539"/>
                  <a:pt x="16744" y="2162"/>
                  <a:pt x="16872" y="1805"/>
                </a:cubicBezTo>
                <a:cubicBezTo>
                  <a:pt x="16999" y="1448"/>
                  <a:pt x="17174" y="1134"/>
                  <a:pt x="17400" y="861"/>
                </a:cubicBezTo>
                <a:cubicBezTo>
                  <a:pt x="17625" y="590"/>
                  <a:pt x="17889" y="380"/>
                  <a:pt x="18187" y="227"/>
                </a:cubicBezTo>
                <a:cubicBezTo>
                  <a:pt x="18487" y="77"/>
                  <a:pt x="18808" y="0"/>
                  <a:pt x="19152" y="0"/>
                </a:cubicBezTo>
                <a:cubicBezTo>
                  <a:pt x="19480" y="0"/>
                  <a:pt x="19795" y="77"/>
                  <a:pt x="20095" y="227"/>
                </a:cubicBezTo>
                <a:cubicBezTo>
                  <a:pt x="20395" y="380"/>
                  <a:pt x="20656" y="590"/>
                  <a:pt x="20882" y="861"/>
                </a:cubicBezTo>
                <a:cubicBezTo>
                  <a:pt x="21108" y="1134"/>
                  <a:pt x="21285" y="1448"/>
                  <a:pt x="21412" y="1805"/>
                </a:cubicBezTo>
                <a:cubicBezTo>
                  <a:pt x="21537" y="2162"/>
                  <a:pt x="21599" y="2539"/>
                  <a:pt x="21599" y="2937"/>
                </a:cubicBezTo>
                <a:cubicBezTo>
                  <a:pt x="21599" y="3458"/>
                  <a:pt x="21499" y="3939"/>
                  <a:pt x="21295" y="4371"/>
                </a:cubicBezTo>
                <a:cubicBezTo>
                  <a:pt x="21093" y="4800"/>
                  <a:pt x="20820" y="5151"/>
                  <a:pt x="20474" y="5419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" name="Freeform: Shape 17"/>
          <p:cNvSpPr>
            <a:spLocks noChangeAspect="1"/>
          </p:cNvSpPr>
          <p:nvPr/>
        </p:nvSpPr>
        <p:spPr bwMode="auto">
          <a:xfrm>
            <a:off x="7399290" y="2989286"/>
            <a:ext cx="357107" cy="357200"/>
          </a:xfrm>
          <a:custGeom>
            <a:avLst/>
            <a:gdLst>
              <a:gd name="T0" fmla="*/ 10800 w 21600"/>
              <a:gd name="T1" fmla="*/ 10789 h 21579"/>
              <a:gd name="T2" fmla="*/ 10800 w 21600"/>
              <a:gd name="T3" fmla="*/ 10789 h 21579"/>
              <a:gd name="T4" fmla="*/ 10800 w 21600"/>
              <a:gd name="T5" fmla="*/ 10789 h 21579"/>
              <a:gd name="T6" fmla="*/ 10800 w 21600"/>
              <a:gd name="T7" fmla="*/ 10789 h 21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79">
                <a:moveTo>
                  <a:pt x="21599" y="9391"/>
                </a:moveTo>
                <a:cubicBezTo>
                  <a:pt x="21599" y="9887"/>
                  <a:pt x="21472" y="10321"/>
                  <a:pt x="21218" y="10697"/>
                </a:cubicBezTo>
                <a:cubicBezTo>
                  <a:pt x="20963" y="11072"/>
                  <a:pt x="20647" y="11313"/>
                  <a:pt x="20263" y="11427"/>
                </a:cubicBezTo>
                <a:lnTo>
                  <a:pt x="20263" y="16610"/>
                </a:lnTo>
                <a:cubicBezTo>
                  <a:pt x="20263" y="17200"/>
                  <a:pt x="20087" y="17708"/>
                  <a:pt x="19729" y="18128"/>
                </a:cubicBezTo>
                <a:cubicBezTo>
                  <a:pt x="19374" y="18550"/>
                  <a:pt x="18951" y="18758"/>
                  <a:pt x="18459" y="18758"/>
                </a:cubicBezTo>
                <a:cubicBezTo>
                  <a:pt x="17927" y="18122"/>
                  <a:pt x="17286" y="17505"/>
                  <a:pt x="16537" y="16904"/>
                </a:cubicBezTo>
                <a:cubicBezTo>
                  <a:pt x="15785" y="16305"/>
                  <a:pt x="14980" y="15756"/>
                  <a:pt x="14116" y="15254"/>
                </a:cubicBezTo>
                <a:cubicBezTo>
                  <a:pt x="13254" y="14755"/>
                  <a:pt x="12363" y="14324"/>
                  <a:pt x="11449" y="13969"/>
                </a:cubicBezTo>
                <a:cubicBezTo>
                  <a:pt x="10536" y="13614"/>
                  <a:pt x="9648" y="13379"/>
                  <a:pt x="8788" y="13267"/>
                </a:cubicBezTo>
                <a:cubicBezTo>
                  <a:pt x="8453" y="13379"/>
                  <a:pt x="8179" y="13564"/>
                  <a:pt x="7968" y="13828"/>
                </a:cubicBezTo>
                <a:cubicBezTo>
                  <a:pt x="7758" y="14092"/>
                  <a:pt x="7613" y="14386"/>
                  <a:pt x="7535" y="14706"/>
                </a:cubicBezTo>
                <a:cubicBezTo>
                  <a:pt x="7457" y="15028"/>
                  <a:pt x="7449" y="15360"/>
                  <a:pt x="7510" y="15698"/>
                </a:cubicBezTo>
                <a:cubicBezTo>
                  <a:pt x="7574" y="16035"/>
                  <a:pt x="7719" y="16340"/>
                  <a:pt x="7946" y="16610"/>
                </a:cubicBezTo>
                <a:cubicBezTo>
                  <a:pt x="7750" y="16992"/>
                  <a:pt x="7660" y="17347"/>
                  <a:pt x="7677" y="17673"/>
                </a:cubicBezTo>
                <a:cubicBezTo>
                  <a:pt x="7692" y="17993"/>
                  <a:pt x="7772" y="18307"/>
                  <a:pt x="7917" y="18606"/>
                </a:cubicBezTo>
                <a:cubicBezTo>
                  <a:pt x="8059" y="18908"/>
                  <a:pt x="8255" y="19193"/>
                  <a:pt x="8497" y="19469"/>
                </a:cubicBezTo>
                <a:cubicBezTo>
                  <a:pt x="8737" y="19745"/>
                  <a:pt x="8996" y="20021"/>
                  <a:pt x="9271" y="20291"/>
                </a:cubicBezTo>
                <a:cubicBezTo>
                  <a:pt x="9114" y="20696"/>
                  <a:pt x="8842" y="21001"/>
                  <a:pt x="8455" y="21212"/>
                </a:cubicBezTo>
                <a:cubicBezTo>
                  <a:pt x="8069" y="21423"/>
                  <a:pt x="7655" y="21541"/>
                  <a:pt x="7212" y="21570"/>
                </a:cubicBezTo>
                <a:cubicBezTo>
                  <a:pt x="6771" y="21599"/>
                  <a:pt x="6340" y="21550"/>
                  <a:pt x="5917" y="21423"/>
                </a:cubicBezTo>
                <a:cubicBezTo>
                  <a:pt x="5496" y="21294"/>
                  <a:pt x="5163" y="21092"/>
                  <a:pt x="4923" y="20810"/>
                </a:cubicBezTo>
                <a:cubicBezTo>
                  <a:pt x="4781" y="20241"/>
                  <a:pt x="4624" y="19657"/>
                  <a:pt x="4453" y="19055"/>
                </a:cubicBezTo>
                <a:cubicBezTo>
                  <a:pt x="4281" y="18453"/>
                  <a:pt x="4139" y="17843"/>
                  <a:pt x="4032" y="17224"/>
                </a:cubicBezTo>
                <a:cubicBezTo>
                  <a:pt x="3921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49" y="13153"/>
                </a:cubicBezTo>
                <a:lnTo>
                  <a:pt x="1804" y="13153"/>
                </a:lnTo>
                <a:cubicBezTo>
                  <a:pt x="1312" y="13153"/>
                  <a:pt x="888" y="12945"/>
                  <a:pt x="533" y="12522"/>
                </a:cubicBezTo>
                <a:cubicBezTo>
                  <a:pt x="176" y="12100"/>
                  <a:pt x="0" y="11592"/>
                  <a:pt x="0" y="10990"/>
                </a:cubicBezTo>
                <a:lnTo>
                  <a:pt x="0" y="7774"/>
                </a:lnTo>
                <a:cubicBezTo>
                  <a:pt x="0" y="7184"/>
                  <a:pt x="176" y="6676"/>
                  <a:pt x="526" y="6245"/>
                </a:cubicBezTo>
                <a:cubicBezTo>
                  <a:pt x="878" y="5819"/>
                  <a:pt x="1304" y="5605"/>
                  <a:pt x="1804" y="5605"/>
                </a:cubicBezTo>
                <a:lnTo>
                  <a:pt x="7652" y="5605"/>
                </a:lnTo>
                <a:cubicBezTo>
                  <a:pt x="8551" y="5605"/>
                  <a:pt x="9508" y="5449"/>
                  <a:pt x="10524" y="5135"/>
                </a:cubicBezTo>
                <a:cubicBezTo>
                  <a:pt x="11540" y="4821"/>
                  <a:pt x="12536" y="4399"/>
                  <a:pt x="13511" y="3873"/>
                </a:cubicBezTo>
                <a:cubicBezTo>
                  <a:pt x="14488" y="3342"/>
                  <a:pt x="15408" y="2744"/>
                  <a:pt x="16272" y="2071"/>
                </a:cubicBezTo>
                <a:cubicBezTo>
                  <a:pt x="17134" y="1405"/>
                  <a:pt x="17864" y="713"/>
                  <a:pt x="18459" y="0"/>
                </a:cubicBezTo>
                <a:cubicBezTo>
                  <a:pt x="18951" y="0"/>
                  <a:pt x="19374" y="214"/>
                  <a:pt x="19729" y="633"/>
                </a:cubicBezTo>
                <a:cubicBezTo>
                  <a:pt x="20087" y="1056"/>
                  <a:pt x="20263" y="1567"/>
                  <a:pt x="20263" y="2165"/>
                </a:cubicBezTo>
                <a:lnTo>
                  <a:pt x="20263" y="7334"/>
                </a:lnTo>
                <a:cubicBezTo>
                  <a:pt x="20647" y="7445"/>
                  <a:pt x="20963" y="7692"/>
                  <a:pt x="21218" y="8070"/>
                </a:cubicBezTo>
                <a:cubicBezTo>
                  <a:pt x="21472" y="8454"/>
                  <a:pt x="21599" y="8895"/>
                  <a:pt x="21599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2" y="4451"/>
                </a:cubicBezTo>
                <a:cubicBezTo>
                  <a:pt x="15810" y="4962"/>
                  <a:pt x="15065" y="5423"/>
                  <a:pt x="14280" y="5834"/>
                </a:cubicBezTo>
                <a:cubicBezTo>
                  <a:pt x="13494" y="6245"/>
                  <a:pt x="12693" y="6609"/>
                  <a:pt x="11878" y="6923"/>
                </a:cubicBezTo>
                <a:cubicBezTo>
                  <a:pt x="11060" y="7237"/>
                  <a:pt x="10255" y="7462"/>
                  <a:pt x="9457" y="7603"/>
                </a:cubicBezTo>
                <a:lnTo>
                  <a:pt x="9457" y="11172"/>
                </a:lnTo>
                <a:cubicBezTo>
                  <a:pt x="10255" y="11325"/>
                  <a:pt x="11060" y="11554"/>
                  <a:pt x="11878" y="11862"/>
                </a:cubicBezTo>
                <a:cubicBezTo>
                  <a:pt x="12693" y="12170"/>
                  <a:pt x="13494" y="12537"/>
                  <a:pt x="14280" y="12956"/>
                </a:cubicBezTo>
                <a:cubicBezTo>
                  <a:pt x="15065" y="13379"/>
                  <a:pt x="15812" y="13843"/>
                  <a:pt x="16524" y="14347"/>
                </a:cubicBezTo>
                <a:cubicBezTo>
                  <a:pt x="17234" y="14855"/>
                  <a:pt x="17881" y="15380"/>
                  <a:pt x="18459" y="15920"/>
                </a:cubicBezTo>
                <a:lnTo>
                  <a:pt x="18459" y="285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0" name="Freeform: Shape 18"/>
          <p:cNvSpPr>
            <a:spLocks noChangeAspect="1"/>
          </p:cNvSpPr>
          <p:nvPr/>
        </p:nvSpPr>
        <p:spPr bwMode="auto">
          <a:xfrm>
            <a:off x="7486367" y="1165139"/>
            <a:ext cx="337574" cy="37142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1" name="Freeform: Shape 19"/>
          <p:cNvSpPr>
            <a:spLocks noChangeAspect="1"/>
          </p:cNvSpPr>
          <p:nvPr/>
        </p:nvSpPr>
        <p:spPr bwMode="auto">
          <a:xfrm>
            <a:off x="1304778" y="1401646"/>
            <a:ext cx="408869" cy="407340"/>
          </a:xfrm>
          <a:custGeom>
            <a:avLst/>
            <a:gdLst>
              <a:gd name="T0" fmla="+- 0 10797 26"/>
              <a:gd name="T1" fmla="*/ T0 w 21542"/>
              <a:gd name="T2" fmla="*/ 10800 h 21600"/>
              <a:gd name="T3" fmla="+- 0 10797 26"/>
              <a:gd name="T4" fmla="*/ T3 w 21542"/>
              <a:gd name="T5" fmla="*/ 10800 h 21600"/>
              <a:gd name="T6" fmla="+- 0 10797 26"/>
              <a:gd name="T7" fmla="*/ T6 w 21542"/>
              <a:gd name="T8" fmla="*/ 10800 h 21600"/>
              <a:gd name="T9" fmla="+- 0 10797 26"/>
              <a:gd name="T10" fmla="*/ T9 w 21542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2" h="21600">
                <a:moveTo>
                  <a:pt x="11685" y="1798"/>
                </a:moveTo>
                <a:cubicBezTo>
                  <a:pt x="12903" y="1906"/>
                  <a:pt x="14055" y="2202"/>
                  <a:pt x="15143" y="2682"/>
                </a:cubicBezTo>
                <a:cubicBezTo>
                  <a:pt x="16233" y="3165"/>
                  <a:pt x="17213" y="3803"/>
                  <a:pt x="18089" y="4596"/>
                </a:cubicBezTo>
                <a:cubicBezTo>
                  <a:pt x="18964" y="5390"/>
                  <a:pt x="19696" y="6307"/>
                  <a:pt x="20286" y="7355"/>
                </a:cubicBezTo>
                <a:cubicBezTo>
                  <a:pt x="20875" y="8400"/>
                  <a:pt x="21290" y="9537"/>
                  <a:pt x="21528" y="10774"/>
                </a:cubicBezTo>
                <a:cubicBezTo>
                  <a:pt x="21573" y="11034"/>
                  <a:pt x="21497" y="11229"/>
                  <a:pt x="21299" y="11356"/>
                </a:cubicBezTo>
                <a:cubicBezTo>
                  <a:pt x="21223" y="11407"/>
                  <a:pt x="21151" y="11435"/>
                  <a:pt x="21077" y="11435"/>
                </a:cubicBezTo>
                <a:cubicBezTo>
                  <a:pt x="20930" y="11435"/>
                  <a:pt x="20822" y="11381"/>
                  <a:pt x="20760" y="11271"/>
                </a:cubicBezTo>
                <a:cubicBezTo>
                  <a:pt x="20016" y="10353"/>
                  <a:pt x="19186" y="9890"/>
                  <a:pt x="18272" y="9879"/>
                </a:cubicBezTo>
                <a:cubicBezTo>
                  <a:pt x="17616" y="9879"/>
                  <a:pt x="16994" y="10128"/>
                  <a:pt x="16402" y="10619"/>
                </a:cubicBezTo>
                <a:cubicBezTo>
                  <a:pt x="15813" y="11110"/>
                  <a:pt x="15320" y="11796"/>
                  <a:pt x="14912" y="12680"/>
                </a:cubicBezTo>
                <a:cubicBezTo>
                  <a:pt x="14840" y="12886"/>
                  <a:pt x="14704" y="12991"/>
                  <a:pt x="14516" y="12991"/>
                </a:cubicBezTo>
                <a:cubicBezTo>
                  <a:pt x="14323" y="12991"/>
                  <a:pt x="14191" y="12886"/>
                  <a:pt x="14115" y="12680"/>
                </a:cubicBezTo>
                <a:cubicBezTo>
                  <a:pt x="13490" y="11328"/>
                  <a:pt x="12679" y="10452"/>
                  <a:pt x="11682" y="10057"/>
                </a:cubicBezTo>
                <a:lnTo>
                  <a:pt x="11682" y="17164"/>
                </a:lnTo>
                <a:cubicBezTo>
                  <a:pt x="11682" y="17779"/>
                  <a:pt x="11594" y="18350"/>
                  <a:pt x="11415" y="18883"/>
                </a:cubicBezTo>
                <a:cubicBezTo>
                  <a:pt x="11234" y="19414"/>
                  <a:pt x="10993" y="19886"/>
                  <a:pt x="10690" y="20298"/>
                </a:cubicBezTo>
                <a:cubicBezTo>
                  <a:pt x="10385" y="20704"/>
                  <a:pt x="10029" y="21026"/>
                  <a:pt x="9621" y="21258"/>
                </a:cubicBezTo>
                <a:cubicBezTo>
                  <a:pt x="9214" y="21487"/>
                  <a:pt x="8777" y="21599"/>
                  <a:pt x="8314" y="21599"/>
                </a:cubicBezTo>
                <a:cubicBezTo>
                  <a:pt x="7852" y="21599"/>
                  <a:pt x="7410" y="21487"/>
                  <a:pt x="6995" y="21258"/>
                </a:cubicBezTo>
                <a:cubicBezTo>
                  <a:pt x="6580" y="21027"/>
                  <a:pt x="6220" y="20705"/>
                  <a:pt x="5915" y="20298"/>
                </a:cubicBezTo>
                <a:cubicBezTo>
                  <a:pt x="5612" y="19886"/>
                  <a:pt x="5369" y="19417"/>
                  <a:pt x="5190" y="18883"/>
                </a:cubicBezTo>
                <a:cubicBezTo>
                  <a:pt x="5011" y="18350"/>
                  <a:pt x="4923" y="17779"/>
                  <a:pt x="4923" y="17164"/>
                </a:cubicBezTo>
                <a:cubicBezTo>
                  <a:pt x="4923" y="16850"/>
                  <a:pt x="5011" y="16591"/>
                  <a:pt x="5190" y="16390"/>
                </a:cubicBezTo>
                <a:cubicBezTo>
                  <a:pt x="5369" y="16187"/>
                  <a:pt x="5583" y="16085"/>
                  <a:pt x="5836" y="16085"/>
                </a:cubicBezTo>
                <a:cubicBezTo>
                  <a:pt x="6103" y="16085"/>
                  <a:pt x="6320" y="16187"/>
                  <a:pt x="6492" y="16390"/>
                </a:cubicBezTo>
                <a:cubicBezTo>
                  <a:pt x="6661" y="16591"/>
                  <a:pt x="6747" y="16851"/>
                  <a:pt x="6747" y="17164"/>
                </a:cubicBezTo>
                <a:cubicBezTo>
                  <a:pt x="6747" y="17799"/>
                  <a:pt x="6900" y="18333"/>
                  <a:pt x="7203" y="18776"/>
                </a:cubicBezTo>
                <a:cubicBezTo>
                  <a:pt x="7508" y="19216"/>
                  <a:pt x="7878" y="19437"/>
                  <a:pt x="8312" y="19437"/>
                </a:cubicBezTo>
                <a:cubicBezTo>
                  <a:pt x="8732" y="19437"/>
                  <a:pt x="9092" y="19216"/>
                  <a:pt x="9397" y="18776"/>
                </a:cubicBezTo>
                <a:cubicBezTo>
                  <a:pt x="9700" y="18333"/>
                  <a:pt x="9853" y="17799"/>
                  <a:pt x="9853" y="17164"/>
                </a:cubicBezTo>
                <a:lnTo>
                  <a:pt x="9853" y="10057"/>
                </a:lnTo>
                <a:cubicBezTo>
                  <a:pt x="8856" y="10461"/>
                  <a:pt x="8042" y="11336"/>
                  <a:pt x="7420" y="12680"/>
                </a:cubicBezTo>
                <a:cubicBezTo>
                  <a:pt x="7344" y="12886"/>
                  <a:pt x="7210" y="12991"/>
                  <a:pt x="7019" y="12991"/>
                </a:cubicBezTo>
                <a:cubicBezTo>
                  <a:pt x="6828" y="12991"/>
                  <a:pt x="6700" y="12886"/>
                  <a:pt x="6631" y="12680"/>
                </a:cubicBezTo>
                <a:cubicBezTo>
                  <a:pt x="6227" y="11796"/>
                  <a:pt x="5734" y="11110"/>
                  <a:pt x="5147" y="10619"/>
                </a:cubicBezTo>
                <a:cubicBezTo>
                  <a:pt x="4560" y="10128"/>
                  <a:pt x="3940" y="9879"/>
                  <a:pt x="3284" y="9879"/>
                </a:cubicBezTo>
                <a:cubicBezTo>
                  <a:pt x="2363" y="9879"/>
                  <a:pt x="1541" y="10345"/>
                  <a:pt x="808" y="11271"/>
                </a:cubicBezTo>
                <a:cubicBezTo>
                  <a:pt x="718" y="11381"/>
                  <a:pt x="596" y="11435"/>
                  <a:pt x="455" y="11435"/>
                </a:cubicBezTo>
                <a:cubicBezTo>
                  <a:pt x="381" y="11435"/>
                  <a:pt x="305" y="11407"/>
                  <a:pt x="238" y="11356"/>
                </a:cubicBezTo>
                <a:cubicBezTo>
                  <a:pt x="47" y="11229"/>
                  <a:pt x="-26" y="11034"/>
                  <a:pt x="7" y="10774"/>
                </a:cubicBezTo>
                <a:cubicBezTo>
                  <a:pt x="245" y="9537"/>
                  <a:pt x="660" y="8400"/>
                  <a:pt x="1259" y="7355"/>
                </a:cubicBezTo>
                <a:cubicBezTo>
                  <a:pt x="1855" y="6307"/>
                  <a:pt x="2595" y="5390"/>
                  <a:pt x="3468" y="4596"/>
                </a:cubicBezTo>
                <a:cubicBezTo>
                  <a:pt x="4343" y="3803"/>
                  <a:pt x="5321" y="3168"/>
                  <a:pt x="6402" y="2688"/>
                </a:cubicBezTo>
                <a:cubicBezTo>
                  <a:pt x="7482" y="2213"/>
                  <a:pt x="8634" y="1917"/>
                  <a:pt x="9850" y="1798"/>
                </a:cubicBezTo>
                <a:lnTo>
                  <a:pt x="9850" y="1081"/>
                </a:lnTo>
                <a:cubicBezTo>
                  <a:pt x="9850" y="767"/>
                  <a:pt x="9936" y="508"/>
                  <a:pt x="10118" y="304"/>
                </a:cubicBezTo>
                <a:cubicBezTo>
                  <a:pt x="10296" y="101"/>
                  <a:pt x="10511" y="0"/>
                  <a:pt x="10764" y="0"/>
                </a:cubicBezTo>
                <a:cubicBezTo>
                  <a:pt x="11029" y="0"/>
                  <a:pt x="11248" y="101"/>
                  <a:pt x="11420" y="304"/>
                </a:cubicBezTo>
                <a:cubicBezTo>
                  <a:pt x="11589" y="508"/>
                  <a:pt x="11675" y="767"/>
                  <a:pt x="11675" y="1081"/>
                </a:cubicBezTo>
                <a:lnTo>
                  <a:pt x="11675" y="179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38" name="组合 37"/>
          <p:cNvGrpSpPr/>
          <p:nvPr/>
        </p:nvGrpSpPr>
        <p:grpSpPr>
          <a:xfrm>
            <a:off x="4923154" y="1208840"/>
            <a:ext cx="978694" cy="1662112"/>
            <a:chOff x="4923154" y="1208840"/>
            <a:chExt cx="978694" cy="1662112"/>
          </a:xfrm>
        </p:grpSpPr>
        <p:sp>
          <p:nvSpPr>
            <p:cNvPr id="5" name="Freeform: Shape 4"/>
            <p:cNvSpPr>
              <a:spLocks/>
            </p:cNvSpPr>
            <p:nvPr/>
          </p:nvSpPr>
          <p:spPr bwMode="auto">
            <a:xfrm rot="6735232">
              <a:off x="4581445" y="1550549"/>
              <a:ext cx="1662112" cy="978694"/>
            </a:xfrm>
            <a:custGeom>
              <a:avLst/>
              <a:gdLst>
                <a:gd name="T0" fmla="*/ 178 w 872"/>
                <a:gd name="T1" fmla="*/ 512 h 512"/>
                <a:gd name="T2" fmla="*/ 158 w 872"/>
                <a:gd name="T3" fmla="*/ 374 h 512"/>
                <a:gd name="T4" fmla="*/ 153 w 872"/>
                <a:gd name="T5" fmla="*/ 317 h 512"/>
                <a:gd name="T6" fmla="*/ 148 w 872"/>
                <a:gd name="T7" fmla="*/ 309 h 512"/>
                <a:gd name="T8" fmla="*/ 140 w 872"/>
                <a:gd name="T9" fmla="*/ 312 h 512"/>
                <a:gd name="T10" fmla="*/ 47 w 872"/>
                <a:gd name="T11" fmla="*/ 327 h 512"/>
                <a:gd name="T12" fmla="*/ 5 w 872"/>
                <a:gd name="T13" fmla="*/ 246 h 512"/>
                <a:gd name="T14" fmla="*/ 71 w 872"/>
                <a:gd name="T15" fmla="*/ 178 h 512"/>
                <a:gd name="T16" fmla="*/ 139 w 872"/>
                <a:gd name="T17" fmla="*/ 199 h 512"/>
                <a:gd name="T18" fmla="*/ 149 w 872"/>
                <a:gd name="T19" fmla="*/ 204 h 512"/>
                <a:gd name="T20" fmla="*/ 154 w 872"/>
                <a:gd name="T21" fmla="*/ 193 h 512"/>
                <a:gd name="T22" fmla="*/ 179 w 872"/>
                <a:gd name="T23" fmla="*/ 6 h 512"/>
                <a:gd name="T24" fmla="*/ 180 w 872"/>
                <a:gd name="T25" fmla="*/ 0 h 512"/>
                <a:gd name="T26" fmla="*/ 221 w 872"/>
                <a:gd name="T27" fmla="*/ 8 h 512"/>
                <a:gd name="T28" fmla="*/ 374 w 872"/>
                <a:gd name="T29" fmla="*/ 27 h 512"/>
                <a:gd name="T30" fmla="*/ 384 w 872"/>
                <a:gd name="T31" fmla="*/ 31 h 512"/>
                <a:gd name="T32" fmla="*/ 380 w 872"/>
                <a:gd name="T33" fmla="*/ 41 h 512"/>
                <a:gd name="T34" fmla="*/ 365 w 872"/>
                <a:gd name="T35" fmla="*/ 132 h 512"/>
                <a:gd name="T36" fmla="*/ 448 w 872"/>
                <a:gd name="T37" fmla="*/ 175 h 512"/>
                <a:gd name="T38" fmla="*/ 514 w 872"/>
                <a:gd name="T39" fmla="*/ 111 h 512"/>
                <a:gd name="T40" fmla="*/ 491 w 872"/>
                <a:gd name="T41" fmla="*/ 39 h 512"/>
                <a:gd name="T42" fmla="*/ 488 w 872"/>
                <a:gd name="T43" fmla="*/ 32 h 512"/>
                <a:gd name="T44" fmla="*/ 496 w 872"/>
                <a:gd name="T45" fmla="*/ 27 h 512"/>
                <a:gd name="T46" fmla="*/ 593 w 872"/>
                <a:gd name="T47" fmla="*/ 17 h 512"/>
                <a:gd name="T48" fmla="*/ 691 w 872"/>
                <a:gd name="T49" fmla="*/ 1 h 512"/>
                <a:gd name="T50" fmla="*/ 697 w 872"/>
                <a:gd name="T51" fmla="*/ 25 h 512"/>
                <a:gd name="T52" fmla="*/ 719 w 872"/>
                <a:gd name="T53" fmla="*/ 196 h 512"/>
                <a:gd name="T54" fmla="*/ 723 w 872"/>
                <a:gd name="T55" fmla="*/ 203 h 512"/>
                <a:gd name="T56" fmla="*/ 732 w 872"/>
                <a:gd name="T57" fmla="*/ 200 h 512"/>
                <a:gd name="T58" fmla="*/ 816 w 872"/>
                <a:gd name="T59" fmla="*/ 182 h 512"/>
                <a:gd name="T60" fmla="*/ 868 w 872"/>
                <a:gd name="T61" fmla="*/ 251 h 512"/>
                <a:gd name="T62" fmla="*/ 799 w 872"/>
                <a:gd name="T63" fmla="*/ 334 h 512"/>
                <a:gd name="T64" fmla="*/ 732 w 872"/>
                <a:gd name="T65" fmla="*/ 312 h 512"/>
                <a:gd name="T66" fmla="*/ 723 w 872"/>
                <a:gd name="T67" fmla="*/ 309 h 512"/>
                <a:gd name="T68" fmla="*/ 718 w 872"/>
                <a:gd name="T69" fmla="*/ 318 h 512"/>
                <a:gd name="T70" fmla="*/ 693 w 872"/>
                <a:gd name="T71" fmla="*/ 506 h 512"/>
                <a:gd name="T72" fmla="*/ 691 w 872"/>
                <a:gd name="T73" fmla="*/ 512 h 512"/>
                <a:gd name="T74" fmla="*/ 641 w 872"/>
                <a:gd name="T75" fmla="*/ 503 h 512"/>
                <a:gd name="T76" fmla="*/ 498 w 872"/>
                <a:gd name="T77" fmla="*/ 486 h 512"/>
                <a:gd name="T78" fmla="*/ 488 w 872"/>
                <a:gd name="T79" fmla="*/ 481 h 512"/>
                <a:gd name="T80" fmla="*/ 492 w 872"/>
                <a:gd name="T81" fmla="*/ 471 h 512"/>
                <a:gd name="T82" fmla="*/ 492 w 872"/>
                <a:gd name="T83" fmla="*/ 360 h 512"/>
                <a:gd name="T84" fmla="*/ 380 w 872"/>
                <a:gd name="T85" fmla="*/ 360 h 512"/>
                <a:gd name="T86" fmla="*/ 380 w 872"/>
                <a:gd name="T87" fmla="*/ 471 h 512"/>
                <a:gd name="T88" fmla="*/ 384 w 872"/>
                <a:gd name="T89" fmla="*/ 481 h 512"/>
                <a:gd name="T90" fmla="*/ 375 w 872"/>
                <a:gd name="T91" fmla="*/ 486 h 512"/>
                <a:gd name="T92" fmla="*/ 189 w 872"/>
                <a:gd name="T93" fmla="*/ 511 h 512"/>
                <a:gd name="T94" fmla="*/ 178 w 872"/>
                <a:gd name="T95" fmla="*/ 512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72" h="512">
                  <a:moveTo>
                    <a:pt x="178" y="512"/>
                  </a:moveTo>
                  <a:cubicBezTo>
                    <a:pt x="171" y="465"/>
                    <a:pt x="164" y="420"/>
                    <a:pt x="158" y="374"/>
                  </a:cubicBezTo>
                  <a:cubicBezTo>
                    <a:pt x="155" y="355"/>
                    <a:pt x="155" y="336"/>
                    <a:pt x="153" y="317"/>
                  </a:cubicBezTo>
                  <a:cubicBezTo>
                    <a:pt x="153" y="314"/>
                    <a:pt x="151" y="310"/>
                    <a:pt x="148" y="309"/>
                  </a:cubicBezTo>
                  <a:cubicBezTo>
                    <a:pt x="147" y="308"/>
                    <a:pt x="142" y="310"/>
                    <a:pt x="140" y="312"/>
                  </a:cubicBezTo>
                  <a:cubicBezTo>
                    <a:pt x="114" y="337"/>
                    <a:pt x="78" y="343"/>
                    <a:pt x="47" y="327"/>
                  </a:cubicBezTo>
                  <a:cubicBezTo>
                    <a:pt x="17" y="311"/>
                    <a:pt x="0" y="278"/>
                    <a:pt x="5" y="246"/>
                  </a:cubicBezTo>
                  <a:cubicBezTo>
                    <a:pt x="10" y="211"/>
                    <a:pt x="35" y="184"/>
                    <a:pt x="71" y="178"/>
                  </a:cubicBezTo>
                  <a:cubicBezTo>
                    <a:pt x="96" y="173"/>
                    <a:pt x="119" y="181"/>
                    <a:pt x="139" y="199"/>
                  </a:cubicBezTo>
                  <a:cubicBezTo>
                    <a:pt x="141" y="201"/>
                    <a:pt x="145" y="202"/>
                    <a:pt x="149" y="204"/>
                  </a:cubicBezTo>
                  <a:cubicBezTo>
                    <a:pt x="150" y="200"/>
                    <a:pt x="153" y="197"/>
                    <a:pt x="154" y="193"/>
                  </a:cubicBezTo>
                  <a:cubicBezTo>
                    <a:pt x="157" y="130"/>
                    <a:pt x="165" y="67"/>
                    <a:pt x="179" y="6"/>
                  </a:cubicBezTo>
                  <a:cubicBezTo>
                    <a:pt x="179" y="4"/>
                    <a:pt x="180" y="3"/>
                    <a:pt x="180" y="0"/>
                  </a:cubicBezTo>
                  <a:cubicBezTo>
                    <a:pt x="194" y="3"/>
                    <a:pt x="207" y="6"/>
                    <a:pt x="221" y="8"/>
                  </a:cubicBezTo>
                  <a:cubicBezTo>
                    <a:pt x="272" y="14"/>
                    <a:pt x="323" y="20"/>
                    <a:pt x="374" y="27"/>
                  </a:cubicBezTo>
                  <a:cubicBezTo>
                    <a:pt x="377" y="27"/>
                    <a:pt x="381" y="30"/>
                    <a:pt x="384" y="31"/>
                  </a:cubicBezTo>
                  <a:cubicBezTo>
                    <a:pt x="383" y="34"/>
                    <a:pt x="382" y="38"/>
                    <a:pt x="380" y="41"/>
                  </a:cubicBezTo>
                  <a:cubicBezTo>
                    <a:pt x="356" y="66"/>
                    <a:pt x="350" y="102"/>
                    <a:pt x="365" y="132"/>
                  </a:cubicBezTo>
                  <a:cubicBezTo>
                    <a:pt x="381" y="163"/>
                    <a:pt x="413" y="179"/>
                    <a:pt x="448" y="175"/>
                  </a:cubicBezTo>
                  <a:cubicBezTo>
                    <a:pt x="480" y="170"/>
                    <a:pt x="507" y="145"/>
                    <a:pt x="514" y="111"/>
                  </a:cubicBezTo>
                  <a:cubicBezTo>
                    <a:pt x="519" y="84"/>
                    <a:pt x="511" y="60"/>
                    <a:pt x="491" y="39"/>
                  </a:cubicBezTo>
                  <a:cubicBezTo>
                    <a:pt x="489" y="37"/>
                    <a:pt x="487" y="33"/>
                    <a:pt x="488" y="32"/>
                  </a:cubicBezTo>
                  <a:cubicBezTo>
                    <a:pt x="489" y="29"/>
                    <a:pt x="493" y="27"/>
                    <a:pt x="496" y="27"/>
                  </a:cubicBezTo>
                  <a:cubicBezTo>
                    <a:pt x="528" y="23"/>
                    <a:pt x="561" y="21"/>
                    <a:pt x="593" y="17"/>
                  </a:cubicBezTo>
                  <a:cubicBezTo>
                    <a:pt x="626" y="13"/>
                    <a:pt x="658" y="7"/>
                    <a:pt x="691" y="1"/>
                  </a:cubicBezTo>
                  <a:cubicBezTo>
                    <a:pt x="693" y="8"/>
                    <a:pt x="695" y="16"/>
                    <a:pt x="697" y="25"/>
                  </a:cubicBezTo>
                  <a:cubicBezTo>
                    <a:pt x="708" y="81"/>
                    <a:pt x="716" y="138"/>
                    <a:pt x="719" y="196"/>
                  </a:cubicBezTo>
                  <a:cubicBezTo>
                    <a:pt x="719" y="198"/>
                    <a:pt x="721" y="203"/>
                    <a:pt x="723" y="203"/>
                  </a:cubicBezTo>
                  <a:cubicBezTo>
                    <a:pt x="725" y="204"/>
                    <a:pt x="729" y="202"/>
                    <a:pt x="732" y="200"/>
                  </a:cubicBezTo>
                  <a:cubicBezTo>
                    <a:pt x="756" y="178"/>
                    <a:pt x="784" y="170"/>
                    <a:pt x="816" y="182"/>
                  </a:cubicBezTo>
                  <a:cubicBezTo>
                    <a:pt x="847" y="193"/>
                    <a:pt x="864" y="218"/>
                    <a:pt x="868" y="251"/>
                  </a:cubicBezTo>
                  <a:cubicBezTo>
                    <a:pt x="872" y="290"/>
                    <a:pt x="839" y="330"/>
                    <a:pt x="799" y="334"/>
                  </a:cubicBezTo>
                  <a:cubicBezTo>
                    <a:pt x="773" y="338"/>
                    <a:pt x="751" y="330"/>
                    <a:pt x="732" y="312"/>
                  </a:cubicBezTo>
                  <a:cubicBezTo>
                    <a:pt x="730" y="310"/>
                    <a:pt x="725" y="308"/>
                    <a:pt x="723" y="309"/>
                  </a:cubicBezTo>
                  <a:cubicBezTo>
                    <a:pt x="720" y="310"/>
                    <a:pt x="719" y="315"/>
                    <a:pt x="718" y="318"/>
                  </a:cubicBezTo>
                  <a:cubicBezTo>
                    <a:pt x="715" y="381"/>
                    <a:pt x="706" y="444"/>
                    <a:pt x="693" y="506"/>
                  </a:cubicBezTo>
                  <a:cubicBezTo>
                    <a:pt x="693" y="508"/>
                    <a:pt x="692" y="509"/>
                    <a:pt x="691" y="512"/>
                  </a:cubicBezTo>
                  <a:cubicBezTo>
                    <a:pt x="674" y="509"/>
                    <a:pt x="658" y="505"/>
                    <a:pt x="641" y="503"/>
                  </a:cubicBezTo>
                  <a:cubicBezTo>
                    <a:pt x="594" y="497"/>
                    <a:pt x="546" y="491"/>
                    <a:pt x="498" y="486"/>
                  </a:cubicBezTo>
                  <a:cubicBezTo>
                    <a:pt x="495" y="485"/>
                    <a:pt x="491" y="483"/>
                    <a:pt x="488" y="481"/>
                  </a:cubicBezTo>
                  <a:cubicBezTo>
                    <a:pt x="489" y="478"/>
                    <a:pt x="490" y="474"/>
                    <a:pt x="492" y="471"/>
                  </a:cubicBezTo>
                  <a:cubicBezTo>
                    <a:pt x="523" y="439"/>
                    <a:pt x="523" y="390"/>
                    <a:pt x="492" y="360"/>
                  </a:cubicBezTo>
                  <a:cubicBezTo>
                    <a:pt x="461" y="329"/>
                    <a:pt x="411" y="329"/>
                    <a:pt x="380" y="360"/>
                  </a:cubicBezTo>
                  <a:cubicBezTo>
                    <a:pt x="349" y="391"/>
                    <a:pt x="349" y="439"/>
                    <a:pt x="380" y="471"/>
                  </a:cubicBezTo>
                  <a:cubicBezTo>
                    <a:pt x="382" y="474"/>
                    <a:pt x="384" y="478"/>
                    <a:pt x="384" y="481"/>
                  </a:cubicBezTo>
                  <a:cubicBezTo>
                    <a:pt x="384" y="483"/>
                    <a:pt x="378" y="485"/>
                    <a:pt x="375" y="486"/>
                  </a:cubicBezTo>
                  <a:cubicBezTo>
                    <a:pt x="313" y="489"/>
                    <a:pt x="251" y="497"/>
                    <a:pt x="189" y="511"/>
                  </a:cubicBezTo>
                  <a:cubicBezTo>
                    <a:pt x="187" y="511"/>
                    <a:pt x="184" y="511"/>
                    <a:pt x="178" y="512"/>
                  </a:cubicBez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TextBox 20"/>
            <p:cNvSpPr txBox="1"/>
            <p:nvPr/>
          </p:nvSpPr>
          <p:spPr>
            <a:xfrm rot="17488811">
              <a:off x="4989513" y="1947936"/>
              <a:ext cx="830997" cy="20774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</a:rPr>
                <a:t>标题文本预设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068522" y="2870952"/>
            <a:ext cx="1662112" cy="978694"/>
            <a:chOff x="4068522" y="2870952"/>
            <a:chExt cx="1662112" cy="978694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6" name="Freeform: Shape 5"/>
            <p:cNvSpPr>
              <a:spLocks/>
            </p:cNvSpPr>
            <p:nvPr/>
          </p:nvSpPr>
          <p:spPr bwMode="auto">
            <a:xfrm>
              <a:off x="4068522" y="2870952"/>
              <a:ext cx="1662112" cy="978694"/>
            </a:xfrm>
            <a:custGeom>
              <a:avLst/>
              <a:gdLst>
                <a:gd name="T0" fmla="*/ 178 w 872"/>
                <a:gd name="T1" fmla="*/ 512 h 512"/>
                <a:gd name="T2" fmla="*/ 158 w 872"/>
                <a:gd name="T3" fmla="*/ 374 h 512"/>
                <a:gd name="T4" fmla="*/ 153 w 872"/>
                <a:gd name="T5" fmla="*/ 317 h 512"/>
                <a:gd name="T6" fmla="*/ 148 w 872"/>
                <a:gd name="T7" fmla="*/ 309 h 512"/>
                <a:gd name="T8" fmla="*/ 140 w 872"/>
                <a:gd name="T9" fmla="*/ 312 h 512"/>
                <a:gd name="T10" fmla="*/ 47 w 872"/>
                <a:gd name="T11" fmla="*/ 327 h 512"/>
                <a:gd name="T12" fmla="*/ 5 w 872"/>
                <a:gd name="T13" fmla="*/ 246 h 512"/>
                <a:gd name="T14" fmla="*/ 71 w 872"/>
                <a:gd name="T15" fmla="*/ 178 h 512"/>
                <a:gd name="T16" fmla="*/ 139 w 872"/>
                <a:gd name="T17" fmla="*/ 199 h 512"/>
                <a:gd name="T18" fmla="*/ 149 w 872"/>
                <a:gd name="T19" fmla="*/ 204 h 512"/>
                <a:gd name="T20" fmla="*/ 154 w 872"/>
                <a:gd name="T21" fmla="*/ 193 h 512"/>
                <a:gd name="T22" fmla="*/ 179 w 872"/>
                <a:gd name="T23" fmla="*/ 6 h 512"/>
                <a:gd name="T24" fmla="*/ 180 w 872"/>
                <a:gd name="T25" fmla="*/ 0 h 512"/>
                <a:gd name="T26" fmla="*/ 221 w 872"/>
                <a:gd name="T27" fmla="*/ 8 h 512"/>
                <a:gd name="T28" fmla="*/ 374 w 872"/>
                <a:gd name="T29" fmla="*/ 27 h 512"/>
                <a:gd name="T30" fmla="*/ 384 w 872"/>
                <a:gd name="T31" fmla="*/ 31 h 512"/>
                <a:gd name="T32" fmla="*/ 380 w 872"/>
                <a:gd name="T33" fmla="*/ 41 h 512"/>
                <a:gd name="T34" fmla="*/ 365 w 872"/>
                <a:gd name="T35" fmla="*/ 132 h 512"/>
                <a:gd name="T36" fmla="*/ 448 w 872"/>
                <a:gd name="T37" fmla="*/ 175 h 512"/>
                <a:gd name="T38" fmla="*/ 514 w 872"/>
                <a:gd name="T39" fmla="*/ 111 h 512"/>
                <a:gd name="T40" fmla="*/ 491 w 872"/>
                <a:gd name="T41" fmla="*/ 39 h 512"/>
                <a:gd name="T42" fmla="*/ 488 w 872"/>
                <a:gd name="T43" fmla="*/ 32 h 512"/>
                <a:gd name="T44" fmla="*/ 496 w 872"/>
                <a:gd name="T45" fmla="*/ 27 h 512"/>
                <a:gd name="T46" fmla="*/ 593 w 872"/>
                <a:gd name="T47" fmla="*/ 17 h 512"/>
                <a:gd name="T48" fmla="*/ 691 w 872"/>
                <a:gd name="T49" fmla="*/ 1 h 512"/>
                <a:gd name="T50" fmla="*/ 697 w 872"/>
                <a:gd name="T51" fmla="*/ 25 h 512"/>
                <a:gd name="T52" fmla="*/ 719 w 872"/>
                <a:gd name="T53" fmla="*/ 196 h 512"/>
                <a:gd name="T54" fmla="*/ 723 w 872"/>
                <a:gd name="T55" fmla="*/ 203 h 512"/>
                <a:gd name="T56" fmla="*/ 732 w 872"/>
                <a:gd name="T57" fmla="*/ 200 h 512"/>
                <a:gd name="T58" fmla="*/ 816 w 872"/>
                <a:gd name="T59" fmla="*/ 182 h 512"/>
                <a:gd name="T60" fmla="*/ 868 w 872"/>
                <a:gd name="T61" fmla="*/ 251 h 512"/>
                <a:gd name="T62" fmla="*/ 799 w 872"/>
                <a:gd name="T63" fmla="*/ 334 h 512"/>
                <a:gd name="T64" fmla="*/ 732 w 872"/>
                <a:gd name="T65" fmla="*/ 312 h 512"/>
                <a:gd name="T66" fmla="*/ 723 w 872"/>
                <a:gd name="T67" fmla="*/ 309 h 512"/>
                <a:gd name="T68" fmla="*/ 718 w 872"/>
                <a:gd name="T69" fmla="*/ 318 h 512"/>
                <a:gd name="T70" fmla="*/ 693 w 872"/>
                <a:gd name="T71" fmla="*/ 506 h 512"/>
                <a:gd name="T72" fmla="*/ 691 w 872"/>
                <a:gd name="T73" fmla="*/ 512 h 512"/>
                <a:gd name="T74" fmla="*/ 641 w 872"/>
                <a:gd name="T75" fmla="*/ 503 h 512"/>
                <a:gd name="T76" fmla="*/ 498 w 872"/>
                <a:gd name="T77" fmla="*/ 486 h 512"/>
                <a:gd name="T78" fmla="*/ 488 w 872"/>
                <a:gd name="T79" fmla="*/ 481 h 512"/>
                <a:gd name="T80" fmla="*/ 492 w 872"/>
                <a:gd name="T81" fmla="*/ 471 h 512"/>
                <a:gd name="T82" fmla="*/ 492 w 872"/>
                <a:gd name="T83" fmla="*/ 360 h 512"/>
                <a:gd name="T84" fmla="*/ 380 w 872"/>
                <a:gd name="T85" fmla="*/ 360 h 512"/>
                <a:gd name="T86" fmla="*/ 380 w 872"/>
                <a:gd name="T87" fmla="*/ 471 h 512"/>
                <a:gd name="T88" fmla="*/ 384 w 872"/>
                <a:gd name="T89" fmla="*/ 481 h 512"/>
                <a:gd name="T90" fmla="*/ 375 w 872"/>
                <a:gd name="T91" fmla="*/ 486 h 512"/>
                <a:gd name="T92" fmla="*/ 189 w 872"/>
                <a:gd name="T93" fmla="*/ 511 h 512"/>
                <a:gd name="T94" fmla="*/ 178 w 872"/>
                <a:gd name="T95" fmla="*/ 512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72" h="512">
                  <a:moveTo>
                    <a:pt x="178" y="512"/>
                  </a:moveTo>
                  <a:cubicBezTo>
                    <a:pt x="171" y="465"/>
                    <a:pt x="164" y="420"/>
                    <a:pt x="158" y="374"/>
                  </a:cubicBezTo>
                  <a:cubicBezTo>
                    <a:pt x="155" y="355"/>
                    <a:pt x="155" y="336"/>
                    <a:pt x="153" y="317"/>
                  </a:cubicBezTo>
                  <a:cubicBezTo>
                    <a:pt x="153" y="314"/>
                    <a:pt x="151" y="310"/>
                    <a:pt x="148" y="309"/>
                  </a:cubicBezTo>
                  <a:cubicBezTo>
                    <a:pt x="147" y="308"/>
                    <a:pt x="142" y="310"/>
                    <a:pt x="140" y="312"/>
                  </a:cubicBezTo>
                  <a:cubicBezTo>
                    <a:pt x="114" y="337"/>
                    <a:pt x="78" y="343"/>
                    <a:pt x="47" y="327"/>
                  </a:cubicBezTo>
                  <a:cubicBezTo>
                    <a:pt x="17" y="311"/>
                    <a:pt x="0" y="278"/>
                    <a:pt x="5" y="246"/>
                  </a:cubicBezTo>
                  <a:cubicBezTo>
                    <a:pt x="10" y="211"/>
                    <a:pt x="35" y="184"/>
                    <a:pt x="71" y="178"/>
                  </a:cubicBezTo>
                  <a:cubicBezTo>
                    <a:pt x="96" y="173"/>
                    <a:pt x="119" y="181"/>
                    <a:pt x="139" y="199"/>
                  </a:cubicBezTo>
                  <a:cubicBezTo>
                    <a:pt x="141" y="201"/>
                    <a:pt x="145" y="202"/>
                    <a:pt x="149" y="204"/>
                  </a:cubicBezTo>
                  <a:cubicBezTo>
                    <a:pt x="150" y="200"/>
                    <a:pt x="153" y="197"/>
                    <a:pt x="154" y="193"/>
                  </a:cubicBezTo>
                  <a:cubicBezTo>
                    <a:pt x="157" y="130"/>
                    <a:pt x="165" y="67"/>
                    <a:pt x="179" y="6"/>
                  </a:cubicBezTo>
                  <a:cubicBezTo>
                    <a:pt x="179" y="4"/>
                    <a:pt x="180" y="3"/>
                    <a:pt x="180" y="0"/>
                  </a:cubicBezTo>
                  <a:cubicBezTo>
                    <a:pt x="194" y="3"/>
                    <a:pt x="207" y="6"/>
                    <a:pt x="221" y="8"/>
                  </a:cubicBezTo>
                  <a:cubicBezTo>
                    <a:pt x="272" y="14"/>
                    <a:pt x="323" y="20"/>
                    <a:pt x="374" y="27"/>
                  </a:cubicBezTo>
                  <a:cubicBezTo>
                    <a:pt x="377" y="27"/>
                    <a:pt x="381" y="30"/>
                    <a:pt x="384" y="31"/>
                  </a:cubicBezTo>
                  <a:cubicBezTo>
                    <a:pt x="383" y="34"/>
                    <a:pt x="382" y="38"/>
                    <a:pt x="380" y="41"/>
                  </a:cubicBezTo>
                  <a:cubicBezTo>
                    <a:pt x="356" y="66"/>
                    <a:pt x="350" y="102"/>
                    <a:pt x="365" y="132"/>
                  </a:cubicBezTo>
                  <a:cubicBezTo>
                    <a:pt x="381" y="163"/>
                    <a:pt x="413" y="179"/>
                    <a:pt x="448" y="175"/>
                  </a:cubicBezTo>
                  <a:cubicBezTo>
                    <a:pt x="480" y="170"/>
                    <a:pt x="507" y="145"/>
                    <a:pt x="514" y="111"/>
                  </a:cubicBezTo>
                  <a:cubicBezTo>
                    <a:pt x="519" y="84"/>
                    <a:pt x="511" y="60"/>
                    <a:pt x="491" y="39"/>
                  </a:cubicBezTo>
                  <a:cubicBezTo>
                    <a:pt x="489" y="37"/>
                    <a:pt x="487" y="33"/>
                    <a:pt x="488" y="32"/>
                  </a:cubicBezTo>
                  <a:cubicBezTo>
                    <a:pt x="489" y="29"/>
                    <a:pt x="493" y="27"/>
                    <a:pt x="496" y="27"/>
                  </a:cubicBezTo>
                  <a:cubicBezTo>
                    <a:pt x="528" y="23"/>
                    <a:pt x="561" y="21"/>
                    <a:pt x="593" y="17"/>
                  </a:cubicBezTo>
                  <a:cubicBezTo>
                    <a:pt x="626" y="13"/>
                    <a:pt x="658" y="7"/>
                    <a:pt x="691" y="1"/>
                  </a:cubicBezTo>
                  <a:cubicBezTo>
                    <a:pt x="693" y="8"/>
                    <a:pt x="695" y="16"/>
                    <a:pt x="697" y="25"/>
                  </a:cubicBezTo>
                  <a:cubicBezTo>
                    <a:pt x="708" y="81"/>
                    <a:pt x="716" y="138"/>
                    <a:pt x="719" y="196"/>
                  </a:cubicBezTo>
                  <a:cubicBezTo>
                    <a:pt x="719" y="198"/>
                    <a:pt x="721" y="203"/>
                    <a:pt x="723" y="203"/>
                  </a:cubicBezTo>
                  <a:cubicBezTo>
                    <a:pt x="725" y="204"/>
                    <a:pt x="729" y="202"/>
                    <a:pt x="732" y="200"/>
                  </a:cubicBezTo>
                  <a:cubicBezTo>
                    <a:pt x="756" y="178"/>
                    <a:pt x="784" y="170"/>
                    <a:pt x="816" y="182"/>
                  </a:cubicBezTo>
                  <a:cubicBezTo>
                    <a:pt x="847" y="193"/>
                    <a:pt x="864" y="218"/>
                    <a:pt x="868" y="251"/>
                  </a:cubicBezTo>
                  <a:cubicBezTo>
                    <a:pt x="872" y="290"/>
                    <a:pt x="839" y="330"/>
                    <a:pt x="799" y="334"/>
                  </a:cubicBezTo>
                  <a:cubicBezTo>
                    <a:pt x="773" y="338"/>
                    <a:pt x="751" y="330"/>
                    <a:pt x="732" y="312"/>
                  </a:cubicBezTo>
                  <a:cubicBezTo>
                    <a:pt x="730" y="310"/>
                    <a:pt x="725" y="308"/>
                    <a:pt x="723" y="309"/>
                  </a:cubicBezTo>
                  <a:cubicBezTo>
                    <a:pt x="720" y="310"/>
                    <a:pt x="719" y="315"/>
                    <a:pt x="718" y="318"/>
                  </a:cubicBezTo>
                  <a:cubicBezTo>
                    <a:pt x="715" y="381"/>
                    <a:pt x="706" y="444"/>
                    <a:pt x="693" y="506"/>
                  </a:cubicBezTo>
                  <a:cubicBezTo>
                    <a:pt x="693" y="508"/>
                    <a:pt x="692" y="509"/>
                    <a:pt x="691" y="512"/>
                  </a:cubicBezTo>
                  <a:cubicBezTo>
                    <a:pt x="674" y="509"/>
                    <a:pt x="658" y="505"/>
                    <a:pt x="641" y="503"/>
                  </a:cubicBezTo>
                  <a:cubicBezTo>
                    <a:pt x="594" y="497"/>
                    <a:pt x="546" y="491"/>
                    <a:pt x="498" y="486"/>
                  </a:cubicBezTo>
                  <a:cubicBezTo>
                    <a:pt x="495" y="485"/>
                    <a:pt x="491" y="483"/>
                    <a:pt x="488" y="481"/>
                  </a:cubicBezTo>
                  <a:cubicBezTo>
                    <a:pt x="489" y="478"/>
                    <a:pt x="490" y="474"/>
                    <a:pt x="492" y="471"/>
                  </a:cubicBezTo>
                  <a:cubicBezTo>
                    <a:pt x="523" y="439"/>
                    <a:pt x="523" y="390"/>
                    <a:pt x="492" y="360"/>
                  </a:cubicBezTo>
                  <a:cubicBezTo>
                    <a:pt x="461" y="329"/>
                    <a:pt x="411" y="329"/>
                    <a:pt x="380" y="360"/>
                  </a:cubicBezTo>
                  <a:cubicBezTo>
                    <a:pt x="349" y="391"/>
                    <a:pt x="349" y="439"/>
                    <a:pt x="380" y="471"/>
                  </a:cubicBezTo>
                  <a:cubicBezTo>
                    <a:pt x="382" y="474"/>
                    <a:pt x="384" y="478"/>
                    <a:pt x="384" y="481"/>
                  </a:cubicBezTo>
                  <a:cubicBezTo>
                    <a:pt x="384" y="483"/>
                    <a:pt x="378" y="485"/>
                    <a:pt x="375" y="486"/>
                  </a:cubicBezTo>
                  <a:cubicBezTo>
                    <a:pt x="313" y="489"/>
                    <a:pt x="251" y="497"/>
                    <a:pt x="189" y="511"/>
                  </a:cubicBezTo>
                  <a:cubicBezTo>
                    <a:pt x="187" y="511"/>
                    <a:pt x="184" y="511"/>
                    <a:pt x="178" y="5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TextBox 21"/>
            <p:cNvSpPr txBox="1"/>
            <p:nvPr/>
          </p:nvSpPr>
          <p:spPr>
            <a:xfrm>
              <a:off x="4484078" y="3234204"/>
              <a:ext cx="830997" cy="207749"/>
            </a:xfrm>
            <a:prstGeom prst="rect">
              <a:avLst/>
            </a:prstGeom>
            <a:grp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200" b="1">
                  <a:solidFill>
                    <a:schemeClr val="bg1"/>
                  </a:solidFill>
                </a:rPr>
                <a:t>标题文本预设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090547" y="1896675"/>
            <a:ext cx="1662112" cy="978694"/>
            <a:chOff x="3090547" y="1896675"/>
            <a:chExt cx="1662112" cy="978694"/>
          </a:xfrm>
          <a:solidFill>
            <a:srgbClr val="A90202"/>
          </a:solidFill>
        </p:grpSpPr>
        <p:sp>
          <p:nvSpPr>
            <p:cNvPr id="4" name="Freeform: Shape 3"/>
            <p:cNvSpPr>
              <a:spLocks/>
            </p:cNvSpPr>
            <p:nvPr/>
          </p:nvSpPr>
          <p:spPr bwMode="auto">
            <a:xfrm>
              <a:off x="3090547" y="1896675"/>
              <a:ext cx="1662112" cy="978694"/>
            </a:xfrm>
            <a:custGeom>
              <a:avLst/>
              <a:gdLst>
                <a:gd name="T0" fmla="*/ 178 w 872"/>
                <a:gd name="T1" fmla="*/ 512 h 512"/>
                <a:gd name="T2" fmla="*/ 158 w 872"/>
                <a:gd name="T3" fmla="*/ 374 h 512"/>
                <a:gd name="T4" fmla="*/ 153 w 872"/>
                <a:gd name="T5" fmla="*/ 317 h 512"/>
                <a:gd name="T6" fmla="*/ 148 w 872"/>
                <a:gd name="T7" fmla="*/ 309 h 512"/>
                <a:gd name="T8" fmla="*/ 140 w 872"/>
                <a:gd name="T9" fmla="*/ 312 h 512"/>
                <a:gd name="T10" fmla="*/ 47 w 872"/>
                <a:gd name="T11" fmla="*/ 327 h 512"/>
                <a:gd name="T12" fmla="*/ 5 w 872"/>
                <a:gd name="T13" fmla="*/ 246 h 512"/>
                <a:gd name="T14" fmla="*/ 71 w 872"/>
                <a:gd name="T15" fmla="*/ 178 h 512"/>
                <a:gd name="T16" fmla="*/ 139 w 872"/>
                <a:gd name="T17" fmla="*/ 199 h 512"/>
                <a:gd name="T18" fmla="*/ 149 w 872"/>
                <a:gd name="T19" fmla="*/ 204 h 512"/>
                <a:gd name="T20" fmla="*/ 154 w 872"/>
                <a:gd name="T21" fmla="*/ 193 h 512"/>
                <a:gd name="T22" fmla="*/ 179 w 872"/>
                <a:gd name="T23" fmla="*/ 6 h 512"/>
                <a:gd name="T24" fmla="*/ 180 w 872"/>
                <a:gd name="T25" fmla="*/ 0 h 512"/>
                <a:gd name="T26" fmla="*/ 221 w 872"/>
                <a:gd name="T27" fmla="*/ 8 h 512"/>
                <a:gd name="T28" fmla="*/ 374 w 872"/>
                <a:gd name="T29" fmla="*/ 27 h 512"/>
                <a:gd name="T30" fmla="*/ 384 w 872"/>
                <a:gd name="T31" fmla="*/ 31 h 512"/>
                <a:gd name="T32" fmla="*/ 380 w 872"/>
                <a:gd name="T33" fmla="*/ 41 h 512"/>
                <a:gd name="T34" fmla="*/ 365 w 872"/>
                <a:gd name="T35" fmla="*/ 132 h 512"/>
                <a:gd name="T36" fmla="*/ 448 w 872"/>
                <a:gd name="T37" fmla="*/ 175 h 512"/>
                <a:gd name="T38" fmla="*/ 514 w 872"/>
                <a:gd name="T39" fmla="*/ 111 h 512"/>
                <a:gd name="T40" fmla="*/ 491 w 872"/>
                <a:gd name="T41" fmla="*/ 39 h 512"/>
                <a:gd name="T42" fmla="*/ 488 w 872"/>
                <a:gd name="T43" fmla="*/ 32 h 512"/>
                <a:gd name="T44" fmla="*/ 496 w 872"/>
                <a:gd name="T45" fmla="*/ 27 h 512"/>
                <a:gd name="T46" fmla="*/ 593 w 872"/>
                <a:gd name="T47" fmla="*/ 17 h 512"/>
                <a:gd name="T48" fmla="*/ 691 w 872"/>
                <a:gd name="T49" fmla="*/ 1 h 512"/>
                <a:gd name="T50" fmla="*/ 697 w 872"/>
                <a:gd name="T51" fmla="*/ 25 h 512"/>
                <a:gd name="T52" fmla="*/ 719 w 872"/>
                <a:gd name="T53" fmla="*/ 196 h 512"/>
                <a:gd name="T54" fmla="*/ 723 w 872"/>
                <a:gd name="T55" fmla="*/ 203 h 512"/>
                <a:gd name="T56" fmla="*/ 732 w 872"/>
                <a:gd name="T57" fmla="*/ 200 h 512"/>
                <a:gd name="T58" fmla="*/ 816 w 872"/>
                <a:gd name="T59" fmla="*/ 182 h 512"/>
                <a:gd name="T60" fmla="*/ 868 w 872"/>
                <a:gd name="T61" fmla="*/ 251 h 512"/>
                <a:gd name="T62" fmla="*/ 799 w 872"/>
                <a:gd name="T63" fmla="*/ 334 h 512"/>
                <a:gd name="T64" fmla="*/ 732 w 872"/>
                <a:gd name="T65" fmla="*/ 312 h 512"/>
                <a:gd name="T66" fmla="*/ 723 w 872"/>
                <a:gd name="T67" fmla="*/ 309 h 512"/>
                <a:gd name="T68" fmla="*/ 718 w 872"/>
                <a:gd name="T69" fmla="*/ 318 h 512"/>
                <a:gd name="T70" fmla="*/ 693 w 872"/>
                <a:gd name="T71" fmla="*/ 506 h 512"/>
                <a:gd name="T72" fmla="*/ 691 w 872"/>
                <a:gd name="T73" fmla="*/ 512 h 512"/>
                <a:gd name="T74" fmla="*/ 641 w 872"/>
                <a:gd name="T75" fmla="*/ 503 h 512"/>
                <a:gd name="T76" fmla="*/ 498 w 872"/>
                <a:gd name="T77" fmla="*/ 486 h 512"/>
                <a:gd name="T78" fmla="*/ 488 w 872"/>
                <a:gd name="T79" fmla="*/ 481 h 512"/>
                <a:gd name="T80" fmla="*/ 492 w 872"/>
                <a:gd name="T81" fmla="*/ 471 h 512"/>
                <a:gd name="T82" fmla="*/ 492 w 872"/>
                <a:gd name="T83" fmla="*/ 360 h 512"/>
                <a:gd name="T84" fmla="*/ 380 w 872"/>
                <a:gd name="T85" fmla="*/ 360 h 512"/>
                <a:gd name="T86" fmla="*/ 380 w 872"/>
                <a:gd name="T87" fmla="*/ 471 h 512"/>
                <a:gd name="T88" fmla="*/ 384 w 872"/>
                <a:gd name="T89" fmla="*/ 481 h 512"/>
                <a:gd name="T90" fmla="*/ 375 w 872"/>
                <a:gd name="T91" fmla="*/ 486 h 512"/>
                <a:gd name="T92" fmla="*/ 189 w 872"/>
                <a:gd name="T93" fmla="*/ 511 h 512"/>
                <a:gd name="T94" fmla="*/ 178 w 872"/>
                <a:gd name="T95" fmla="*/ 512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72" h="512">
                  <a:moveTo>
                    <a:pt x="178" y="512"/>
                  </a:moveTo>
                  <a:cubicBezTo>
                    <a:pt x="171" y="465"/>
                    <a:pt x="164" y="420"/>
                    <a:pt x="158" y="374"/>
                  </a:cubicBezTo>
                  <a:cubicBezTo>
                    <a:pt x="155" y="355"/>
                    <a:pt x="155" y="336"/>
                    <a:pt x="153" y="317"/>
                  </a:cubicBezTo>
                  <a:cubicBezTo>
                    <a:pt x="153" y="314"/>
                    <a:pt x="151" y="310"/>
                    <a:pt x="148" y="309"/>
                  </a:cubicBezTo>
                  <a:cubicBezTo>
                    <a:pt x="147" y="308"/>
                    <a:pt x="142" y="310"/>
                    <a:pt x="140" y="312"/>
                  </a:cubicBezTo>
                  <a:cubicBezTo>
                    <a:pt x="114" y="337"/>
                    <a:pt x="78" y="343"/>
                    <a:pt x="47" y="327"/>
                  </a:cubicBezTo>
                  <a:cubicBezTo>
                    <a:pt x="17" y="311"/>
                    <a:pt x="0" y="278"/>
                    <a:pt x="5" y="246"/>
                  </a:cubicBezTo>
                  <a:cubicBezTo>
                    <a:pt x="10" y="211"/>
                    <a:pt x="35" y="184"/>
                    <a:pt x="71" y="178"/>
                  </a:cubicBezTo>
                  <a:cubicBezTo>
                    <a:pt x="96" y="173"/>
                    <a:pt x="119" y="181"/>
                    <a:pt x="139" y="199"/>
                  </a:cubicBezTo>
                  <a:cubicBezTo>
                    <a:pt x="141" y="201"/>
                    <a:pt x="145" y="202"/>
                    <a:pt x="149" y="204"/>
                  </a:cubicBezTo>
                  <a:cubicBezTo>
                    <a:pt x="150" y="200"/>
                    <a:pt x="153" y="197"/>
                    <a:pt x="154" y="193"/>
                  </a:cubicBezTo>
                  <a:cubicBezTo>
                    <a:pt x="157" y="130"/>
                    <a:pt x="165" y="67"/>
                    <a:pt x="179" y="6"/>
                  </a:cubicBezTo>
                  <a:cubicBezTo>
                    <a:pt x="179" y="4"/>
                    <a:pt x="180" y="3"/>
                    <a:pt x="180" y="0"/>
                  </a:cubicBezTo>
                  <a:cubicBezTo>
                    <a:pt x="194" y="3"/>
                    <a:pt x="207" y="6"/>
                    <a:pt x="221" y="8"/>
                  </a:cubicBezTo>
                  <a:cubicBezTo>
                    <a:pt x="272" y="14"/>
                    <a:pt x="323" y="20"/>
                    <a:pt x="374" y="27"/>
                  </a:cubicBezTo>
                  <a:cubicBezTo>
                    <a:pt x="377" y="27"/>
                    <a:pt x="381" y="30"/>
                    <a:pt x="384" y="31"/>
                  </a:cubicBezTo>
                  <a:cubicBezTo>
                    <a:pt x="383" y="34"/>
                    <a:pt x="382" y="38"/>
                    <a:pt x="380" y="41"/>
                  </a:cubicBezTo>
                  <a:cubicBezTo>
                    <a:pt x="356" y="66"/>
                    <a:pt x="350" y="102"/>
                    <a:pt x="365" y="132"/>
                  </a:cubicBezTo>
                  <a:cubicBezTo>
                    <a:pt x="381" y="163"/>
                    <a:pt x="413" y="179"/>
                    <a:pt x="448" y="175"/>
                  </a:cubicBezTo>
                  <a:cubicBezTo>
                    <a:pt x="480" y="170"/>
                    <a:pt x="507" y="145"/>
                    <a:pt x="514" y="111"/>
                  </a:cubicBezTo>
                  <a:cubicBezTo>
                    <a:pt x="519" y="84"/>
                    <a:pt x="511" y="60"/>
                    <a:pt x="491" y="39"/>
                  </a:cubicBezTo>
                  <a:cubicBezTo>
                    <a:pt x="489" y="37"/>
                    <a:pt x="487" y="33"/>
                    <a:pt x="488" y="32"/>
                  </a:cubicBezTo>
                  <a:cubicBezTo>
                    <a:pt x="489" y="29"/>
                    <a:pt x="493" y="27"/>
                    <a:pt x="496" y="27"/>
                  </a:cubicBezTo>
                  <a:cubicBezTo>
                    <a:pt x="528" y="23"/>
                    <a:pt x="561" y="21"/>
                    <a:pt x="593" y="17"/>
                  </a:cubicBezTo>
                  <a:cubicBezTo>
                    <a:pt x="626" y="13"/>
                    <a:pt x="658" y="7"/>
                    <a:pt x="691" y="1"/>
                  </a:cubicBezTo>
                  <a:cubicBezTo>
                    <a:pt x="693" y="8"/>
                    <a:pt x="695" y="16"/>
                    <a:pt x="697" y="25"/>
                  </a:cubicBezTo>
                  <a:cubicBezTo>
                    <a:pt x="708" y="81"/>
                    <a:pt x="716" y="138"/>
                    <a:pt x="719" y="196"/>
                  </a:cubicBezTo>
                  <a:cubicBezTo>
                    <a:pt x="719" y="198"/>
                    <a:pt x="721" y="203"/>
                    <a:pt x="723" y="203"/>
                  </a:cubicBezTo>
                  <a:cubicBezTo>
                    <a:pt x="725" y="204"/>
                    <a:pt x="729" y="202"/>
                    <a:pt x="732" y="200"/>
                  </a:cubicBezTo>
                  <a:cubicBezTo>
                    <a:pt x="756" y="178"/>
                    <a:pt x="784" y="170"/>
                    <a:pt x="816" y="182"/>
                  </a:cubicBezTo>
                  <a:cubicBezTo>
                    <a:pt x="847" y="193"/>
                    <a:pt x="864" y="218"/>
                    <a:pt x="868" y="251"/>
                  </a:cubicBezTo>
                  <a:cubicBezTo>
                    <a:pt x="872" y="290"/>
                    <a:pt x="839" y="330"/>
                    <a:pt x="799" y="334"/>
                  </a:cubicBezTo>
                  <a:cubicBezTo>
                    <a:pt x="773" y="338"/>
                    <a:pt x="751" y="330"/>
                    <a:pt x="732" y="312"/>
                  </a:cubicBezTo>
                  <a:cubicBezTo>
                    <a:pt x="730" y="310"/>
                    <a:pt x="725" y="308"/>
                    <a:pt x="723" y="309"/>
                  </a:cubicBezTo>
                  <a:cubicBezTo>
                    <a:pt x="720" y="310"/>
                    <a:pt x="719" y="315"/>
                    <a:pt x="718" y="318"/>
                  </a:cubicBezTo>
                  <a:cubicBezTo>
                    <a:pt x="715" y="381"/>
                    <a:pt x="706" y="444"/>
                    <a:pt x="693" y="506"/>
                  </a:cubicBezTo>
                  <a:cubicBezTo>
                    <a:pt x="693" y="508"/>
                    <a:pt x="692" y="509"/>
                    <a:pt x="691" y="512"/>
                  </a:cubicBezTo>
                  <a:cubicBezTo>
                    <a:pt x="674" y="509"/>
                    <a:pt x="658" y="505"/>
                    <a:pt x="641" y="503"/>
                  </a:cubicBezTo>
                  <a:cubicBezTo>
                    <a:pt x="594" y="497"/>
                    <a:pt x="546" y="491"/>
                    <a:pt x="498" y="486"/>
                  </a:cubicBezTo>
                  <a:cubicBezTo>
                    <a:pt x="495" y="485"/>
                    <a:pt x="491" y="483"/>
                    <a:pt x="488" y="481"/>
                  </a:cubicBezTo>
                  <a:cubicBezTo>
                    <a:pt x="489" y="478"/>
                    <a:pt x="490" y="474"/>
                    <a:pt x="492" y="471"/>
                  </a:cubicBezTo>
                  <a:cubicBezTo>
                    <a:pt x="523" y="439"/>
                    <a:pt x="523" y="390"/>
                    <a:pt x="492" y="360"/>
                  </a:cubicBezTo>
                  <a:cubicBezTo>
                    <a:pt x="461" y="329"/>
                    <a:pt x="411" y="329"/>
                    <a:pt x="380" y="360"/>
                  </a:cubicBezTo>
                  <a:cubicBezTo>
                    <a:pt x="349" y="391"/>
                    <a:pt x="349" y="439"/>
                    <a:pt x="380" y="471"/>
                  </a:cubicBezTo>
                  <a:cubicBezTo>
                    <a:pt x="382" y="474"/>
                    <a:pt x="384" y="478"/>
                    <a:pt x="384" y="481"/>
                  </a:cubicBezTo>
                  <a:cubicBezTo>
                    <a:pt x="384" y="483"/>
                    <a:pt x="378" y="485"/>
                    <a:pt x="375" y="486"/>
                  </a:cubicBezTo>
                  <a:cubicBezTo>
                    <a:pt x="313" y="489"/>
                    <a:pt x="251" y="497"/>
                    <a:pt x="189" y="511"/>
                  </a:cubicBezTo>
                  <a:cubicBezTo>
                    <a:pt x="187" y="511"/>
                    <a:pt x="184" y="511"/>
                    <a:pt x="178" y="512"/>
                  </a:cubicBez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TextBox 22"/>
            <p:cNvSpPr txBox="1"/>
            <p:nvPr/>
          </p:nvSpPr>
          <p:spPr>
            <a:xfrm>
              <a:off x="3519604" y="2255280"/>
              <a:ext cx="830997" cy="20774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</a:rPr>
                <a:t>标题文本预设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432255" y="2529582"/>
            <a:ext cx="978694" cy="1662112"/>
            <a:chOff x="3432255" y="2529582"/>
            <a:chExt cx="978694" cy="1662112"/>
          </a:xfrm>
        </p:grpSpPr>
        <p:sp>
          <p:nvSpPr>
            <p:cNvPr id="7" name="Freeform: Shape 6"/>
            <p:cNvSpPr>
              <a:spLocks/>
            </p:cNvSpPr>
            <p:nvPr/>
          </p:nvSpPr>
          <p:spPr bwMode="auto">
            <a:xfrm rot="5400000">
              <a:off x="3090546" y="2871291"/>
              <a:ext cx="1662112" cy="978694"/>
            </a:xfrm>
            <a:custGeom>
              <a:avLst/>
              <a:gdLst>
                <a:gd name="T0" fmla="*/ 178 w 872"/>
                <a:gd name="T1" fmla="*/ 512 h 512"/>
                <a:gd name="T2" fmla="*/ 158 w 872"/>
                <a:gd name="T3" fmla="*/ 374 h 512"/>
                <a:gd name="T4" fmla="*/ 153 w 872"/>
                <a:gd name="T5" fmla="*/ 317 h 512"/>
                <a:gd name="T6" fmla="*/ 148 w 872"/>
                <a:gd name="T7" fmla="*/ 309 h 512"/>
                <a:gd name="T8" fmla="*/ 140 w 872"/>
                <a:gd name="T9" fmla="*/ 312 h 512"/>
                <a:gd name="T10" fmla="*/ 47 w 872"/>
                <a:gd name="T11" fmla="*/ 327 h 512"/>
                <a:gd name="T12" fmla="*/ 5 w 872"/>
                <a:gd name="T13" fmla="*/ 246 h 512"/>
                <a:gd name="T14" fmla="*/ 71 w 872"/>
                <a:gd name="T15" fmla="*/ 178 h 512"/>
                <a:gd name="T16" fmla="*/ 139 w 872"/>
                <a:gd name="T17" fmla="*/ 199 h 512"/>
                <a:gd name="T18" fmla="*/ 149 w 872"/>
                <a:gd name="T19" fmla="*/ 204 h 512"/>
                <a:gd name="T20" fmla="*/ 154 w 872"/>
                <a:gd name="T21" fmla="*/ 193 h 512"/>
                <a:gd name="T22" fmla="*/ 179 w 872"/>
                <a:gd name="T23" fmla="*/ 6 h 512"/>
                <a:gd name="T24" fmla="*/ 180 w 872"/>
                <a:gd name="T25" fmla="*/ 0 h 512"/>
                <a:gd name="T26" fmla="*/ 221 w 872"/>
                <a:gd name="T27" fmla="*/ 8 h 512"/>
                <a:gd name="T28" fmla="*/ 374 w 872"/>
                <a:gd name="T29" fmla="*/ 27 h 512"/>
                <a:gd name="T30" fmla="*/ 384 w 872"/>
                <a:gd name="T31" fmla="*/ 31 h 512"/>
                <a:gd name="T32" fmla="*/ 380 w 872"/>
                <a:gd name="T33" fmla="*/ 41 h 512"/>
                <a:gd name="T34" fmla="*/ 365 w 872"/>
                <a:gd name="T35" fmla="*/ 132 h 512"/>
                <a:gd name="T36" fmla="*/ 448 w 872"/>
                <a:gd name="T37" fmla="*/ 175 h 512"/>
                <a:gd name="T38" fmla="*/ 514 w 872"/>
                <a:gd name="T39" fmla="*/ 111 h 512"/>
                <a:gd name="T40" fmla="*/ 491 w 872"/>
                <a:gd name="T41" fmla="*/ 39 h 512"/>
                <a:gd name="T42" fmla="*/ 488 w 872"/>
                <a:gd name="T43" fmla="*/ 32 h 512"/>
                <a:gd name="T44" fmla="*/ 496 w 872"/>
                <a:gd name="T45" fmla="*/ 27 h 512"/>
                <a:gd name="T46" fmla="*/ 593 w 872"/>
                <a:gd name="T47" fmla="*/ 17 h 512"/>
                <a:gd name="T48" fmla="*/ 691 w 872"/>
                <a:gd name="T49" fmla="*/ 1 h 512"/>
                <a:gd name="T50" fmla="*/ 697 w 872"/>
                <a:gd name="T51" fmla="*/ 25 h 512"/>
                <a:gd name="T52" fmla="*/ 719 w 872"/>
                <a:gd name="T53" fmla="*/ 196 h 512"/>
                <a:gd name="T54" fmla="*/ 723 w 872"/>
                <a:gd name="T55" fmla="*/ 203 h 512"/>
                <a:gd name="T56" fmla="*/ 732 w 872"/>
                <a:gd name="T57" fmla="*/ 200 h 512"/>
                <a:gd name="T58" fmla="*/ 816 w 872"/>
                <a:gd name="T59" fmla="*/ 182 h 512"/>
                <a:gd name="T60" fmla="*/ 868 w 872"/>
                <a:gd name="T61" fmla="*/ 251 h 512"/>
                <a:gd name="T62" fmla="*/ 799 w 872"/>
                <a:gd name="T63" fmla="*/ 334 h 512"/>
                <a:gd name="T64" fmla="*/ 732 w 872"/>
                <a:gd name="T65" fmla="*/ 312 h 512"/>
                <a:gd name="T66" fmla="*/ 723 w 872"/>
                <a:gd name="T67" fmla="*/ 309 h 512"/>
                <a:gd name="T68" fmla="*/ 718 w 872"/>
                <a:gd name="T69" fmla="*/ 318 h 512"/>
                <a:gd name="T70" fmla="*/ 693 w 872"/>
                <a:gd name="T71" fmla="*/ 506 h 512"/>
                <a:gd name="T72" fmla="*/ 691 w 872"/>
                <a:gd name="T73" fmla="*/ 512 h 512"/>
                <a:gd name="T74" fmla="*/ 641 w 872"/>
                <a:gd name="T75" fmla="*/ 503 h 512"/>
                <a:gd name="T76" fmla="*/ 498 w 872"/>
                <a:gd name="T77" fmla="*/ 486 h 512"/>
                <a:gd name="T78" fmla="*/ 488 w 872"/>
                <a:gd name="T79" fmla="*/ 481 h 512"/>
                <a:gd name="T80" fmla="*/ 492 w 872"/>
                <a:gd name="T81" fmla="*/ 471 h 512"/>
                <a:gd name="T82" fmla="*/ 492 w 872"/>
                <a:gd name="T83" fmla="*/ 360 h 512"/>
                <a:gd name="T84" fmla="*/ 380 w 872"/>
                <a:gd name="T85" fmla="*/ 360 h 512"/>
                <a:gd name="T86" fmla="*/ 380 w 872"/>
                <a:gd name="T87" fmla="*/ 471 h 512"/>
                <a:gd name="T88" fmla="*/ 384 w 872"/>
                <a:gd name="T89" fmla="*/ 481 h 512"/>
                <a:gd name="T90" fmla="*/ 375 w 872"/>
                <a:gd name="T91" fmla="*/ 486 h 512"/>
                <a:gd name="T92" fmla="*/ 189 w 872"/>
                <a:gd name="T93" fmla="*/ 511 h 512"/>
                <a:gd name="T94" fmla="*/ 178 w 872"/>
                <a:gd name="T95" fmla="*/ 512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72" h="512">
                  <a:moveTo>
                    <a:pt x="178" y="512"/>
                  </a:moveTo>
                  <a:cubicBezTo>
                    <a:pt x="171" y="465"/>
                    <a:pt x="164" y="420"/>
                    <a:pt x="158" y="374"/>
                  </a:cubicBezTo>
                  <a:cubicBezTo>
                    <a:pt x="155" y="355"/>
                    <a:pt x="155" y="336"/>
                    <a:pt x="153" y="317"/>
                  </a:cubicBezTo>
                  <a:cubicBezTo>
                    <a:pt x="153" y="314"/>
                    <a:pt x="151" y="310"/>
                    <a:pt x="148" y="309"/>
                  </a:cubicBezTo>
                  <a:cubicBezTo>
                    <a:pt x="147" y="308"/>
                    <a:pt x="142" y="310"/>
                    <a:pt x="140" y="312"/>
                  </a:cubicBezTo>
                  <a:cubicBezTo>
                    <a:pt x="114" y="337"/>
                    <a:pt x="78" y="343"/>
                    <a:pt x="47" y="327"/>
                  </a:cubicBezTo>
                  <a:cubicBezTo>
                    <a:pt x="17" y="311"/>
                    <a:pt x="0" y="278"/>
                    <a:pt x="5" y="246"/>
                  </a:cubicBezTo>
                  <a:cubicBezTo>
                    <a:pt x="10" y="211"/>
                    <a:pt x="35" y="184"/>
                    <a:pt x="71" y="178"/>
                  </a:cubicBezTo>
                  <a:cubicBezTo>
                    <a:pt x="96" y="173"/>
                    <a:pt x="119" y="181"/>
                    <a:pt x="139" y="199"/>
                  </a:cubicBezTo>
                  <a:cubicBezTo>
                    <a:pt x="141" y="201"/>
                    <a:pt x="145" y="202"/>
                    <a:pt x="149" y="204"/>
                  </a:cubicBezTo>
                  <a:cubicBezTo>
                    <a:pt x="150" y="200"/>
                    <a:pt x="153" y="197"/>
                    <a:pt x="154" y="193"/>
                  </a:cubicBezTo>
                  <a:cubicBezTo>
                    <a:pt x="157" y="130"/>
                    <a:pt x="165" y="67"/>
                    <a:pt x="179" y="6"/>
                  </a:cubicBezTo>
                  <a:cubicBezTo>
                    <a:pt x="179" y="4"/>
                    <a:pt x="180" y="3"/>
                    <a:pt x="180" y="0"/>
                  </a:cubicBezTo>
                  <a:cubicBezTo>
                    <a:pt x="194" y="3"/>
                    <a:pt x="207" y="6"/>
                    <a:pt x="221" y="8"/>
                  </a:cubicBezTo>
                  <a:cubicBezTo>
                    <a:pt x="272" y="14"/>
                    <a:pt x="323" y="20"/>
                    <a:pt x="374" y="27"/>
                  </a:cubicBezTo>
                  <a:cubicBezTo>
                    <a:pt x="377" y="27"/>
                    <a:pt x="381" y="30"/>
                    <a:pt x="384" y="31"/>
                  </a:cubicBezTo>
                  <a:cubicBezTo>
                    <a:pt x="383" y="34"/>
                    <a:pt x="382" y="38"/>
                    <a:pt x="380" y="41"/>
                  </a:cubicBezTo>
                  <a:cubicBezTo>
                    <a:pt x="356" y="66"/>
                    <a:pt x="350" y="102"/>
                    <a:pt x="365" y="132"/>
                  </a:cubicBezTo>
                  <a:cubicBezTo>
                    <a:pt x="381" y="163"/>
                    <a:pt x="413" y="179"/>
                    <a:pt x="448" y="175"/>
                  </a:cubicBezTo>
                  <a:cubicBezTo>
                    <a:pt x="480" y="170"/>
                    <a:pt x="507" y="145"/>
                    <a:pt x="514" y="111"/>
                  </a:cubicBezTo>
                  <a:cubicBezTo>
                    <a:pt x="519" y="84"/>
                    <a:pt x="511" y="60"/>
                    <a:pt x="491" y="39"/>
                  </a:cubicBezTo>
                  <a:cubicBezTo>
                    <a:pt x="489" y="37"/>
                    <a:pt x="487" y="33"/>
                    <a:pt x="488" y="32"/>
                  </a:cubicBezTo>
                  <a:cubicBezTo>
                    <a:pt x="489" y="29"/>
                    <a:pt x="493" y="27"/>
                    <a:pt x="496" y="27"/>
                  </a:cubicBezTo>
                  <a:cubicBezTo>
                    <a:pt x="528" y="23"/>
                    <a:pt x="561" y="21"/>
                    <a:pt x="593" y="17"/>
                  </a:cubicBezTo>
                  <a:cubicBezTo>
                    <a:pt x="626" y="13"/>
                    <a:pt x="658" y="7"/>
                    <a:pt x="691" y="1"/>
                  </a:cubicBezTo>
                  <a:cubicBezTo>
                    <a:pt x="693" y="8"/>
                    <a:pt x="695" y="16"/>
                    <a:pt x="697" y="25"/>
                  </a:cubicBezTo>
                  <a:cubicBezTo>
                    <a:pt x="708" y="81"/>
                    <a:pt x="716" y="138"/>
                    <a:pt x="719" y="196"/>
                  </a:cubicBezTo>
                  <a:cubicBezTo>
                    <a:pt x="719" y="198"/>
                    <a:pt x="721" y="203"/>
                    <a:pt x="723" y="203"/>
                  </a:cubicBezTo>
                  <a:cubicBezTo>
                    <a:pt x="725" y="204"/>
                    <a:pt x="729" y="202"/>
                    <a:pt x="732" y="200"/>
                  </a:cubicBezTo>
                  <a:cubicBezTo>
                    <a:pt x="756" y="178"/>
                    <a:pt x="784" y="170"/>
                    <a:pt x="816" y="182"/>
                  </a:cubicBezTo>
                  <a:cubicBezTo>
                    <a:pt x="847" y="193"/>
                    <a:pt x="864" y="218"/>
                    <a:pt x="868" y="251"/>
                  </a:cubicBezTo>
                  <a:cubicBezTo>
                    <a:pt x="872" y="290"/>
                    <a:pt x="839" y="330"/>
                    <a:pt x="799" y="334"/>
                  </a:cubicBezTo>
                  <a:cubicBezTo>
                    <a:pt x="773" y="338"/>
                    <a:pt x="751" y="330"/>
                    <a:pt x="732" y="312"/>
                  </a:cubicBezTo>
                  <a:cubicBezTo>
                    <a:pt x="730" y="310"/>
                    <a:pt x="725" y="308"/>
                    <a:pt x="723" y="309"/>
                  </a:cubicBezTo>
                  <a:cubicBezTo>
                    <a:pt x="720" y="310"/>
                    <a:pt x="719" y="315"/>
                    <a:pt x="718" y="318"/>
                  </a:cubicBezTo>
                  <a:cubicBezTo>
                    <a:pt x="715" y="381"/>
                    <a:pt x="706" y="444"/>
                    <a:pt x="693" y="506"/>
                  </a:cubicBezTo>
                  <a:cubicBezTo>
                    <a:pt x="693" y="508"/>
                    <a:pt x="692" y="509"/>
                    <a:pt x="691" y="512"/>
                  </a:cubicBezTo>
                  <a:cubicBezTo>
                    <a:pt x="674" y="509"/>
                    <a:pt x="658" y="505"/>
                    <a:pt x="641" y="503"/>
                  </a:cubicBezTo>
                  <a:cubicBezTo>
                    <a:pt x="594" y="497"/>
                    <a:pt x="546" y="491"/>
                    <a:pt x="498" y="486"/>
                  </a:cubicBezTo>
                  <a:cubicBezTo>
                    <a:pt x="495" y="485"/>
                    <a:pt x="491" y="483"/>
                    <a:pt x="488" y="481"/>
                  </a:cubicBezTo>
                  <a:cubicBezTo>
                    <a:pt x="489" y="478"/>
                    <a:pt x="490" y="474"/>
                    <a:pt x="492" y="471"/>
                  </a:cubicBezTo>
                  <a:cubicBezTo>
                    <a:pt x="523" y="439"/>
                    <a:pt x="523" y="390"/>
                    <a:pt x="492" y="360"/>
                  </a:cubicBezTo>
                  <a:cubicBezTo>
                    <a:pt x="461" y="329"/>
                    <a:pt x="411" y="329"/>
                    <a:pt x="380" y="360"/>
                  </a:cubicBezTo>
                  <a:cubicBezTo>
                    <a:pt x="349" y="391"/>
                    <a:pt x="349" y="439"/>
                    <a:pt x="380" y="471"/>
                  </a:cubicBezTo>
                  <a:cubicBezTo>
                    <a:pt x="382" y="474"/>
                    <a:pt x="384" y="478"/>
                    <a:pt x="384" y="481"/>
                  </a:cubicBezTo>
                  <a:cubicBezTo>
                    <a:pt x="384" y="483"/>
                    <a:pt x="378" y="485"/>
                    <a:pt x="375" y="486"/>
                  </a:cubicBezTo>
                  <a:cubicBezTo>
                    <a:pt x="313" y="489"/>
                    <a:pt x="251" y="497"/>
                    <a:pt x="189" y="511"/>
                  </a:cubicBezTo>
                  <a:cubicBezTo>
                    <a:pt x="187" y="511"/>
                    <a:pt x="184" y="511"/>
                    <a:pt x="178" y="512"/>
                  </a:cubicBez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TextBox 23"/>
            <p:cNvSpPr txBox="1"/>
            <p:nvPr/>
          </p:nvSpPr>
          <p:spPr>
            <a:xfrm rot="16200000">
              <a:off x="3486583" y="3258632"/>
              <a:ext cx="830997" cy="20774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</a:rPr>
                <a:t>标题文本预设</a:t>
              </a:r>
            </a:p>
          </p:txBody>
        </p:sp>
      </p:grpSp>
      <p:grpSp>
        <p:nvGrpSpPr>
          <p:cNvPr id="16" name="Group 30"/>
          <p:cNvGrpSpPr/>
          <p:nvPr/>
        </p:nvGrpSpPr>
        <p:grpSpPr>
          <a:xfrm>
            <a:off x="6209674" y="1536567"/>
            <a:ext cx="1649021" cy="755243"/>
            <a:chOff x="8328247" y="2276873"/>
            <a:chExt cx="2198694" cy="1006991"/>
          </a:xfrm>
        </p:grpSpPr>
        <p:sp>
          <p:nvSpPr>
            <p:cNvPr id="30" name="TextBox 12"/>
            <p:cNvSpPr txBox="1"/>
            <p:nvPr/>
          </p:nvSpPr>
          <p:spPr>
            <a:xfrm>
              <a:off x="9295835" y="2276873"/>
              <a:ext cx="1231106" cy="388226"/>
            </a:xfrm>
            <a:prstGeom prst="rect">
              <a:avLst/>
            </a:prstGeom>
            <a:noFill/>
          </p:spPr>
          <p:txBody>
            <a:bodyPr wrap="none" lIns="0" tIns="0" rIns="0" bIns="0" anchor="b" anchorCtr="0">
              <a:normAutofit/>
            </a:bodyPr>
            <a:lstStyle/>
            <a:p>
              <a:pPr algn="r"/>
              <a:r>
                <a:rPr lang="zh-CN" altLang="en-US" sz="1600" b="1">
                  <a:solidFill>
                    <a:schemeClr val="accent4"/>
                  </a:solidFill>
                </a:rPr>
                <a:t>标题文本预设</a:t>
              </a:r>
            </a:p>
          </p:txBody>
        </p:sp>
        <p:sp>
          <p:nvSpPr>
            <p:cNvPr id="31" name="TextBox 25"/>
            <p:cNvSpPr txBox="1">
              <a:spLocks/>
            </p:cNvSpPr>
            <p:nvPr/>
          </p:nvSpPr>
          <p:spPr>
            <a:xfrm>
              <a:off x="8328247" y="2665098"/>
              <a:ext cx="2198693" cy="618766"/>
            </a:xfrm>
            <a:prstGeom prst="rect">
              <a:avLst/>
            </a:prstGeom>
          </p:spPr>
          <p:txBody>
            <a:bodyPr vert="horz" wrap="square" lIns="0" tIns="0" rIns="0" bIns="0" anchor="ctr">
              <a:normAutofit fontScale="925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</p:grpSp>
      <p:grpSp>
        <p:nvGrpSpPr>
          <p:cNvPr id="17" name="Group 31"/>
          <p:cNvGrpSpPr/>
          <p:nvPr/>
        </p:nvGrpSpPr>
        <p:grpSpPr>
          <a:xfrm>
            <a:off x="6156176" y="3346486"/>
            <a:ext cx="1649021" cy="755243"/>
            <a:chOff x="8328247" y="2276873"/>
            <a:chExt cx="2198694" cy="1006991"/>
          </a:xfrm>
        </p:grpSpPr>
        <p:sp>
          <p:nvSpPr>
            <p:cNvPr id="28" name="TextBox 32"/>
            <p:cNvSpPr txBox="1"/>
            <p:nvPr/>
          </p:nvSpPr>
          <p:spPr>
            <a:xfrm>
              <a:off x="9295835" y="2276873"/>
              <a:ext cx="1231106" cy="388226"/>
            </a:xfrm>
            <a:prstGeom prst="rect">
              <a:avLst/>
            </a:prstGeom>
            <a:noFill/>
          </p:spPr>
          <p:txBody>
            <a:bodyPr wrap="none" lIns="0" tIns="0" rIns="0" bIns="0" anchor="b" anchorCtr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3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29" name="TextBox 33"/>
            <p:cNvSpPr txBox="1">
              <a:spLocks/>
            </p:cNvSpPr>
            <p:nvPr/>
          </p:nvSpPr>
          <p:spPr>
            <a:xfrm>
              <a:off x="8328247" y="2665098"/>
              <a:ext cx="2198693" cy="618766"/>
            </a:xfrm>
            <a:prstGeom prst="rect">
              <a:avLst/>
            </a:prstGeom>
          </p:spPr>
          <p:txBody>
            <a:bodyPr vert="horz" wrap="square" lIns="0" tIns="0" rIns="0" bIns="0" anchor="ctr">
              <a:normAutofit fontScale="925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</p:grpSp>
      <p:grpSp>
        <p:nvGrpSpPr>
          <p:cNvPr id="18" name="Group 37"/>
          <p:cNvGrpSpPr/>
          <p:nvPr/>
        </p:nvGrpSpPr>
        <p:grpSpPr>
          <a:xfrm>
            <a:off x="1304778" y="1808986"/>
            <a:ext cx="1649020" cy="755243"/>
            <a:chOff x="1197898" y="2503545"/>
            <a:chExt cx="2198693" cy="1006991"/>
          </a:xfrm>
        </p:grpSpPr>
        <p:sp>
          <p:nvSpPr>
            <p:cNvPr id="26" name="TextBox 35"/>
            <p:cNvSpPr txBox="1"/>
            <p:nvPr/>
          </p:nvSpPr>
          <p:spPr>
            <a:xfrm>
              <a:off x="1197898" y="2503545"/>
              <a:ext cx="1231106" cy="388226"/>
            </a:xfrm>
            <a:prstGeom prst="rect">
              <a:avLst/>
            </a:prstGeom>
            <a:noFill/>
          </p:spPr>
          <p:txBody>
            <a:bodyPr wrap="none" lIns="0" tIns="0" rIns="0" bIns="0" anchor="b" anchorCtr="0">
              <a:normAutofit/>
            </a:bodyPr>
            <a:lstStyle/>
            <a:p>
              <a:r>
                <a:rPr lang="zh-CN" altLang="en-US" sz="1600" b="1" dirty="0">
                  <a:solidFill>
                    <a:srgbClr val="7E9EA2"/>
                  </a:solidFill>
                </a:rPr>
                <a:t>标题文本预设</a:t>
              </a:r>
            </a:p>
          </p:txBody>
        </p:sp>
        <p:sp>
          <p:nvSpPr>
            <p:cNvPr id="27" name="TextBox 36"/>
            <p:cNvSpPr txBox="1">
              <a:spLocks/>
            </p:cNvSpPr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normAutofit fontScale="925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</p:grpSp>
      <p:grpSp>
        <p:nvGrpSpPr>
          <p:cNvPr id="19" name="Group 38"/>
          <p:cNvGrpSpPr/>
          <p:nvPr/>
        </p:nvGrpSpPr>
        <p:grpSpPr>
          <a:xfrm>
            <a:off x="1259632" y="3450575"/>
            <a:ext cx="1649020" cy="755243"/>
            <a:chOff x="1197898" y="2503545"/>
            <a:chExt cx="2198693" cy="1006991"/>
          </a:xfrm>
        </p:grpSpPr>
        <p:sp>
          <p:nvSpPr>
            <p:cNvPr id="24" name="TextBox 39"/>
            <p:cNvSpPr txBox="1"/>
            <p:nvPr/>
          </p:nvSpPr>
          <p:spPr>
            <a:xfrm>
              <a:off x="1197898" y="2503545"/>
              <a:ext cx="1231106" cy="388226"/>
            </a:xfrm>
            <a:prstGeom prst="rect">
              <a:avLst/>
            </a:prstGeom>
            <a:noFill/>
          </p:spPr>
          <p:txBody>
            <a:bodyPr wrap="none" lIns="0" tIns="0" rIns="0" bIns="0" anchor="b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2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25" name="TextBox 40"/>
            <p:cNvSpPr txBox="1">
              <a:spLocks/>
            </p:cNvSpPr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normAutofit fontScale="925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</p:grpSp>
      <p:sp>
        <p:nvSpPr>
          <p:cNvPr id="39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77849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7DC49C67-66E2-44A3-9F79-A33D8B3F72D9}"/>
              </a:ext>
            </a:extLst>
          </p:cNvPr>
          <p:cNvGrpSpPr/>
          <p:nvPr/>
        </p:nvGrpSpPr>
        <p:grpSpPr>
          <a:xfrm>
            <a:off x="461973" y="4104080"/>
            <a:ext cx="8220054" cy="1373902"/>
            <a:chOff x="795239" y="4028758"/>
            <a:chExt cx="7542380" cy="1260636"/>
          </a:xfrm>
        </p:grpSpPr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1E8D5063-9996-4506-A090-32435436284A}"/>
                </a:ext>
              </a:extLst>
            </p:cNvPr>
            <p:cNvGrpSpPr/>
            <p:nvPr/>
          </p:nvGrpSpPr>
          <p:grpSpPr>
            <a:xfrm>
              <a:off x="4616891" y="4046865"/>
              <a:ext cx="3720728" cy="1242529"/>
              <a:chOff x="2302164" y="3147814"/>
              <a:chExt cx="4425873" cy="1478012"/>
            </a:xfrm>
          </p:grpSpPr>
          <p:pic>
            <p:nvPicPr>
              <p:cNvPr id="45" name="图片 44">
                <a:extLst>
                  <a:ext uri="{FF2B5EF4-FFF2-40B4-BE49-F238E27FC236}">
                    <a16:creationId xmlns:a16="http://schemas.microsoft.com/office/drawing/2014/main" id="{8CA9B756-884D-4C8F-89EB-D18EF4B269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15963" y="3147814"/>
                <a:ext cx="4312074" cy="1478012"/>
              </a:xfrm>
              <a:prstGeom prst="rect">
                <a:avLst/>
              </a:prstGeom>
            </p:spPr>
          </p:pic>
          <p:pic>
            <p:nvPicPr>
              <p:cNvPr id="46" name="图片 45">
                <a:extLst>
                  <a:ext uri="{FF2B5EF4-FFF2-40B4-BE49-F238E27FC236}">
                    <a16:creationId xmlns:a16="http://schemas.microsoft.com/office/drawing/2014/main" id="{7B224117-EC3A-49D8-916A-BD908A8BA7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302164" y="3240584"/>
                <a:ext cx="1005424" cy="681980"/>
              </a:xfrm>
              <a:prstGeom prst="rect">
                <a:avLst/>
              </a:prstGeom>
            </p:spPr>
          </p:pic>
        </p:grpSp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id="{FB5493F7-DBE8-4BFE-9A83-A54BFEC045BE}"/>
                </a:ext>
              </a:extLst>
            </p:cNvPr>
            <p:cNvGrpSpPr/>
            <p:nvPr/>
          </p:nvGrpSpPr>
          <p:grpSpPr>
            <a:xfrm flipH="1">
              <a:off x="795239" y="4028758"/>
              <a:ext cx="3720728" cy="1242529"/>
              <a:chOff x="2302164" y="3147814"/>
              <a:chExt cx="4425873" cy="1478012"/>
            </a:xfrm>
          </p:grpSpPr>
          <p:pic>
            <p:nvPicPr>
              <p:cNvPr id="43" name="图片 42">
                <a:extLst>
                  <a:ext uri="{FF2B5EF4-FFF2-40B4-BE49-F238E27FC236}">
                    <a16:creationId xmlns:a16="http://schemas.microsoft.com/office/drawing/2014/main" id="{8F14DEE8-1653-42B0-AE44-10722B2759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15963" y="3147814"/>
                <a:ext cx="4312074" cy="1478012"/>
              </a:xfrm>
              <a:prstGeom prst="rect">
                <a:avLst/>
              </a:prstGeom>
            </p:spPr>
          </p:pic>
          <p:pic>
            <p:nvPicPr>
              <p:cNvPr id="44" name="图片 43">
                <a:extLst>
                  <a:ext uri="{FF2B5EF4-FFF2-40B4-BE49-F238E27FC236}">
                    <a16:creationId xmlns:a16="http://schemas.microsoft.com/office/drawing/2014/main" id="{008889CC-437C-476F-9062-C1312F05CC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302164" y="3240584"/>
                <a:ext cx="1005424" cy="68198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175727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1020234" y="2494549"/>
            <a:ext cx="3429000" cy="1602221"/>
            <a:chOff x="1020234" y="2830803"/>
            <a:chExt cx="3429000" cy="1602221"/>
          </a:xfrm>
        </p:grpSpPr>
        <p:sp>
          <p:nvSpPr>
            <p:cNvPr id="13" name="Rectangle 20"/>
            <p:cNvSpPr/>
            <p:nvPr/>
          </p:nvSpPr>
          <p:spPr>
            <a:xfrm>
              <a:off x="1020234" y="2832824"/>
              <a:ext cx="3429000" cy="1600200"/>
            </a:xfrm>
            <a:prstGeom prst="rect">
              <a:avLst/>
            </a:prstGeom>
            <a:noFill/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08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12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</a:rPr>
                <a:t>（建议使用主题字）</a:t>
              </a:r>
            </a:p>
          </p:txBody>
        </p:sp>
        <p:sp>
          <p:nvSpPr>
            <p:cNvPr id="14" name="Right Triangle 21"/>
            <p:cNvSpPr/>
            <p:nvPr/>
          </p:nvSpPr>
          <p:spPr>
            <a:xfrm>
              <a:off x="1020235" y="3651798"/>
              <a:ext cx="781226" cy="781226"/>
            </a:xfrm>
            <a:prstGeom prst="rtTriangl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Right Triangle 22"/>
            <p:cNvSpPr/>
            <p:nvPr/>
          </p:nvSpPr>
          <p:spPr>
            <a:xfrm rot="10800000">
              <a:off x="3606579" y="2830803"/>
              <a:ext cx="842655" cy="842655"/>
            </a:xfrm>
            <a:prstGeom prst="rtTriangl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TextBox 23"/>
            <p:cNvSpPr txBox="1"/>
            <p:nvPr/>
          </p:nvSpPr>
          <p:spPr>
            <a:xfrm rot="2720180">
              <a:off x="1107414" y="4008752"/>
              <a:ext cx="330859" cy="276999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b="1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17" name="TextBox 25"/>
            <p:cNvSpPr txBox="1"/>
            <p:nvPr/>
          </p:nvSpPr>
          <p:spPr>
            <a:xfrm>
              <a:off x="2128078" y="3185310"/>
              <a:ext cx="1213313" cy="284742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867" b="1">
                  <a:solidFill>
                    <a:schemeClr val="accent3"/>
                  </a:solidFill>
                </a:rPr>
                <a:t>标题文本预设</a:t>
              </a:r>
            </a:p>
          </p:txBody>
        </p:sp>
        <p:sp>
          <p:nvSpPr>
            <p:cNvPr id="23" name="Freeform: Shape 36"/>
            <p:cNvSpPr>
              <a:spLocks noChangeAspect="1"/>
            </p:cNvSpPr>
            <p:nvPr/>
          </p:nvSpPr>
          <p:spPr bwMode="auto">
            <a:xfrm>
              <a:off x="4064827" y="2914019"/>
              <a:ext cx="260455" cy="260523"/>
            </a:xfrm>
            <a:custGeom>
              <a:avLst/>
              <a:gdLst>
                <a:gd name="T0" fmla="*/ 303 w 1621"/>
                <a:gd name="T1" fmla="*/ 706 h 1621"/>
                <a:gd name="T2" fmla="*/ 304 w 1621"/>
                <a:gd name="T3" fmla="*/ 517 h 1621"/>
                <a:gd name="T4" fmla="*/ 491 w 1621"/>
                <a:gd name="T5" fmla="*/ 546 h 1621"/>
                <a:gd name="T6" fmla="*/ 490 w 1621"/>
                <a:gd name="T7" fmla="*/ 735 h 1621"/>
                <a:gd name="T8" fmla="*/ 303 w 1621"/>
                <a:gd name="T9" fmla="*/ 706 h 1621"/>
                <a:gd name="T10" fmla="*/ 672 w 1621"/>
                <a:gd name="T11" fmla="*/ 548 h 1621"/>
                <a:gd name="T12" fmla="*/ 760 w 1621"/>
                <a:gd name="T13" fmla="*/ 381 h 1621"/>
                <a:gd name="T14" fmla="*/ 607 w 1621"/>
                <a:gd name="T15" fmla="*/ 269 h 1621"/>
                <a:gd name="T16" fmla="*/ 519 w 1621"/>
                <a:gd name="T17" fmla="*/ 436 h 1621"/>
                <a:gd name="T18" fmla="*/ 672 w 1621"/>
                <a:gd name="T19" fmla="*/ 548 h 1621"/>
                <a:gd name="T20" fmla="*/ 1317 w 1621"/>
                <a:gd name="T21" fmla="*/ 517 h 1621"/>
                <a:gd name="T22" fmla="*/ 1130 w 1621"/>
                <a:gd name="T23" fmla="*/ 546 h 1621"/>
                <a:gd name="T24" fmla="*/ 1131 w 1621"/>
                <a:gd name="T25" fmla="*/ 735 h 1621"/>
                <a:gd name="T26" fmla="*/ 1318 w 1621"/>
                <a:gd name="T27" fmla="*/ 706 h 1621"/>
                <a:gd name="T28" fmla="*/ 1317 w 1621"/>
                <a:gd name="T29" fmla="*/ 517 h 1621"/>
                <a:gd name="T30" fmla="*/ 950 w 1621"/>
                <a:gd name="T31" fmla="*/ 548 h 1621"/>
                <a:gd name="T32" fmla="*/ 1102 w 1621"/>
                <a:gd name="T33" fmla="*/ 436 h 1621"/>
                <a:gd name="T34" fmla="*/ 1014 w 1621"/>
                <a:gd name="T35" fmla="*/ 269 h 1621"/>
                <a:gd name="T36" fmla="*/ 862 w 1621"/>
                <a:gd name="T37" fmla="*/ 381 h 1621"/>
                <a:gd name="T38" fmla="*/ 950 w 1621"/>
                <a:gd name="T39" fmla="*/ 548 h 1621"/>
                <a:gd name="T40" fmla="*/ 1086 w 1621"/>
                <a:gd name="T41" fmla="*/ 823 h 1621"/>
                <a:gd name="T42" fmla="*/ 811 w 1621"/>
                <a:gd name="T43" fmla="*/ 601 h 1621"/>
                <a:gd name="T44" fmla="*/ 536 w 1621"/>
                <a:gd name="T45" fmla="*/ 823 h 1621"/>
                <a:gd name="T46" fmla="*/ 397 w 1621"/>
                <a:gd name="T47" fmla="*/ 1065 h 1621"/>
                <a:gd name="T48" fmla="*/ 679 w 1621"/>
                <a:gd name="T49" fmla="*/ 1346 h 1621"/>
                <a:gd name="T50" fmla="*/ 811 w 1621"/>
                <a:gd name="T51" fmla="*/ 1313 h 1621"/>
                <a:gd name="T52" fmla="*/ 943 w 1621"/>
                <a:gd name="T53" fmla="*/ 1346 h 1621"/>
                <a:gd name="T54" fmla="*/ 1224 w 1621"/>
                <a:gd name="T55" fmla="*/ 1065 h 1621"/>
                <a:gd name="T56" fmla="*/ 1086 w 1621"/>
                <a:gd name="T57" fmla="*/ 823 h 1621"/>
                <a:gd name="T58" fmla="*/ 1621 w 1621"/>
                <a:gd name="T59" fmla="*/ 811 h 1621"/>
                <a:gd name="T60" fmla="*/ 811 w 1621"/>
                <a:gd name="T61" fmla="*/ 1621 h 1621"/>
                <a:gd name="T62" fmla="*/ 0 w 1621"/>
                <a:gd name="T63" fmla="*/ 811 h 1621"/>
                <a:gd name="T64" fmla="*/ 811 w 1621"/>
                <a:gd name="T65" fmla="*/ 0 h 1621"/>
                <a:gd name="T66" fmla="*/ 1621 w 1621"/>
                <a:gd name="T67" fmla="*/ 811 h 1621"/>
                <a:gd name="T68" fmla="*/ 1502 w 1621"/>
                <a:gd name="T69" fmla="*/ 811 h 1621"/>
                <a:gd name="T70" fmla="*/ 811 w 1621"/>
                <a:gd name="T71" fmla="*/ 119 h 1621"/>
                <a:gd name="T72" fmla="*/ 119 w 1621"/>
                <a:gd name="T73" fmla="*/ 811 h 1621"/>
                <a:gd name="T74" fmla="*/ 811 w 1621"/>
                <a:gd name="T75" fmla="*/ 1502 h 1621"/>
                <a:gd name="T76" fmla="*/ 1502 w 1621"/>
                <a:gd name="T77" fmla="*/ 811 h 1621"/>
                <a:gd name="T78" fmla="*/ 1502 w 1621"/>
                <a:gd name="T79" fmla="*/ 811 h 1621"/>
                <a:gd name="T80" fmla="*/ 1502 w 1621"/>
                <a:gd name="T81" fmla="*/ 811 h 1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21" h="1621">
                  <a:moveTo>
                    <a:pt x="303" y="706"/>
                  </a:moveTo>
                  <a:cubicBezTo>
                    <a:pt x="252" y="645"/>
                    <a:pt x="253" y="561"/>
                    <a:pt x="304" y="517"/>
                  </a:cubicBezTo>
                  <a:cubicBezTo>
                    <a:pt x="356" y="472"/>
                    <a:pt x="440" y="485"/>
                    <a:pt x="491" y="546"/>
                  </a:cubicBezTo>
                  <a:cubicBezTo>
                    <a:pt x="543" y="606"/>
                    <a:pt x="542" y="690"/>
                    <a:pt x="490" y="735"/>
                  </a:cubicBezTo>
                  <a:cubicBezTo>
                    <a:pt x="438" y="779"/>
                    <a:pt x="355" y="766"/>
                    <a:pt x="303" y="706"/>
                  </a:cubicBezTo>
                  <a:close/>
                  <a:moveTo>
                    <a:pt x="672" y="548"/>
                  </a:moveTo>
                  <a:cubicBezTo>
                    <a:pt x="738" y="532"/>
                    <a:pt x="777" y="458"/>
                    <a:pt x="760" y="381"/>
                  </a:cubicBezTo>
                  <a:cubicBezTo>
                    <a:pt x="742" y="304"/>
                    <a:pt x="673" y="254"/>
                    <a:pt x="607" y="269"/>
                  </a:cubicBezTo>
                  <a:cubicBezTo>
                    <a:pt x="541" y="284"/>
                    <a:pt x="501" y="359"/>
                    <a:pt x="519" y="436"/>
                  </a:cubicBezTo>
                  <a:cubicBezTo>
                    <a:pt x="537" y="513"/>
                    <a:pt x="605" y="563"/>
                    <a:pt x="672" y="548"/>
                  </a:cubicBezTo>
                  <a:close/>
                  <a:moveTo>
                    <a:pt x="1317" y="517"/>
                  </a:moveTo>
                  <a:cubicBezTo>
                    <a:pt x="1265" y="472"/>
                    <a:pt x="1181" y="485"/>
                    <a:pt x="1130" y="546"/>
                  </a:cubicBezTo>
                  <a:cubicBezTo>
                    <a:pt x="1079" y="606"/>
                    <a:pt x="1079" y="690"/>
                    <a:pt x="1131" y="735"/>
                  </a:cubicBezTo>
                  <a:cubicBezTo>
                    <a:pt x="1183" y="779"/>
                    <a:pt x="1267" y="766"/>
                    <a:pt x="1318" y="706"/>
                  </a:cubicBezTo>
                  <a:cubicBezTo>
                    <a:pt x="1369" y="645"/>
                    <a:pt x="1369" y="561"/>
                    <a:pt x="1317" y="517"/>
                  </a:cubicBezTo>
                  <a:close/>
                  <a:moveTo>
                    <a:pt x="950" y="548"/>
                  </a:moveTo>
                  <a:cubicBezTo>
                    <a:pt x="1016" y="563"/>
                    <a:pt x="1085" y="513"/>
                    <a:pt x="1102" y="436"/>
                  </a:cubicBezTo>
                  <a:cubicBezTo>
                    <a:pt x="1120" y="359"/>
                    <a:pt x="1081" y="284"/>
                    <a:pt x="1014" y="269"/>
                  </a:cubicBezTo>
                  <a:cubicBezTo>
                    <a:pt x="948" y="254"/>
                    <a:pt x="880" y="304"/>
                    <a:pt x="862" y="381"/>
                  </a:cubicBezTo>
                  <a:cubicBezTo>
                    <a:pt x="844" y="458"/>
                    <a:pt x="883" y="533"/>
                    <a:pt x="950" y="548"/>
                  </a:cubicBezTo>
                  <a:close/>
                  <a:moveTo>
                    <a:pt x="1086" y="823"/>
                  </a:moveTo>
                  <a:cubicBezTo>
                    <a:pt x="1059" y="696"/>
                    <a:pt x="946" y="601"/>
                    <a:pt x="811" y="601"/>
                  </a:cubicBezTo>
                  <a:cubicBezTo>
                    <a:pt x="676" y="601"/>
                    <a:pt x="563" y="696"/>
                    <a:pt x="536" y="823"/>
                  </a:cubicBezTo>
                  <a:cubicBezTo>
                    <a:pt x="453" y="872"/>
                    <a:pt x="397" y="962"/>
                    <a:pt x="397" y="1065"/>
                  </a:cubicBezTo>
                  <a:cubicBezTo>
                    <a:pt x="397" y="1220"/>
                    <a:pt x="523" y="1346"/>
                    <a:pt x="679" y="1346"/>
                  </a:cubicBezTo>
                  <a:cubicBezTo>
                    <a:pt x="726" y="1346"/>
                    <a:pt x="771" y="1334"/>
                    <a:pt x="811" y="1313"/>
                  </a:cubicBezTo>
                  <a:cubicBezTo>
                    <a:pt x="850" y="1334"/>
                    <a:pt x="895" y="1346"/>
                    <a:pt x="943" y="1346"/>
                  </a:cubicBezTo>
                  <a:cubicBezTo>
                    <a:pt x="1098" y="1346"/>
                    <a:pt x="1224" y="1220"/>
                    <a:pt x="1224" y="1065"/>
                  </a:cubicBezTo>
                  <a:cubicBezTo>
                    <a:pt x="1224" y="962"/>
                    <a:pt x="1169" y="872"/>
                    <a:pt x="1086" y="823"/>
                  </a:cubicBezTo>
                  <a:close/>
                  <a:moveTo>
                    <a:pt x="1621" y="811"/>
                  </a:moveTo>
                  <a:cubicBezTo>
                    <a:pt x="1621" y="1258"/>
                    <a:pt x="1258" y="1621"/>
                    <a:pt x="811" y="1621"/>
                  </a:cubicBezTo>
                  <a:cubicBezTo>
                    <a:pt x="364" y="1621"/>
                    <a:pt x="0" y="1258"/>
                    <a:pt x="0" y="811"/>
                  </a:cubicBezTo>
                  <a:cubicBezTo>
                    <a:pt x="0" y="364"/>
                    <a:pt x="364" y="0"/>
                    <a:pt x="811" y="0"/>
                  </a:cubicBezTo>
                  <a:cubicBezTo>
                    <a:pt x="1258" y="0"/>
                    <a:pt x="1621" y="364"/>
                    <a:pt x="1621" y="811"/>
                  </a:cubicBezTo>
                  <a:close/>
                  <a:moveTo>
                    <a:pt x="1502" y="811"/>
                  </a:moveTo>
                  <a:cubicBezTo>
                    <a:pt x="1502" y="429"/>
                    <a:pt x="1192" y="119"/>
                    <a:pt x="811" y="119"/>
                  </a:cubicBezTo>
                  <a:cubicBezTo>
                    <a:pt x="429" y="119"/>
                    <a:pt x="119" y="429"/>
                    <a:pt x="119" y="811"/>
                  </a:cubicBezTo>
                  <a:cubicBezTo>
                    <a:pt x="119" y="1192"/>
                    <a:pt x="429" y="1502"/>
                    <a:pt x="811" y="1502"/>
                  </a:cubicBezTo>
                  <a:cubicBezTo>
                    <a:pt x="1192" y="1502"/>
                    <a:pt x="1502" y="1192"/>
                    <a:pt x="1502" y="811"/>
                  </a:cubicBezTo>
                  <a:close/>
                  <a:moveTo>
                    <a:pt x="1502" y="811"/>
                  </a:moveTo>
                  <a:cubicBezTo>
                    <a:pt x="1502" y="811"/>
                    <a:pt x="1502" y="811"/>
                    <a:pt x="1502" y="81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020234" y="771550"/>
            <a:ext cx="3429000" cy="1600200"/>
            <a:chOff x="1020234" y="1107804"/>
            <a:chExt cx="3429000" cy="1600200"/>
          </a:xfrm>
        </p:grpSpPr>
        <p:sp>
          <p:nvSpPr>
            <p:cNvPr id="4" name="Rectangle 4"/>
            <p:cNvSpPr/>
            <p:nvPr/>
          </p:nvSpPr>
          <p:spPr>
            <a:xfrm>
              <a:off x="1020234" y="1107804"/>
              <a:ext cx="3429000" cy="1600200"/>
            </a:xfrm>
            <a:prstGeom prst="rect">
              <a:avLst/>
            </a:prstGeom>
            <a:noFill/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08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12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</a:rPr>
                <a:t>（建议使用主题字）</a:t>
              </a:r>
            </a:p>
          </p:txBody>
        </p:sp>
        <p:sp>
          <p:nvSpPr>
            <p:cNvPr id="5" name="Right Triangle 5"/>
            <p:cNvSpPr/>
            <p:nvPr/>
          </p:nvSpPr>
          <p:spPr>
            <a:xfrm rot="5400000">
              <a:off x="1020235" y="1107805"/>
              <a:ext cx="781226" cy="781226"/>
            </a:xfrm>
            <a:prstGeom prst="rtTriangl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Right Triangle 6"/>
            <p:cNvSpPr/>
            <p:nvPr/>
          </p:nvSpPr>
          <p:spPr>
            <a:xfrm rot="16200000">
              <a:off x="3606579" y="1863328"/>
              <a:ext cx="842655" cy="842655"/>
            </a:xfrm>
            <a:prstGeom prst="rtTriangl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TextBox 7"/>
            <p:cNvSpPr txBox="1"/>
            <p:nvPr/>
          </p:nvSpPr>
          <p:spPr>
            <a:xfrm rot="18900000">
              <a:off x="1107414" y="1233613"/>
              <a:ext cx="330859" cy="276999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b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8" name="TextBox 9"/>
            <p:cNvSpPr txBox="1"/>
            <p:nvPr/>
          </p:nvSpPr>
          <p:spPr>
            <a:xfrm>
              <a:off x="2127884" y="1460290"/>
              <a:ext cx="1213313" cy="284742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867" b="1" dirty="0">
                  <a:solidFill>
                    <a:schemeClr val="accent1"/>
                  </a:solidFill>
                </a:rPr>
                <a:t>标题文本预设</a:t>
              </a:r>
            </a:p>
          </p:txBody>
        </p:sp>
        <p:sp>
          <p:nvSpPr>
            <p:cNvPr id="24" name="Freeform: Shape 37"/>
            <p:cNvSpPr>
              <a:spLocks noChangeAspect="1"/>
            </p:cNvSpPr>
            <p:nvPr/>
          </p:nvSpPr>
          <p:spPr bwMode="auto">
            <a:xfrm>
              <a:off x="4064794" y="2360429"/>
              <a:ext cx="260523" cy="239292"/>
            </a:xfrm>
            <a:custGeom>
              <a:avLst/>
              <a:gdLst>
                <a:gd name="T0" fmla="*/ 19 w 189"/>
                <a:gd name="T1" fmla="*/ 0 h 174"/>
                <a:gd name="T2" fmla="*/ 0 w 189"/>
                <a:gd name="T3" fmla="*/ 174 h 174"/>
                <a:gd name="T4" fmla="*/ 189 w 189"/>
                <a:gd name="T5" fmla="*/ 174 h 174"/>
                <a:gd name="T6" fmla="*/ 166 w 189"/>
                <a:gd name="T7" fmla="*/ 0 h 174"/>
                <a:gd name="T8" fmla="*/ 19 w 189"/>
                <a:gd name="T9" fmla="*/ 0 h 174"/>
                <a:gd name="T10" fmla="*/ 78 w 189"/>
                <a:gd name="T11" fmla="*/ 101 h 174"/>
                <a:gd name="T12" fmla="*/ 78 w 189"/>
                <a:gd name="T13" fmla="*/ 55 h 174"/>
                <a:gd name="T14" fmla="*/ 89 w 189"/>
                <a:gd name="T15" fmla="*/ 44 h 174"/>
                <a:gd name="T16" fmla="*/ 100 w 189"/>
                <a:gd name="T17" fmla="*/ 55 h 174"/>
                <a:gd name="T18" fmla="*/ 100 w 189"/>
                <a:gd name="T19" fmla="*/ 62 h 174"/>
                <a:gd name="T20" fmla="*/ 122 w 189"/>
                <a:gd name="T21" fmla="*/ 62 h 174"/>
                <a:gd name="T22" fmla="*/ 127 w 189"/>
                <a:gd name="T23" fmla="*/ 67 h 174"/>
                <a:gd name="T24" fmla="*/ 122 w 189"/>
                <a:gd name="T25" fmla="*/ 72 h 174"/>
                <a:gd name="T26" fmla="*/ 111 w 189"/>
                <a:gd name="T27" fmla="*/ 72 h 174"/>
                <a:gd name="T28" fmla="*/ 100 w 189"/>
                <a:gd name="T29" fmla="*/ 72 h 174"/>
                <a:gd name="T30" fmla="*/ 100 w 189"/>
                <a:gd name="T31" fmla="*/ 88 h 174"/>
                <a:gd name="T32" fmla="*/ 135 w 189"/>
                <a:gd name="T33" fmla="*/ 88 h 174"/>
                <a:gd name="T34" fmla="*/ 135 w 189"/>
                <a:gd name="T35" fmla="*/ 88 h 174"/>
                <a:gd name="T36" fmla="*/ 136 w 189"/>
                <a:gd name="T37" fmla="*/ 88 h 174"/>
                <a:gd name="T38" fmla="*/ 136 w 189"/>
                <a:gd name="T39" fmla="*/ 88 h 174"/>
                <a:gd name="T40" fmla="*/ 136 w 189"/>
                <a:gd name="T41" fmla="*/ 88 h 174"/>
                <a:gd name="T42" fmla="*/ 140 w 189"/>
                <a:gd name="T43" fmla="*/ 91 h 174"/>
                <a:gd name="T44" fmla="*/ 154 w 189"/>
                <a:gd name="T45" fmla="*/ 132 h 174"/>
                <a:gd name="T46" fmla="*/ 150 w 189"/>
                <a:gd name="T47" fmla="*/ 139 h 174"/>
                <a:gd name="T48" fmla="*/ 148 w 189"/>
                <a:gd name="T49" fmla="*/ 139 h 174"/>
                <a:gd name="T50" fmla="*/ 143 w 189"/>
                <a:gd name="T51" fmla="*/ 136 h 174"/>
                <a:gd name="T52" fmla="*/ 132 w 189"/>
                <a:gd name="T53" fmla="*/ 102 h 174"/>
                <a:gd name="T54" fmla="*/ 78 w 189"/>
                <a:gd name="T55" fmla="*/ 102 h 174"/>
                <a:gd name="T56" fmla="*/ 78 w 189"/>
                <a:gd name="T57" fmla="*/ 101 h 174"/>
                <a:gd name="T58" fmla="*/ 103 w 189"/>
                <a:gd name="T59" fmla="*/ 78 h 174"/>
                <a:gd name="T60" fmla="*/ 103 w 189"/>
                <a:gd name="T61" fmla="*/ 78 h 174"/>
                <a:gd name="T62" fmla="*/ 103 w 189"/>
                <a:gd name="T63" fmla="*/ 75 h 174"/>
                <a:gd name="T64" fmla="*/ 103 w 189"/>
                <a:gd name="T65" fmla="*/ 75 h 174"/>
                <a:gd name="T66" fmla="*/ 103 w 189"/>
                <a:gd name="T67" fmla="*/ 78 h 174"/>
                <a:gd name="T68" fmla="*/ 91 w 189"/>
                <a:gd name="T69" fmla="*/ 17 h 174"/>
                <a:gd name="T70" fmla="*/ 103 w 189"/>
                <a:gd name="T71" fmla="*/ 28 h 174"/>
                <a:gd name="T72" fmla="*/ 91 w 189"/>
                <a:gd name="T73" fmla="*/ 40 h 174"/>
                <a:gd name="T74" fmla="*/ 80 w 189"/>
                <a:gd name="T75" fmla="*/ 28 h 174"/>
                <a:gd name="T76" fmla="*/ 91 w 189"/>
                <a:gd name="T77" fmla="*/ 17 h 174"/>
                <a:gd name="T78" fmla="*/ 80 w 189"/>
                <a:gd name="T79" fmla="*/ 144 h 174"/>
                <a:gd name="T80" fmla="*/ 38 w 189"/>
                <a:gd name="T81" fmla="*/ 102 h 174"/>
                <a:gd name="T82" fmla="*/ 75 w 189"/>
                <a:gd name="T83" fmla="*/ 60 h 174"/>
                <a:gd name="T84" fmla="*/ 75 w 189"/>
                <a:gd name="T85" fmla="*/ 69 h 174"/>
                <a:gd name="T86" fmla="*/ 47 w 189"/>
                <a:gd name="T87" fmla="*/ 102 h 174"/>
                <a:gd name="T88" fmla="*/ 80 w 189"/>
                <a:gd name="T89" fmla="*/ 135 h 174"/>
                <a:gd name="T90" fmla="*/ 113 w 189"/>
                <a:gd name="T91" fmla="*/ 105 h 174"/>
                <a:gd name="T92" fmla="*/ 123 w 189"/>
                <a:gd name="T93" fmla="*/ 105 h 174"/>
                <a:gd name="T94" fmla="*/ 80 w 189"/>
                <a:gd name="T95" fmla="*/ 144 h 174"/>
                <a:gd name="T96" fmla="*/ 80 w 189"/>
                <a:gd name="T97" fmla="*/ 144 h 174"/>
                <a:gd name="T98" fmla="*/ 80 w 189"/>
                <a:gd name="T99" fmla="*/ 14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9" h="174">
                  <a:moveTo>
                    <a:pt x="19" y="0"/>
                  </a:moveTo>
                  <a:cubicBezTo>
                    <a:pt x="0" y="174"/>
                    <a:pt x="0" y="174"/>
                    <a:pt x="0" y="174"/>
                  </a:cubicBezTo>
                  <a:cubicBezTo>
                    <a:pt x="189" y="174"/>
                    <a:pt x="189" y="174"/>
                    <a:pt x="189" y="174"/>
                  </a:cubicBezTo>
                  <a:cubicBezTo>
                    <a:pt x="166" y="0"/>
                    <a:pt x="166" y="0"/>
                    <a:pt x="166" y="0"/>
                  </a:cubicBezTo>
                  <a:lnTo>
                    <a:pt x="19" y="0"/>
                  </a:lnTo>
                  <a:close/>
                  <a:moveTo>
                    <a:pt x="78" y="101"/>
                  </a:moveTo>
                  <a:cubicBezTo>
                    <a:pt x="78" y="55"/>
                    <a:pt x="78" y="55"/>
                    <a:pt x="78" y="55"/>
                  </a:cubicBezTo>
                  <a:cubicBezTo>
                    <a:pt x="78" y="49"/>
                    <a:pt x="83" y="44"/>
                    <a:pt x="89" y="44"/>
                  </a:cubicBezTo>
                  <a:cubicBezTo>
                    <a:pt x="95" y="44"/>
                    <a:pt x="100" y="49"/>
                    <a:pt x="100" y="55"/>
                  </a:cubicBezTo>
                  <a:cubicBezTo>
                    <a:pt x="100" y="62"/>
                    <a:pt x="100" y="62"/>
                    <a:pt x="100" y="62"/>
                  </a:cubicBezTo>
                  <a:cubicBezTo>
                    <a:pt x="122" y="62"/>
                    <a:pt x="122" y="62"/>
                    <a:pt x="122" y="62"/>
                  </a:cubicBezTo>
                  <a:cubicBezTo>
                    <a:pt x="125" y="62"/>
                    <a:pt x="127" y="64"/>
                    <a:pt x="127" y="67"/>
                  </a:cubicBezTo>
                  <a:cubicBezTo>
                    <a:pt x="127" y="70"/>
                    <a:pt x="125" y="72"/>
                    <a:pt x="122" y="72"/>
                  </a:cubicBezTo>
                  <a:cubicBezTo>
                    <a:pt x="111" y="72"/>
                    <a:pt x="111" y="72"/>
                    <a:pt x="111" y="72"/>
                  </a:cubicBezTo>
                  <a:cubicBezTo>
                    <a:pt x="100" y="72"/>
                    <a:pt x="100" y="72"/>
                    <a:pt x="100" y="72"/>
                  </a:cubicBezTo>
                  <a:cubicBezTo>
                    <a:pt x="100" y="88"/>
                    <a:pt x="100" y="88"/>
                    <a:pt x="100" y="88"/>
                  </a:cubicBezTo>
                  <a:cubicBezTo>
                    <a:pt x="135" y="88"/>
                    <a:pt x="135" y="88"/>
                    <a:pt x="135" y="88"/>
                  </a:cubicBezTo>
                  <a:cubicBezTo>
                    <a:pt x="135" y="88"/>
                    <a:pt x="135" y="88"/>
                    <a:pt x="135" y="88"/>
                  </a:cubicBezTo>
                  <a:cubicBezTo>
                    <a:pt x="135" y="88"/>
                    <a:pt x="135" y="88"/>
                    <a:pt x="136" y="88"/>
                  </a:cubicBezTo>
                  <a:cubicBezTo>
                    <a:pt x="136" y="88"/>
                    <a:pt x="136" y="88"/>
                    <a:pt x="136" y="88"/>
                  </a:cubicBezTo>
                  <a:cubicBezTo>
                    <a:pt x="136" y="88"/>
                    <a:pt x="136" y="88"/>
                    <a:pt x="136" y="88"/>
                  </a:cubicBezTo>
                  <a:cubicBezTo>
                    <a:pt x="138" y="88"/>
                    <a:pt x="140" y="89"/>
                    <a:pt x="140" y="91"/>
                  </a:cubicBezTo>
                  <a:cubicBezTo>
                    <a:pt x="154" y="132"/>
                    <a:pt x="154" y="132"/>
                    <a:pt x="154" y="132"/>
                  </a:cubicBezTo>
                  <a:cubicBezTo>
                    <a:pt x="155" y="135"/>
                    <a:pt x="153" y="138"/>
                    <a:pt x="150" y="139"/>
                  </a:cubicBezTo>
                  <a:cubicBezTo>
                    <a:pt x="150" y="139"/>
                    <a:pt x="149" y="139"/>
                    <a:pt x="148" y="139"/>
                  </a:cubicBezTo>
                  <a:cubicBezTo>
                    <a:pt x="146" y="139"/>
                    <a:pt x="144" y="138"/>
                    <a:pt x="143" y="136"/>
                  </a:cubicBezTo>
                  <a:cubicBezTo>
                    <a:pt x="132" y="102"/>
                    <a:pt x="132" y="102"/>
                    <a:pt x="132" y="102"/>
                  </a:cubicBezTo>
                  <a:cubicBezTo>
                    <a:pt x="78" y="102"/>
                    <a:pt x="78" y="102"/>
                    <a:pt x="78" y="102"/>
                  </a:cubicBezTo>
                  <a:lnTo>
                    <a:pt x="78" y="101"/>
                  </a:lnTo>
                  <a:close/>
                  <a:moveTo>
                    <a:pt x="103" y="78"/>
                  </a:moveTo>
                  <a:cubicBezTo>
                    <a:pt x="103" y="78"/>
                    <a:pt x="103" y="78"/>
                    <a:pt x="103" y="78"/>
                  </a:cubicBezTo>
                  <a:cubicBezTo>
                    <a:pt x="103" y="75"/>
                    <a:pt x="103" y="75"/>
                    <a:pt x="103" y="75"/>
                  </a:cubicBezTo>
                  <a:cubicBezTo>
                    <a:pt x="103" y="75"/>
                    <a:pt x="103" y="75"/>
                    <a:pt x="103" y="75"/>
                  </a:cubicBezTo>
                  <a:lnTo>
                    <a:pt x="103" y="78"/>
                  </a:lnTo>
                  <a:close/>
                  <a:moveTo>
                    <a:pt x="91" y="17"/>
                  </a:moveTo>
                  <a:cubicBezTo>
                    <a:pt x="98" y="17"/>
                    <a:pt x="103" y="22"/>
                    <a:pt x="103" y="28"/>
                  </a:cubicBezTo>
                  <a:cubicBezTo>
                    <a:pt x="103" y="35"/>
                    <a:pt x="98" y="40"/>
                    <a:pt x="91" y="40"/>
                  </a:cubicBezTo>
                  <a:cubicBezTo>
                    <a:pt x="85" y="40"/>
                    <a:pt x="80" y="35"/>
                    <a:pt x="80" y="28"/>
                  </a:cubicBezTo>
                  <a:cubicBezTo>
                    <a:pt x="80" y="22"/>
                    <a:pt x="85" y="17"/>
                    <a:pt x="91" y="17"/>
                  </a:cubicBezTo>
                  <a:close/>
                  <a:moveTo>
                    <a:pt x="80" y="144"/>
                  </a:moveTo>
                  <a:cubicBezTo>
                    <a:pt x="57" y="144"/>
                    <a:pt x="38" y="125"/>
                    <a:pt x="38" y="102"/>
                  </a:cubicBezTo>
                  <a:cubicBezTo>
                    <a:pt x="38" y="80"/>
                    <a:pt x="54" y="62"/>
                    <a:pt x="75" y="60"/>
                  </a:cubicBezTo>
                  <a:cubicBezTo>
                    <a:pt x="75" y="69"/>
                    <a:pt x="75" y="69"/>
                    <a:pt x="75" y="69"/>
                  </a:cubicBezTo>
                  <a:cubicBezTo>
                    <a:pt x="59" y="72"/>
                    <a:pt x="47" y="85"/>
                    <a:pt x="47" y="102"/>
                  </a:cubicBezTo>
                  <a:cubicBezTo>
                    <a:pt x="47" y="120"/>
                    <a:pt x="62" y="135"/>
                    <a:pt x="80" y="135"/>
                  </a:cubicBezTo>
                  <a:cubicBezTo>
                    <a:pt x="97" y="135"/>
                    <a:pt x="111" y="122"/>
                    <a:pt x="113" y="105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21" y="127"/>
                    <a:pt x="103" y="144"/>
                    <a:pt x="80" y="144"/>
                  </a:cubicBezTo>
                  <a:close/>
                  <a:moveTo>
                    <a:pt x="80" y="144"/>
                  </a:moveTo>
                  <a:cubicBezTo>
                    <a:pt x="80" y="144"/>
                    <a:pt x="80" y="144"/>
                    <a:pt x="80" y="14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571160" y="771550"/>
            <a:ext cx="3429194" cy="1600200"/>
            <a:chOff x="4571160" y="1107804"/>
            <a:chExt cx="3429194" cy="1600200"/>
          </a:xfrm>
        </p:grpSpPr>
        <p:sp>
          <p:nvSpPr>
            <p:cNvPr id="9" name="Rectangle 12"/>
            <p:cNvSpPr/>
            <p:nvPr/>
          </p:nvSpPr>
          <p:spPr>
            <a:xfrm>
              <a:off x="4571354" y="1107804"/>
              <a:ext cx="3429000" cy="1600200"/>
            </a:xfrm>
            <a:prstGeom prst="rect">
              <a:avLst/>
            </a:prstGeom>
            <a:noFill/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08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12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</a:rPr>
                <a:t>（建议使用主题字）</a:t>
              </a:r>
            </a:p>
          </p:txBody>
        </p:sp>
        <p:sp>
          <p:nvSpPr>
            <p:cNvPr id="10" name="Right Triangle 13"/>
            <p:cNvSpPr/>
            <p:nvPr/>
          </p:nvSpPr>
          <p:spPr>
            <a:xfrm rot="10800000">
              <a:off x="7218934" y="1107805"/>
              <a:ext cx="781226" cy="781226"/>
            </a:xfrm>
            <a:prstGeom prst="rtTriangl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Right Triangle 14"/>
            <p:cNvSpPr/>
            <p:nvPr/>
          </p:nvSpPr>
          <p:spPr>
            <a:xfrm>
              <a:off x="4571160" y="1863328"/>
              <a:ext cx="842655" cy="842655"/>
            </a:xfrm>
            <a:prstGeom prst="rtTriangl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TextBox 15"/>
            <p:cNvSpPr txBox="1"/>
            <p:nvPr/>
          </p:nvSpPr>
          <p:spPr>
            <a:xfrm rot="2700000">
              <a:off x="7575646" y="1233613"/>
              <a:ext cx="330859" cy="276999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b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25" name="Freeform: Shape 39"/>
            <p:cNvSpPr>
              <a:spLocks noChangeAspect="1"/>
            </p:cNvSpPr>
            <p:nvPr/>
          </p:nvSpPr>
          <p:spPr bwMode="auto">
            <a:xfrm>
              <a:off x="4723053" y="2363106"/>
              <a:ext cx="260521" cy="233938"/>
            </a:xfrm>
            <a:custGeom>
              <a:avLst/>
              <a:gdLst>
                <a:gd name="connsiteX0" fmla="*/ 243830 w 508000"/>
                <a:gd name="connsiteY0" fmla="*/ 161416 h 456163"/>
                <a:gd name="connsiteX1" fmla="*/ 275464 w 508000"/>
                <a:gd name="connsiteY1" fmla="*/ 161416 h 456163"/>
                <a:gd name="connsiteX2" fmla="*/ 290970 w 508000"/>
                <a:gd name="connsiteY2" fmla="*/ 161416 h 456163"/>
                <a:gd name="connsiteX3" fmla="*/ 303996 w 508000"/>
                <a:gd name="connsiteY3" fmla="*/ 164526 h 456163"/>
                <a:gd name="connsiteX4" fmla="*/ 312990 w 508000"/>
                <a:gd name="connsiteY4" fmla="*/ 173544 h 456163"/>
                <a:gd name="connsiteX5" fmla="*/ 316401 w 508000"/>
                <a:gd name="connsiteY5" fmla="*/ 189714 h 456163"/>
                <a:gd name="connsiteX6" fmla="*/ 312990 w 508000"/>
                <a:gd name="connsiteY6" fmla="*/ 205884 h 456163"/>
                <a:gd name="connsiteX7" fmla="*/ 304306 w 508000"/>
                <a:gd name="connsiteY7" fmla="*/ 214591 h 456163"/>
                <a:gd name="connsiteX8" fmla="*/ 291280 w 508000"/>
                <a:gd name="connsiteY8" fmla="*/ 218633 h 456163"/>
                <a:gd name="connsiteX9" fmla="*/ 275464 w 508000"/>
                <a:gd name="connsiteY9" fmla="*/ 218633 h 456163"/>
                <a:gd name="connsiteX10" fmla="*/ 243830 w 508000"/>
                <a:gd name="connsiteY10" fmla="*/ 218633 h 456163"/>
                <a:gd name="connsiteX11" fmla="*/ 243830 w 508000"/>
                <a:gd name="connsiteY11" fmla="*/ 161416 h 456163"/>
                <a:gd name="connsiteX12" fmla="*/ 196270 w 508000"/>
                <a:gd name="connsiteY12" fmla="*/ 123587 h 456163"/>
                <a:gd name="connsiteX13" fmla="*/ 196270 w 508000"/>
                <a:gd name="connsiteY13" fmla="*/ 332576 h 456163"/>
                <a:gd name="connsiteX14" fmla="*/ 243792 w 508000"/>
                <a:gd name="connsiteY14" fmla="*/ 332576 h 456163"/>
                <a:gd name="connsiteX15" fmla="*/ 243792 w 508000"/>
                <a:gd name="connsiteY15" fmla="*/ 256495 h 456163"/>
                <a:gd name="connsiteX16" fmla="*/ 288208 w 508000"/>
                <a:gd name="connsiteY16" fmla="*/ 256495 h 456163"/>
                <a:gd name="connsiteX17" fmla="*/ 322063 w 508000"/>
                <a:gd name="connsiteY17" fmla="*/ 251527 h 456163"/>
                <a:gd name="connsiteX18" fmla="*/ 344737 w 508000"/>
                <a:gd name="connsiteY18" fmla="*/ 236932 h 456163"/>
                <a:gd name="connsiteX19" fmla="*/ 357782 w 508000"/>
                <a:gd name="connsiteY19" fmla="*/ 215194 h 456163"/>
                <a:gd name="connsiteX20" fmla="*/ 361509 w 508000"/>
                <a:gd name="connsiteY20" fmla="*/ 190041 h 456163"/>
                <a:gd name="connsiteX21" fmla="*/ 357782 w 508000"/>
                <a:gd name="connsiteY21" fmla="*/ 164888 h 456163"/>
                <a:gd name="connsiteX22" fmla="*/ 344737 w 508000"/>
                <a:gd name="connsiteY22" fmla="*/ 143461 h 456163"/>
                <a:gd name="connsiteX23" fmla="*/ 322063 w 508000"/>
                <a:gd name="connsiteY23" fmla="*/ 128555 h 456163"/>
                <a:gd name="connsiteX24" fmla="*/ 288208 w 508000"/>
                <a:gd name="connsiteY24" fmla="*/ 123587 h 456163"/>
                <a:gd name="connsiteX25" fmla="*/ 196270 w 508000"/>
                <a:gd name="connsiteY25" fmla="*/ 123587 h 456163"/>
                <a:gd name="connsiteX26" fmla="*/ 151233 w 508000"/>
                <a:gd name="connsiteY26" fmla="*/ 47506 h 456163"/>
                <a:gd name="connsiteX27" fmla="*/ 356850 w 508000"/>
                <a:gd name="connsiteY27" fmla="*/ 47506 h 456163"/>
                <a:gd name="connsiteX28" fmla="*/ 459969 w 508000"/>
                <a:gd name="connsiteY28" fmla="*/ 227926 h 456163"/>
                <a:gd name="connsiteX29" fmla="*/ 356850 w 508000"/>
                <a:gd name="connsiteY29" fmla="*/ 408657 h 456163"/>
                <a:gd name="connsiteX30" fmla="*/ 151233 w 508000"/>
                <a:gd name="connsiteY30" fmla="*/ 408657 h 456163"/>
                <a:gd name="connsiteX31" fmla="*/ 48425 w 508000"/>
                <a:gd name="connsiteY31" fmla="*/ 227926 h 456163"/>
                <a:gd name="connsiteX32" fmla="*/ 151233 w 508000"/>
                <a:gd name="connsiteY32" fmla="*/ 47506 h 456163"/>
                <a:gd name="connsiteX33" fmla="*/ 137925 w 508000"/>
                <a:gd name="connsiteY33" fmla="*/ 18897 h 456163"/>
                <a:gd name="connsiteX34" fmla="*/ 21785 w 508000"/>
                <a:gd name="connsiteY34" fmla="*/ 227950 h 456163"/>
                <a:gd name="connsiteX35" fmla="*/ 137925 w 508000"/>
                <a:gd name="connsiteY35" fmla="*/ 437266 h 456163"/>
                <a:gd name="connsiteX36" fmla="*/ 370206 w 508000"/>
                <a:gd name="connsiteY36" fmla="*/ 437266 h 456163"/>
                <a:gd name="connsiteX37" fmla="*/ 485691 w 508000"/>
                <a:gd name="connsiteY37" fmla="*/ 227950 h 456163"/>
                <a:gd name="connsiteX38" fmla="*/ 368894 w 508000"/>
                <a:gd name="connsiteY38" fmla="*/ 18897 h 456163"/>
                <a:gd name="connsiteX39" fmla="*/ 126770 w 508000"/>
                <a:gd name="connsiteY39" fmla="*/ 0 h 456163"/>
                <a:gd name="connsiteX40" fmla="*/ 381361 w 508000"/>
                <a:gd name="connsiteY40" fmla="*/ 0 h 456163"/>
                <a:gd name="connsiteX41" fmla="*/ 387004 w 508000"/>
                <a:gd name="connsiteY41" fmla="*/ 9580 h 456163"/>
                <a:gd name="connsiteX42" fmla="*/ 503145 w 508000"/>
                <a:gd name="connsiteY42" fmla="*/ 218895 h 456163"/>
                <a:gd name="connsiteX43" fmla="*/ 508000 w 508000"/>
                <a:gd name="connsiteY43" fmla="*/ 227950 h 456163"/>
                <a:gd name="connsiteX44" fmla="*/ 503145 w 508000"/>
                <a:gd name="connsiteY44" fmla="*/ 237268 h 456163"/>
                <a:gd name="connsiteX45" fmla="*/ 387004 w 508000"/>
                <a:gd name="connsiteY45" fmla="*/ 446321 h 456163"/>
                <a:gd name="connsiteX46" fmla="*/ 381361 w 508000"/>
                <a:gd name="connsiteY46" fmla="*/ 456163 h 456163"/>
                <a:gd name="connsiteX47" fmla="*/ 126770 w 508000"/>
                <a:gd name="connsiteY47" fmla="*/ 456163 h 456163"/>
                <a:gd name="connsiteX48" fmla="*/ 121390 w 508000"/>
                <a:gd name="connsiteY48" fmla="*/ 446321 h 456163"/>
                <a:gd name="connsiteX49" fmla="*/ 5249 w 508000"/>
                <a:gd name="connsiteY49" fmla="*/ 237268 h 456163"/>
                <a:gd name="connsiteX50" fmla="*/ 0 w 508000"/>
                <a:gd name="connsiteY50" fmla="*/ 227950 h 456163"/>
                <a:gd name="connsiteX51" fmla="*/ 4987 w 508000"/>
                <a:gd name="connsiteY51" fmla="*/ 218895 h 456163"/>
                <a:gd name="connsiteX52" fmla="*/ 121390 w 508000"/>
                <a:gd name="connsiteY52" fmla="*/ 9580 h 456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508000" h="456163">
                  <a:moveTo>
                    <a:pt x="243830" y="161416"/>
                  </a:moveTo>
                  <a:cubicBezTo>
                    <a:pt x="243830" y="161416"/>
                    <a:pt x="243830" y="161416"/>
                    <a:pt x="275464" y="161416"/>
                  </a:cubicBezTo>
                  <a:cubicBezTo>
                    <a:pt x="281046" y="161416"/>
                    <a:pt x="290970" y="161416"/>
                    <a:pt x="290970" y="161416"/>
                  </a:cubicBezTo>
                  <a:cubicBezTo>
                    <a:pt x="290970" y="161416"/>
                    <a:pt x="299034" y="161416"/>
                    <a:pt x="303996" y="164526"/>
                  </a:cubicBezTo>
                  <a:cubicBezTo>
                    <a:pt x="307717" y="166702"/>
                    <a:pt x="310819" y="169501"/>
                    <a:pt x="312990" y="173544"/>
                  </a:cubicBezTo>
                  <a:cubicBezTo>
                    <a:pt x="315471" y="177897"/>
                    <a:pt x="316401" y="183183"/>
                    <a:pt x="316401" y="189714"/>
                  </a:cubicBezTo>
                  <a:cubicBezTo>
                    <a:pt x="316401" y="196555"/>
                    <a:pt x="315471" y="201841"/>
                    <a:pt x="312990" y="205884"/>
                  </a:cubicBezTo>
                  <a:cubicBezTo>
                    <a:pt x="310819" y="210237"/>
                    <a:pt x="308338" y="212414"/>
                    <a:pt x="304306" y="214591"/>
                  </a:cubicBezTo>
                  <a:cubicBezTo>
                    <a:pt x="299034" y="218011"/>
                    <a:pt x="291280" y="218633"/>
                    <a:pt x="291280" y="218633"/>
                  </a:cubicBezTo>
                  <a:cubicBezTo>
                    <a:pt x="291280" y="218633"/>
                    <a:pt x="281046" y="218633"/>
                    <a:pt x="275464" y="218633"/>
                  </a:cubicBezTo>
                  <a:cubicBezTo>
                    <a:pt x="275464" y="218633"/>
                    <a:pt x="275464" y="218633"/>
                    <a:pt x="243830" y="218633"/>
                  </a:cubicBezTo>
                  <a:cubicBezTo>
                    <a:pt x="243830" y="218633"/>
                    <a:pt x="243830" y="218633"/>
                    <a:pt x="243830" y="161416"/>
                  </a:cubicBezTo>
                  <a:close/>
                  <a:moveTo>
                    <a:pt x="196270" y="123587"/>
                  </a:moveTo>
                  <a:cubicBezTo>
                    <a:pt x="196270" y="123587"/>
                    <a:pt x="196270" y="123587"/>
                    <a:pt x="196270" y="332576"/>
                  </a:cubicBezTo>
                  <a:cubicBezTo>
                    <a:pt x="196270" y="332576"/>
                    <a:pt x="196270" y="332576"/>
                    <a:pt x="243792" y="332576"/>
                  </a:cubicBezTo>
                  <a:cubicBezTo>
                    <a:pt x="243792" y="332576"/>
                    <a:pt x="243792" y="332576"/>
                    <a:pt x="243792" y="256495"/>
                  </a:cubicBezTo>
                  <a:cubicBezTo>
                    <a:pt x="243792" y="256495"/>
                    <a:pt x="243792" y="256495"/>
                    <a:pt x="288208" y="256495"/>
                  </a:cubicBezTo>
                  <a:cubicBezTo>
                    <a:pt x="301564" y="256495"/>
                    <a:pt x="312745" y="255253"/>
                    <a:pt x="322063" y="251527"/>
                  </a:cubicBezTo>
                  <a:cubicBezTo>
                    <a:pt x="331381" y="247800"/>
                    <a:pt x="339146" y="243453"/>
                    <a:pt x="344737" y="236932"/>
                  </a:cubicBezTo>
                  <a:cubicBezTo>
                    <a:pt x="350638" y="230721"/>
                    <a:pt x="354987" y="223268"/>
                    <a:pt x="357782" y="215194"/>
                  </a:cubicBezTo>
                  <a:cubicBezTo>
                    <a:pt x="360267" y="207121"/>
                    <a:pt x="361509" y="198736"/>
                    <a:pt x="361509" y="190041"/>
                  </a:cubicBezTo>
                  <a:cubicBezTo>
                    <a:pt x="361509" y="181346"/>
                    <a:pt x="360267" y="173272"/>
                    <a:pt x="357782" y="164888"/>
                  </a:cubicBezTo>
                  <a:cubicBezTo>
                    <a:pt x="354987" y="156814"/>
                    <a:pt x="350638" y="149982"/>
                    <a:pt x="344737" y="143461"/>
                  </a:cubicBezTo>
                  <a:cubicBezTo>
                    <a:pt x="339146" y="137250"/>
                    <a:pt x="331381" y="132592"/>
                    <a:pt x="322063" y="128555"/>
                  </a:cubicBezTo>
                  <a:cubicBezTo>
                    <a:pt x="312745" y="124829"/>
                    <a:pt x="301564" y="123587"/>
                    <a:pt x="288208" y="123587"/>
                  </a:cubicBezTo>
                  <a:cubicBezTo>
                    <a:pt x="288208" y="123587"/>
                    <a:pt x="288208" y="123587"/>
                    <a:pt x="196270" y="123587"/>
                  </a:cubicBezTo>
                  <a:close/>
                  <a:moveTo>
                    <a:pt x="151233" y="47506"/>
                  </a:moveTo>
                  <a:cubicBezTo>
                    <a:pt x="151233" y="47506"/>
                    <a:pt x="151233" y="47506"/>
                    <a:pt x="356850" y="47506"/>
                  </a:cubicBezTo>
                  <a:cubicBezTo>
                    <a:pt x="356850" y="47506"/>
                    <a:pt x="356850" y="47506"/>
                    <a:pt x="459969" y="227926"/>
                  </a:cubicBezTo>
                  <a:cubicBezTo>
                    <a:pt x="459969" y="227926"/>
                    <a:pt x="459969" y="227926"/>
                    <a:pt x="356850" y="408657"/>
                  </a:cubicBezTo>
                  <a:lnTo>
                    <a:pt x="151233" y="408657"/>
                  </a:lnTo>
                  <a:cubicBezTo>
                    <a:pt x="151233" y="408657"/>
                    <a:pt x="151233" y="408657"/>
                    <a:pt x="48425" y="227926"/>
                  </a:cubicBezTo>
                  <a:cubicBezTo>
                    <a:pt x="48425" y="227926"/>
                    <a:pt x="48425" y="227926"/>
                    <a:pt x="151233" y="47506"/>
                  </a:cubicBezTo>
                  <a:close/>
                  <a:moveTo>
                    <a:pt x="137925" y="18897"/>
                  </a:moveTo>
                  <a:lnTo>
                    <a:pt x="21785" y="227950"/>
                  </a:lnTo>
                  <a:lnTo>
                    <a:pt x="137925" y="437266"/>
                  </a:lnTo>
                  <a:lnTo>
                    <a:pt x="370206" y="437266"/>
                  </a:lnTo>
                  <a:lnTo>
                    <a:pt x="485691" y="227950"/>
                  </a:lnTo>
                  <a:lnTo>
                    <a:pt x="368894" y="18897"/>
                  </a:lnTo>
                  <a:close/>
                  <a:moveTo>
                    <a:pt x="126770" y="0"/>
                  </a:moveTo>
                  <a:lnTo>
                    <a:pt x="381361" y="0"/>
                  </a:lnTo>
                  <a:lnTo>
                    <a:pt x="387004" y="9580"/>
                  </a:lnTo>
                  <a:lnTo>
                    <a:pt x="503145" y="218895"/>
                  </a:lnTo>
                  <a:lnTo>
                    <a:pt x="508000" y="227950"/>
                  </a:lnTo>
                  <a:lnTo>
                    <a:pt x="503145" y="237268"/>
                  </a:lnTo>
                  <a:lnTo>
                    <a:pt x="387004" y="446321"/>
                  </a:lnTo>
                  <a:lnTo>
                    <a:pt x="381361" y="456163"/>
                  </a:lnTo>
                  <a:lnTo>
                    <a:pt x="126770" y="456163"/>
                  </a:lnTo>
                  <a:lnTo>
                    <a:pt x="121390" y="446321"/>
                  </a:lnTo>
                  <a:lnTo>
                    <a:pt x="5249" y="237268"/>
                  </a:lnTo>
                  <a:lnTo>
                    <a:pt x="0" y="227950"/>
                  </a:lnTo>
                  <a:lnTo>
                    <a:pt x="4987" y="218895"/>
                  </a:lnTo>
                  <a:lnTo>
                    <a:pt x="121390" y="958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TextBox 32"/>
            <p:cNvSpPr txBox="1"/>
            <p:nvPr/>
          </p:nvSpPr>
          <p:spPr>
            <a:xfrm>
              <a:off x="5680032" y="1460290"/>
              <a:ext cx="1213313" cy="284742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867" b="1">
                  <a:solidFill>
                    <a:schemeClr val="accent2">
                      <a:lumMod val="100000"/>
                    </a:schemeClr>
                  </a:solidFill>
                </a:rPr>
                <a:t>标题文本预设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571353" y="2496139"/>
            <a:ext cx="3429000" cy="1600633"/>
            <a:chOff x="4571353" y="2832393"/>
            <a:chExt cx="3429000" cy="1600633"/>
          </a:xfrm>
        </p:grpSpPr>
        <p:sp>
          <p:nvSpPr>
            <p:cNvPr id="18" name="Rectangle 28"/>
            <p:cNvSpPr/>
            <p:nvPr/>
          </p:nvSpPr>
          <p:spPr>
            <a:xfrm>
              <a:off x="4571353" y="2832825"/>
              <a:ext cx="3429000" cy="1600200"/>
            </a:xfrm>
            <a:prstGeom prst="rect">
              <a:avLst/>
            </a:prstGeom>
            <a:noFill/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08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12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</a:rPr>
                <a:t>（建议使用主题字）</a:t>
              </a:r>
            </a:p>
          </p:txBody>
        </p:sp>
        <p:sp>
          <p:nvSpPr>
            <p:cNvPr id="19" name="Right Triangle 29"/>
            <p:cNvSpPr/>
            <p:nvPr/>
          </p:nvSpPr>
          <p:spPr>
            <a:xfrm rot="16200000">
              <a:off x="7218934" y="3651800"/>
              <a:ext cx="781226" cy="781226"/>
            </a:xfrm>
            <a:prstGeom prst="rtTriangl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Right Triangle 30"/>
            <p:cNvSpPr/>
            <p:nvPr/>
          </p:nvSpPr>
          <p:spPr>
            <a:xfrm rot="5400000">
              <a:off x="4571674" y="2832393"/>
              <a:ext cx="842655" cy="842655"/>
            </a:xfrm>
            <a:prstGeom prst="rtTriangl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TextBox 31"/>
            <p:cNvSpPr txBox="1"/>
            <p:nvPr/>
          </p:nvSpPr>
          <p:spPr>
            <a:xfrm rot="19095347">
              <a:off x="7580181" y="4039344"/>
              <a:ext cx="330859" cy="276999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b="1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22" name="Freeform: Shape 35"/>
            <p:cNvSpPr>
              <a:spLocks noChangeAspect="1"/>
            </p:cNvSpPr>
            <p:nvPr/>
          </p:nvSpPr>
          <p:spPr bwMode="auto">
            <a:xfrm>
              <a:off x="4728110" y="2921260"/>
              <a:ext cx="250405" cy="260523"/>
            </a:xfrm>
            <a:custGeom>
              <a:avLst/>
              <a:gdLst>
                <a:gd name="T0" fmla="*/ 818 w 1611"/>
                <a:gd name="T1" fmla="*/ 977 h 1676"/>
                <a:gd name="T2" fmla="*/ 692 w 1611"/>
                <a:gd name="T3" fmla="*/ 826 h 1676"/>
                <a:gd name="T4" fmla="*/ 411 w 1611"/>
                <a:gd name="T5" fmla="*/ 453 h 1676"/>
                <a:gd name="T6" fmla="*/ 906 w 1611"/>
                <a:gd name="T7" fmla="*/ 306 h 1676"/>
                <a:gd name="T8" fmla="*/ 1249 w 1611"/>
                <a:gd name="T9" fmla="*/ 897 h 1676"/>
                <a:gd name="T10" fmla="*/ 818 w 1611"/>
                <a:gd name="T11" fmla="*/ 950 h 1676"/>
                <a:gd name="T12" fmla="*/ 406 w 1611"/>
                <a:gd name="T13" fmla="*/ 900 h 1676"/>
                <a:gd name="T14" fmla="*/ 519 w 1611"/>
                <a:gd name="T15" fmla="*/ 880 h 1676"/>
                <a:gd name="T16" fmla="*/ 679 w 1611"/>
                <a:gd name="T17" fmla="*/ 678 h 1676"/>
                <a:gd name="T18" fmla="*/ 873 w 1611"/>
                <a:gd name="T19" fmla="*/ 314 h 1676"/>
                <a:gd name="T20" fmla="*/ 944 w 1611"/>
                <a:gd name="T21" fmla="*/ 826 h 1676"/>
                <a:gd name="T22" fmla="*/ 944 w 1611"/>
                <a:gd name="T23" fmla="*/ 826 h 1676"/>
                <a:gd name="T24" fmla="*/ 807 w 1611"/>
                <a:gd name="T25" fmla="*/ 0 h 1676"/>
                <a:gd name="T26" fmla="*/ 218 w 1611"/>
                <a:gd name="T27" fmla="*/ 726 h 1676"/>
                <a:gd name="T28" fmla="*/ 98 w 1611"/>
                <a:gd name="T29" fmla="*/ 1185 h 1676"/>
                <a:gd name="T30" fmla="*/ 57 w 1611"/>
                <a:gd name="T31" fmla="*/ 1233 h 1676"/>
                <a:gd name="T32" fmla="*/ 57 w 1611"/>
                <a:gd name="T33" fmla="*/ 1233 h 1676"/>
                <a:gd name="T34" fmla="*/ 130 w 1611"/>
                <a:gd name="T35" fmla="*/ 1230 h 1676"/>
                <a:gd name="T36" fmla="*/ 171 w 1611"/>
                <a:gd name="T37" fmla="*/ 1279 h 1676"/>
                <a:gd name="T38" fmla="*/ 159 w 1611"/>
                <a:gd name="T39" fmla="*/ 1280 h 1676"/>
                <a:gd name="T40" fmla="*/ 49 w 1611"/>
                <a:gd name="T41" fmla="*/ 1320 h 1676"/>
                <a:gd name="T42" fmla="*/ 178 w 1611"/>
                <a:gd name="T43" fmla="*/ 1320 h 1676"/>
                <a:gd name="T44" fmla="*/ 352 w 1611"/>
                <a:gd name="T45" fmla="*/ 1409 h 1676"/>
                <a:gd name="T46" fmla="*/ 310 w 1611"/>
                <a:gd name="T47" fmla="*/ 1457 h 1676"/>
                <a:gd name="T48" fmla="*/ 466 w 1611"/>
                <a:gd name="T49" fmla="*/ 1454 h 1676"/>
                <a:gd name="T50" fmla="*/ 466 w 1611"/>
                <a:gd name="T51" fmla="*/ 1454 h 1676"/>
                <a:gd name="T52" fmla="*/ 507 w 1611"/>
                <a:gd name="T53" fmla="*/ 1503 h 1676"/>
                <a:gd name="T54" fmla="*/ 409 w 1611"/>
                <a:gd name="T55" fmla="*/ 1480 h 1676"/>
                <a:gd name="T56" fmla="*/ 371 w 1611"/>
                <a:gd name="T57" fmla="*/ 1592 h 1676"/>
                <a:gd name="T58" fmla="*/ 453 w 1611"/>
                <a:gd name="T59" fmla="*/ 1533 h 1676"/>
                <a:gd name="T60" fmla="*/ 1554 w 1611"/>
                <a:gd name="T61" fmla="*/ 1164 h 1676"/>
                <a:gd name="T62" fmla="*/ 1561 w 1611"/>
                <a:gd name="T63" fmla="*/ 1279 h 1676"/>
                <a:gd name="T64" fmla="*/ 1441 w 1611"/>
                <a:gd name="T65" fmla="*/ 1209 h 1676"/>
                <a:gd name="T66" fmla="*/ 1446 w 1611"/>
                <a:gd name="T67" fmla="*/ 1233 h 1676"/>
                <a:gd name="T68" fmla="*/ 1446 w 1611"/>
                <a:gd name="T69" fmla="*/ 1233 h 1676"/>
                <a:gd name="T70" fmla="*/ 1452 w 1611"/>
                <a:gd name="T71" fmla="*/ 1280 h 1676"/>
                <a:gd name="T72" fmla="*/ 1498 w 1611"/>
                <a:gd name="T73" fmla="*/ 1337 h 1676"/>
                <a:gd name="T74" fmla="*/ 1265 w 1611"/>
                <a:gd name="T75" fmla="*/ 1454 h 1676"/>
                <a:gd name="T76" fmla="*/ 1265 w 1611"/>
                <a:gd name="T77" fmla="*/ 1454 h 1676"/>
                <a:gd name="T78" fmla="*/ 1307 w 1611"/>
                <a:gd name="T79" fmla="*/ 1503 h 1676"/>
                <a:gd name="T80" fmla="*/ 1152 w 1611"/>
                <a:gd name="T81" fmla="*/ 1409 h 1676"/>
                <a:gd name="T82" fmla="*/ 1110 w 1611"/>
                <a:gd name="T83" fmla="*/ 1457 h 1676"/>
                <a:gd name="T84" fmla="*/ 1247 w 1611"/>
                <a:gd name="T85" fmla="*/ 1533 h 1676"/>
                <a:gd name="T86" fmla="*/ 1158 w 1611"/>
                <a:gd name="T87" fmla="*/ 1533 h 1676"/>
                <a:gd name="T88" fmla="*/ 1240 w 1611"/>
                <a:gd name="T89" fmla="*/ 1592 h 1676"/>
                <a:gd name="T90" fmla="*/ 818 w 1611"/>
                <a:gd name="T91" fmla="*/ 1514 h 1676"/>
                <a:gd name="T92" fmla="*/ 776 w 1611"/>
                <a:gd name="T93" fmla="*/ 1562 h 1676"/>
                <a:gd name="T94" fmla="*/ 776 w 1611"/>
                <a:gd name="T95" fmla="*/ 1562 h 1676"/>
                <a:gd name="T96" fmla="*/ 849 w 1611"/>
                <a:gd name="T97" fmla="*/ 1559 h 1676"/>
                <a:gd name="T98" fmla="*/ 891 w 1611"/>
                <a:gd name="T99" fmla="*/ 1608 h 1676"/>
                <a:gd name="T100" fmla="*/ 879 w 1611"/>
                <a:gd name="T101" fmla="*/ 1609 h 1676"/>
                <a:gd name="T102" fmla="*/ 768 w 1611"/>
                <a:gd name="T103" fmla="*/ 1649 h 1676"/>
                <a:gd name="T104" fmla="*/ 897 w 1611"/>
                <a:gd name="T105" fmla="*/ 1649 h 1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611" h="1676">
                  <a:moveTo>
                    <a:pt x="926" y="1052"/>
                  </a:moveTo>
                  <a:cubicBezTo>
                    <a:pt x="926" y="1089"/>
                    <a:pt x="877" y="1120"/>
                    <a:pt x="818" y="1120"/>
                  </a:cubicBezTo>
                  <a:cubicBezTo>
                    <a:pt x="758" y="1120"/>
                    <a:pt x="710" y="1089"/>
                    <a:pt x="710" y="1052"/>
                  </a:cubicBezTo>
                  <a:cubicBezTo>
                    <a:pt x="710" y="1014"/>
                    <a:pt x="733" y="977"/>
                    <a:pt x="818" y="977"/>
                  </a:cubicBezTo>
                  <a:cubicBezTo>
                    <a:pt x="905" y="977"/>
                    <a:pt x="926" y="1014"/>
                    <a:pt x="926" y="1052"/>
                  </a:cubicBezTo>
                  <a:close/>
                  <a:moveTo>
                    <a:pt x="749" y="826"/>
                  </a:moveTo>
                  <a:cubicBezTo>
                    <a:pt x="749" y="804"/>
                    <a:pt x="736" y="786"/>
                    <a:pt x="721" y="786"/>
                  </a:cubicBezTo>
                  <a:cubicBezTo>
                    <a:pt x="705" y="786"/>
                    <a:pt x="692" y="804"/>
                    <a:pt x="692" y="826"/>
                  </a:cubicBezTo>
                  <a:cubicBezTo>
                    <a:pt x="692" y="848"/>
                    <a:pt x="705" y="866"/>
                    <a:pt x="721" y="866"/>
                  </a:cubicBezTo>
                  <a:cubicBezTo>
                    <a:pt x="736" y="866"/>
                    <a:pt x="749" y="848"/>
                    <a:pt x="749" y="826"/>
                  </a:cubicBezTo>
                  <a:close/>
                  <a:moveTo>
                    <a:pt x="708" y="306"/>
                  </a:moveTo>
                  <a:cubicBezTo>
                    <a:pt x="708" y="306"/>
                    <a:pt x="558" y="279"/>
                    <a:pt x="411" y="453"/>
                  </a:cubicBezTo>
                  <a:cubicBezTo>
                    <a:pt x="264" y="628"/>
                    <a:pt x="126" y="835"/>
                    <a:pt x="411" y="849"/>
                  </a:cubicBezTo>
                  <a:cubicBezTo>
                    <a:pt x="696" y="863"/>
                    <a:pt x="708" y="306"/>
                    <a:pt x="708" y="306"/>
                  </a:cubicBezTo>
                  <a:close/>
                  <a:moveTo>
                    <a:pt x="1203" y="453"/>
                  </a:moveTo>
                  <a:cubicBezTo>
                    <a:pt x="1055" y="279"/>
                    <a:pt x="906" y="306"/>
                    <a:pt x="906" y="306"/>
                  </a:cubicBezTo>
                  <a:cubicBezTo>
                    <a:pt x="906" y="306"/>
                    <a:pt x="917" y="863"/>
                    <a:pt x="1203" y="849"/>
                  </a:cubicBezTo>
                  <a:cubicBezTo>
                    <a:pt x="1488" y="835"/>
                    <a:pt x="1350" y="628"/>
                    <a:pt x="1203" y="453"/>
                  </a:cubicBezTo>
                  <a:close/>
                  <a:moveTo>
                    <a:pt x="1207" y="901"/>
                  </a:moveTo>
                  <a:cubicBezTo>
                    <a:pt x="1222" y="900"/>
                    <a:pt x="1236" y="899"/>
                    <a:pt x="1249" y="897"/>
                  </a:cubicBezTo>
                  <a:cubicBezTo>
                    <a:pt x="1237" y="1013"/>
                    <a:pt x="1138" y="1103"/>
                    <a:pt x="1019" y="1103"/>
                  </a:cubicBezTo>
                  <a:cubicBezTo>
                    <a:pt x="994" y="1103"/>
                    <a:pt x="970" y="1099"/>
                    <a:pt x="948" y="1092"/>
                  </a:cubicBezTo>
                  <a:cubicBezTo>
                    <a:pt x="954" y="1081"/>
                    <a:pt x="958" y="1069"/>
                    <a:pt x="958" y="1056"/>
                  </a:cubicBezTo>
                  <a:cubicBezTo>
                    <a:pt x="958" y="1017"/>
                    <a:pt x="939" y="950"/>
                    <a:pt x="818" y="950"/>
                  </a:cubicBezTo>
                  <a:cubicBezTo>
                    <a:pt x="693" y="950"/>
                    <a:pt x="679" y="1024"/>
                    <a:pt x="679" y="1056"/>
                  </a:cubicBezTo>
                  <a:cubicBezTo>
                    <a:pt x="679" y="1071"/>
                    <a:pt x="683" y="1084"/>
                    <a:pt x="691" y="1097"/>
                  </a:cubicBezTo>
                  <a:cubicBezTo>
                    <a:pt x="674" y="1101"/>
                    <a:pt x="655" y="1103"/>
                    <a:pt x="637" y="1103"/>
                  </a:cubicBezTo>
                  <a:cubicBezTo>
                    <a:pt x="518" y="1103"/>
                    <a:pt x="421" y="1015"/>
                    <a:pt x="406" y="900"/>
                  </a:cubicBezTo>
                  <a:cubicBezTo>
                    <a:pt x="408" y="900"/>
                    <a:pt x="410" y="901"/>
                    <a:pt x="412" y="901"/>
                  </a:cubicBezTo>
                  <a:cubicBezTo>
                    <a:pt x="416" y="901"/>
                    <a:pt x="420" y="901"/>
                    <a:pt x="424" y="901"/>
                  </a:cubicBezTo>
                  <a:cubicBezTo>
                    <a:pt x="424" y="901"/>
                    <a:pt x="424" y="901"/>
                    <a:pt x="424" y="901"/>
                  </a:cubicBezTo>
                  <a:cubicBezTo>
                    <a:pt x="459" y="901"/>
                    <a:pt x="491" y="893"/>
                    <a:pt x="519" y="880"/>
                  </a:cubicBezTo>
                  <a:cubicBezTo>
                    <a:pt x="524" y="914"/>
                    <a:pt x="540" y="943"/>
                    <a:pt x="568" y="959"/>
                  </a:cubicBezTo>
                  <a:cubicBezTo>
                    <a:pt x="625" y="995"/>
                    <a:pt x="708" y="964"/>
                    <a:pt x="754" y="890"/>
                  </a:cubicBezTo>
                  <a:cubicBezTo>
                    <a:pt x="800" y="817"/>
                    <a:pt x="790" y="728"/>
                    <a:pt x="733" y="693"/>
                  </a:cubicBezTo>
                  <a:cubicBezTo>
                    <a:pt x="717" y="683"/>
                    <a:pt x="698" y="678"/>
                    <a:pt x="679" y="678"/>
                  </a:cubicBezTo>
                  <a:cubicBezTo>
                    <a:pt x="740" y="521"/>
                    <a:pt x="744" y="337"/>
                    <a:pt x="745" y="324"/>
                  </a:cubicBezTo>
                  <a:cubicBezTo>
                    <a:pt x="745" y="312"/>
                    <a:pt x="745" y="312"/>
                    <a:pt x="745" y="312"/>
                  </a:cubicBezTo>
                  <a:cubicBezTo>
                    <a:pt x="765" y="307"/>
                    <a:pt x="786" y="305"/>
                    <a:pt x="807" y="305"/>
                  </a:cubicBezTo>
                  <a:cubicBezTo>
                    <a:pt x="829" y="305"/>
                    <a:pt x="851" y="308"/>
                    <a:pt x="873" y="314"/>
                  </a:cubicBezTo>
                  <a:cubicBezTo>
                    <a:pt x="874" y="324"/>
                    <a:pt x="874" y="324"/>
                    <a:pt x="874" y="324"/>
                  </a:cubicBezTo>
                  <a:cubicBezTo>
                    <a:pt x="874" y="348"/>
                    <a:pt x="889" y="901"/>
                    <a:pt x="1195" y="901"/>
                  </a:cubicBezTo>
                  <a:cubicBezTo>
                    <a:pt x="1199" y="901"/>
                    <a:pt x="1203" y="901"/>
                    <a:pt x="1207" y="901"/>
                  </a:cubicBezTo>
                  <a:close/>
                  <a:moveTo>
                    <a:pt x="944" y="826"/>
                  </a:moveTo>
                  <a:cubicBezTo>
                    <a:pt x="944" y="804"/>
                    <a:pt x="931" y="786"/>
                    <a:pt x="915" y="786"/>
                  </a:cubicBezTo>
                  <a:cubicBezTo>
                    <a:pt x="899" y="786"/>
                    <a:pt x="886" y="804"/>
                    <a:pt x="886" y="826"/>
                  </a:cubicBezTo>
                  <a:cubicBezTo>
                    <a:pt x="886" y="848"/>
                    <a:pt x="899" y="866"/>
                    <a:pt x="915" y="866"/>
                  </a:cubicBezTo>
                  <a:cubicBezTo>
                    <a:pt x="931" y="866"/>
                    <a:pt x="944" y="848"/>
                    <a:pt x="944" y="826"/>
                  </a:cubicBezTo>
                  <a:close/>
                  <a:moveTo>
                    <a:pt x="1532" y="726"/>
                  </a:moveTo>
                  <a:cubicBezTo>
                    <a:pt x="1532" y="1126"/>
                    <a:pt x="1207" y="1451"/>
                    <a:pt x="807" y="1451"/>
                  </a:cubicBezTo>
                  <a:cubicBezTo>
                    <a:pt x="407" y="1451"/>
                    <a:pt x="82" y="1126"/>
                    <a:pt x="82" y="726"/>
                  </a:cubicBezTo>
                  <a:cubicBezTo>
                    <a:pt x="82" y="326"/>
                    <a:pt x="407" y="0"/>
                    <a:pt x="807" y="0"/>
                  </a:cubicBezTo>
                  <a:cubicBezTo>
                    <a:pt x="1207" y="0"/>
                    <a:pt x="1532" y="326"/>
                    <a:pt x="1532" y="726"/>
                  </a:cubicBezTo>
                  <a:close/>
                  <a:moveTo>
                    <a:pt x="1395" y="726"/>
                  </a:moveTo>
                  <a:cubicBezTo>
                    <a:pt x="1395" y="401"/>
                    <a:pt x="1131" y="137"/>
                    <a:pt x="807" y="137"/>
                  </a:cubicBezTo>
                  <a:cubicBezTo>
                    <a:pt x="482" y="137"/>
                    <a:pt x="218" y="401"/>
                    <a:pt x="218" y="726"/>
                  </a:cubicBezTo>
                  <a:cubicBezTo>
                    <a:pt x="218" y="1050"/>
                    <a:pt x="482" y="1314"/>
                    <a:pt x="807" y="1314"/>
                  </a:cubicBezTo>
                  <a:cubicBezTo>
                    <a:pt x="1131" y="1314"/>
                    <a:pt x="1395" y="1050"/>
                    <a:pt x="1395" y="726"/>
                  </a:cubicBezTo>
                  <a:close/>
                  <a:moveTo>
                    <a:pt x="92" y="1230"/>
                  </a:moveTo>
                  <a:cubicBezTo>
                    <a:pt x="105" y="1223"/>
                    <a:pt x="108" y="1203"/>
                    <a:pt x="98" y="1185"/>
                  </a:cubicBezTo>
                  <a:cubicBezTo>
                    <a:pt x="89" y="1166"/>
                    <a:pt x="70" y="1157"/>
                    <a:pt x="57" y="1164"/>
                  </a:cubicBezTo>
                  <a:cubicBezTo>
                    <a:pt x="44" y="1170"/>
                    <a:pt x="41" y="1191"/>
                    <a:pt x="51" y="1209"/>
                  </a:cubicBezTo>
                  <a:cubicBezTo>
                    <a:pt x="61" y="1227"/>
                    <a:pt x="79" y="1237"/>
                    <a:pt x="92" y="1230"/>
                  </a:cubicBezTo>
                  <a:close/>
                  <a:moveTo>
                    <a:pt x="57" y="1233"/>
                  </a:moveTo>
                  <a:cubicBezTo>
                    <a:pt x="47" y="1215"/>
                    <a:pt x="29" y="1205"/>
                    <a:pt x="16" y="1212"/>
                  </a:cubicBezTo>
                  <a:cubicBezTo>
                    <a:pt x="3" y="1219"/>
                    <a:pt x="0" y="1239"/>
                    <a:pt x="10" y="1258"/>
                  </a:cubicBezTo>
                  <a:cubicBezTo>
                    <a:pt x="19" y="1276"/>
                    <a:pt x="38" y="1285"/>
                    <a:pt x="51" y="1279"/>
                  </a:cubicBezTo>
                  <a:cubicBezTo>
                    <a:pt x="64" y="1272"/>
                    <a:pt x="66" y="1251"/>
                    <a:pt x="57" y="1233"/>
                  </a:cubicBezTo>
                  <a:close/>
                  <a:moveTo>
                    <a:pt x="171" y="1209"/>
                  </a:moveTo>
                  <a:cubicBezTo>
                    <a:pt x="180" y="1191"/>
                    <a:pt x="178" y="1170"/>
                    <a:pt x="165" y="1163"/>
                  </a:cubicBezTo>
                  <a:cubicBezTo>
                    <a:pt x="152" y="1157"/>
                    <a:pt x="133" y="1166"/>
                    <a:pt x="124" y="1185"/>
                  </a:cubicBezTo>
                  <a:cubicBezTo>
                    <a:pt x="114" y="1203"/>
                    <a:pt x="117" y="1223"/>
                    <a:pt x="130" y="1230"/>
                  </a:cubicBezTo>
                  <a:cubicBezTo>
                    <a:pt x="143" y="1237"/>
                    <a:pt x="161" y="1227"/>
                    <a:pt x="171" y="1209"/>
                  </a:cubicBezTo>
                  <a:close/>
                  <a:moveTo>
                    <a:pt x="206" y="1212"/>
                  </a:moveTo>
                  <a:cubicBezTo>
                    <a:pt x="193" y="1205"/>
                    <a:pt x="175" y="1215"/>
                    <a:pt x="165" y="1233"/>
                  </a:cubicBezTo>
                  <a:cubicBezTo>
                    <a:pt x="156" y="1251"/>
                    <a:pt x="158" y="1272"/>
                    <a:pt x="171" y="1279"/>
                  </a:cubicBezTo>
                  <a:cubicBezTo>
                    <a:pt x="184" y="1285"/>
                    <a:pt x="203" y="1276"/>
                    <a:pt x="212" y="1258"/>
                  </a:cubicBezTo>
                  <a:cubicBezTo>
                    <a:pt x="222" y="1239"/>
                    <a:pt x="219" y="1219"/>
                    <a:pt x="206" y="1212"/>
                  </a:cubicBezTo>
                  <a:close/>
                  <a:moveTo>
                    <a:pt x="159" y="1288"/>
                  </a:moveTo>
                  <a:cubicBezTo>
                    <a:pt x="159" y="1285"/>
                    <a:pt x="159" y="1283"/>
                    <a:pt x="159" y="1280"/>
                  </a:cubicBezTo>
                  <a:cubicBezTo>
                    <a:pt x="159" y="1258"/>
                    <a:pt x="136" y="1235"/>
                    <a:pt x="114" y="1235"/>
                  </a:cubicBezTo>
                  <a:cubicBezTo>
                    <a:pt x="92" y="1235"/>
                    <a:pt x="69" y="1258"/>
                    <a:pt x="69" y="1280"/>
                  </a:cubicBezTo>
                  <a:cubicBezTo>
                    <a:pt x="69" y="1283"/>
                    <a:pt x="69" y="1285"/>
                    <a:pt x="69" y="1288"/>
                  </a:cubicBezTo>
                  <a:cubicBezTo>
                    <a:pt x="55" y="1288"/>
                    <a:pt x="49" y="1305"/>
                    <a:pt x="49" y="1320"/>
                  </a:cubicBezTo>
                  <a:cubicBezTo>
                    <a:pt x="49" y="1335"/>
                    <a:pt x="61" y="1347"/>
                    <a:pt x="76" y="1347"/>
                  </a:cubicBezTo>
                  <a:cubicBezTo>
                    <a:pt x="90" y="1347"/>
                    <a:pt x="110" y="1338"/>
                    <a:pt x="113" y="1337"/>
                  </a:cubicBezTo>
                  <a:cubicBezTo>
                    <a:pt x="129" y="1345"/>
                    <a:pt x="137" y="1347"/>
                    <a:pt x="151" y="1347"/>
                  </a:cubicBezTo>
                  <a:cubicBezTo>
                    <a:pt x="166" y="1347"/>
                    <a:pt x="178" y="1335"/>
                    <a:pt x="178" y="1320"/>
                  </a:cubicBezTo>
                  <a:cubicBezTo>
                    <a:pt x="178" y="1306"/>
                    <a:pt x="172" y="1289"/>
                    <a:pt x="159" y="1288"/>
                  </a:cubicBezTo>
                  <a:close/>
                  <a:moveTo>
                    <a:pt x="387" y="1475"/>
                  </a:moveTo>
                  <a:cubicBezTo>
                    <a:pt x="400" y="1469"/>
                    <a:pt x="402" y="1448"/>
                    <a:pt x="393" y="1430"/>
                  </a:cubicBezTo>
                  <a:cubicBezTo>
                    <a:pt x="383" y="1411"/>
                    <a:pt x="365" y="1402"/>
                    <a:pt x="352" y="1409"/>
                  </a:cubicBezTo>
                  <a:cubicBezTo>
                    <a:pt x="339" y="1416"/>
                    <a:pt x="336" y="1436"/>
                    <a:pt x="346" y="1454"/>
                  </a:cubicBezTo>
                  <a:cubicBezTo>
                    <a:pt x="355" y="1473"/>
                    <a:pt x="374" y="1482"/>
                    <a:pt x="387" y="1475"/>
                  </a:cubicBezTo>
                  <a:close/>
                  <a:moveTo>
                    <a:pt x="351" y="1478"/>
                  </a:moveTo>
                  <a:cubicBezTo>
                    <a:pt x="342" y="1460"/>
                    <a:pt x="323" y="1451"/>
                    <a:pt x="310" y="1457"/>
                  </a:cubicBezTo>
                  <a:cubicBezTo>
                    <a:pt x="297" y="1464"/>
                    <a:pt x="295" y="1485"/>
                    <a:pt x="304" y="1503"/>
                  </a:cubicBezTo>
                  <a:cubicBezTo>
                    <a:pt x="314" y="1521"/>
                    <a:pt x="332" y="1531"/>
                    <a:pt x="345" y="1524"/>
                  </a:cubicBezTo>
                  <a:cubicBezTo>
                    <a:pt x="358" y="1517"/>
                    <a:pt x="361" y="1497"/>
                    <a:pt x="351" y="1478"/>
                  </a:cubicBezTo>
                  <a:close/>
                  <a:moveTo>
                    <a:pt x="466" y="1454"/>
                  </a:moveTo>
                  <a:cubicBezTo>
                    <a:pt x="475" y="1436"/>
                    <a:pt x="472" y="1416"/>
                    <a:pt x="459" y="1409"/>
                  </a:cubicBezTo>
                  <a:cubicBezTo>
                    <a:pt x="446" y="1402"/>
                    <a:pt x="428" y="1411"/>
                    <a:pt x="418" y="1430"/>
                  </a:cubicBezTo>
                  <a:cubicBezTo>
                    <a:pt x="409" y="1448"/>
                    <a:pt x="412" y="1469"/>
                    <a:pt x="425" y="1475"/>
                  </a:cubicBezTo>
                  <a:cubicBezTo>
                    <a:pt x="438" y="1482"/>
                    <a:pt x="456" y="1473"/>
                    <a:pt x="466" y="1454"/>
                  </a:cubicBezTo>
                  <a:close/>
                  <a:moveTo>
                    <a:pt x="501" y="1457"/>
                  </a:moveTo>
                  <a:cubicBezTo>
                    <a:pt x="488" y="1451"/>
                    <a:pt x="469" y="1460"/>
                    <a:pt x="460" y="1478"/>
                  </a:cubicBezTo>
                  <a:cubicBezTo>
                    <a:pt x="450" y="1497"/>
                    <a:pt x="453" y="1517"/>
                    <a:pt x="466" y="1524"/>
                  </a:cubicBezTo>
                  <a:cubicBezTo>
                    <a:pt x="479" y="1531"/>
                    <a:pt x="497" y="1521"/>
                    <a:pt x="507" y="1503"/>
                  </a:cubicBezTo>
                  <a:cubicBezTo>
                    <a:pt x="516" y="1485"/>
                    <a:pt x="514" y="1464"/>
                    <a:pt x="501" y="1457"/>
                  </a:cubicBezTo>
                  <a:close/>
                  <a:moveTo>
                    <a:pt x="453" y="1533"/>
                  </a:moveTo>
                  <a:cubicBezTo>
                    <a:pt x="454" y="1531"/>
                    <a:pt x="454" y="1528"/>
                    <a:pt x="454" y="1526"/>
                  </a:cubicBezTo>
                  <a:cubicBezTo>
                    <a:pt x="454" y="1504"/>
                    <a:pt x="431" y="1480"/>
                    <a:pt x="409" y="1480"/>
                  </a:cubicBezTo>
                  <a:cubicBezTo>
                    <a:pt x="387" y="1480"/>
                    <a:pt x="363" y="1504"/>
                    <a:pt x="363" y="1526"/>
                  </a:cubicBezTo>
                  <a:cubicBezTo>
                    <a:pt x="363" y="1528"/>
                    <a:pt x="364" y="1531"/>
                    <a:pt x="364" y="1533"/>
                  </a:cubicBezTo>
                  <a:cubicBezTo>
                    <a:pt x="350" y="1534"/>
                    <a:pt x="343" y="1551"/>
                    <a:pt x="343" y="1565"/>
                  </a:cubicBezTo>
                  <a:cubicBezTo>
                    <a:pt x="343" y="1580"/>
                    <a:pt x="356" y="1592"/>
                    <a:pt x="371" y="1592"/>
                  </a:cubicBezTo>
                  <a:cubicBezTo>
                    <a:pt x="384" y="1592"/>
                    <a:pt x="405" y="1583"/>
                    <a:pt x="408" y="1582"/>
                  </a:cubicBezTo>
                  <a:cubicBezTo>
                    <a:pt x="424" y="1591"/>
                    <a:pt x="432" y="1592"/>
                    <a:pt x="445" y="1592"/>
                  </a:cubicBezTo>
                  <a:cubicBezTo>
                    <a:pt x="460" y="1592"/>
                    <a:pt x="472" y="1580"/>
                    <a:pt x="472" y="1565"/>
                  </a:cubicBezTo>
                  <a:cubicBezTo>
                    <a:pt x="472" y="1551"/>
                    <a:pt x="467" y="1535"/>
                    <a:pt x="453" y="1533"/>
                  </a:cubicBezTo>
                  <a:close/>
                  <a:moveTo>
                    <a:pt x="1513" y="1185"/>
                  </a:moveTo>
                  <a:cubicBezTo>
                    <a:pt x="1504" y="1203"/>
                    <a:pt x="1506" y="1223"/>
                    <a:pt x="1519" y="1230"/>
                  </a:cubicBezTo>
                  <a:cubicBezTo>
                    <a:pt x="1532" y="1237"/>
                    <a:pt x="1551" y="1228"/>
                    <a:pt x="1560" y="1209"/>
                  </a:cubicBezTo>
                  <a:cubicBezTo>
                    <a:pt x="1570" y="1191"/>
                    <a:pt x="1567" y="1170"/>
                    <a:pt x="1554" y="1164"/>
                  </a:cubicBezTo>
                  <a:cubicBezTo>
                    <a:pt x="1541" y="1157"/>
                    <a:pt x="1523" y="1166"/>
                    <a:pt x="1513" y="1185"/>
                  </a:cubicBezTo>
                  <a:close/>
                  <a:moveTo>
                    <a:pt x="1595" y="1212"/>
                  </a:moveTo>
                  <a:cubicBezTo>
                    <a:pt x="1582" y="1205"/>
                    <a:pt x="1564" y="1215"/>
                    <a:pt x="1555" y="1233"/>
                  </a:cubicBezTo>
                  <a:cubicBezTo>
                    <a:pt x="1545" y="1251"/>
                    <a:pt x="1548" y="1272"/>
                    <a:pt x="1561" y="1279"/>
                  </a:cubicBezTo>
                  <a:cubicBezTo>
                    <a:pt x="1574" y="1285"/>
                    <a:pt x="1592" y="1276"/>
                    <a:pt x="1602" y="1258"/>
                  </a:cubicBezTo>
                  <a:cubicBezTo>
                    <a:pt x="1611" y="1239"/>
                    <a:pt x="1608" y="1219"/>
                    <a:pt x="1595" y="1212"/>
                  </a:cubicBezTo>
                  <a:close/>
                  <a:moveTo>
                    <a:pt x="1447" y="1163"/>
                  </a:moveTo>
                  <a:cubicBezTo>
                    <a:pt x="1434" y="1170"/>
                    <a:pt x="1431" y="1191"/>
                    <a:pt x="1441" y="1209"/>
                  </a:cubicBezTo>
                  <a:cubicBezTo>
                    <a:pt x="1450" y="1227"/>
                    <a:pt x="1468" y="1237"/>
                    <a:pt x="1481" y="1230"/>
                  </a:cubicBezTo>
                  <a:cubicBezTo>
                    <a:pt x="1494" y="1223"/>
                    <a:pt x="1497" y="1203"/>
                    <a:pt x="1488" y="1184"/>
                  </a:cubicBezTo>
                  <a:cubicBezTo>
                    <a:pt x="1478" y="1166"/>
                    <a:pt x="1460" y="1157"/>
                    <a:pt x="1447" y="1163"/>
                  </a:cubicBezTo>
                  <a:close/>
                  <a:moveTo>
                    <a:pt x="1446" y="1233"/>
                  </a:moveTo>
                  <a:cubicBezTo>
                    <a:pt x="1437" y="1215"/>
                    <a:pt x="1418" y="1205"/>
                    <a:pt x="1405" y="1212"/>
                  </a:cubicBezTo>
                  <a:cubicBezTo>
                    <a:pt x="1392" y="1219"/>
                    <a:pt x="1390" y="1239"/>
                    <a:pt x="1399" y="1258"/>
                  </a:cubicBezTo>
                  <a:cubicBezTo>
                    <a:pt x="1409" y="1276"/>
                    <a:pt x="1427" y="1285"/>
                    <a:pt x="1440" y="1279"/>
                  </a:cubicBezTo>
                  <a:cubicBezTo>
                    <a:pt x="1453" y="1272"/>
                    <a:pt x="1456" y="1251"/>
                    <a:pt x="1446" y="1233"/>
                  </a:cubicBezTo>
                  <a:close/>
                  <a:moveTo>
                    <a:pt x="1542" y="1288"/>
                  </a:moveTo>
                  <a:cubicBezTo>
                    <a:pt x="1542" y="1285"/>
                    <a:pt x="1543" y="1283"/>
                    <a:pt x="1543" y="1280"/>
                  </a:cubicBezTo>
                  <a:cubicBezTo>
                    <a:pt x="1543" y="1258"/>
                    <a:pt x="1519" y="1235"/>
                    <a:pt x="1497" y="1235"/>
                  </a:cubicBezTo>
                  <a:cubicBezTo>
                    <a:pt x="1475" y="1235"/>
                    <a:pt x="1452" y="1258"/>
                    <a:pt x="1452" y="1280"/>
                  </a:cubicBezTo>
                  <a:cubicBezTo>
                    <a:pt x="1452" y="1283"/>
                    <a:pt x="1452" y="1285"/>
                    <a:pt x="1453" y="1288"/>
                  </a:cubicBezTo>
                  <a:cubicBezTo>
                    <a:pt x="1439" y="1289"/>
                    <a:pt x="1434" y="1306"/>
                    <a:pt x="1434" y="1320"/>
                  </a:cubicBezTo>
                  <a:cubicBezTo>
                    <a:pt x="1434" y="1335"/>
                    <a:pt x="1446" y="1347"/>
                    <a:pt x="1461" y="1347"/>
                  </a:cubicBezTo>
                  <a:cubicBezTo>
                    <a:pt x="1474" y="1347"/>
                    <a:pt x="1482" y="1345"/>
                    <a:pt x="1498" y="1337"/>
                  </a:cubicBezTo>
                  <a:cubicBezTo>
                    <a:pt x="1501" y="1338"/>
                    <a:pt x="1522" y="1347"/>
                    <a:pt x="1535" y="1347"/>
                  </a:cubicBezTo>
                  <a:cubicBezTo>
                    <a:pt x="1550" y="1347"/>
                    <a:pt x="1563" y="1335"/>
                    <a:pt x="1563" y="1320"/>
                  </a:cubicBezTo>
                  <a:cubicBezTo>
                    <a:pt x="1563" y="1305"/>
                    <a:pt x="1556" y="1288"/>
                    <a:pt x="1542" y="1288"/>
                  </a:cubicBezTo>
                  <a:close/>
                  <a:moveTo>
                    <a:pt x="1265" y="1454"/>
                  </a:moveTo>
                  <a:cubicBezTo>
                    <a:pt x="1275" y="1436"/>
                    <a:pt x="1272" y="1416"/>
                    <a:pt x="1259" y="1409"/>
                  </a:cubicBezTo>
                  <a:cubicBezTo>
                    <a:pt x="1246" y="1402"/>
                    <a:pt x="1228" y="1411"/>
                    <a:pt x="1218" y="1430"/>
                  </a:cubicBezTo>
                  <a:cubicBezTo>
                    <a:pt x="1209" y="1448"/>
                    <a:pt x="1211" y="1469"/>
                    <a:pt x="1224" y="1475"/>
                  </a:cubicBezTo>
                  <a:cubicBezTo>
                    <a:pt x="1237" y="1482"/>
                    <a:pt x="1256" y="1473"/>
                    <a:pt x="1265" y="1454"/>
                  </a:cubicBezTo>
                  <a:close/>
                  <a:moveTo>
                    <a:pt x="1301" y="1457"/>
                  </a:moveTo>
                  <a:cubicBezTo>
                    <a:pt x="1288" y="1451"/>
                    <a:pt x="1269" y="1460"/>
                    <a:pt x="1260" y="1478"/>
                  </a:cubicBezTo>
                  <a:cubicBezTo>
                    <a:pt x="1250" y="1497"/>
                    <a:pt x="1253" y="1517"/>
                    <a:pt x="1266" y="1524"/>
                  </a:cubicBezTo>
                  <a:cubicBezTo>
                    <a:pt x="1279" y="1531"/>
                    <a:pt x="1297" y="1521"/>
                    <a:pt x="1307" y="1503"/>
                  </a:cubicBezTo>
                  <a:cubicBezTo>
                    <a:pt x="1316" y="1485"/>
                    <a:pt x="1314" y="1464"/>
                    <a:pt x="1301" y="1457"/>
                  </a:cubicBezTo>
                  <a:close/>
                  <a:moveTo>
                    <a:pt x="1187" y="1475"/>
                  </a:moveTo>
                  <a:cubicBezTo>
                    <a:pt x="1200" y="1469"/>
                    <a:pt x="1202" y="1448"/>
                    <a:pt x="1193" y="1430"/>
                  </a:cubicBezTo>
                  <a:cubicBezTo>
                    <a:pt x="1183" y="1411"/>
                    <a:pt x="1165" y="1402"/>
                    <a:pt x="1152" y="1409"/>
                  </a:cubicBezTo>
                  <a:cubicBezTo>
                    <a:pt x="1139" y="1416"/>
                    <a:pt x="1136" y="1436"/>
                    <a:pt x="1146" y="1454"/>
                  </a:cubicBezTo>
                  <a:cubicBezTo>
                    <a:pt x="1155" y="1473"/>
                    <a:pt x="1174" y="1482"/>
                    <a:pt x="1187" y="1475"/>
                  </a:cubicBezTo>
                  <a:close/>
                  <a:moveTo>
                    <a:pt x="1151" y="1478"/>
                  </a:moveTo>
                  <a:cubicBezTo>
                    <a:pt x="1142" y="1460"/>
                    <a:pt x="1123" y="1451"/>
                    <a:pt x="1110" y="1457"/>
                  </a:cubicBezTo>
                  <a:cubicBezTo>
                    <a:pt x="1097" y="1464"/>
                    <a:pt x="1095" y="1485"/>
                    <a:pt x="1104" y="1503"/>
                  </a:cubicBezTo>
                  <a:cubicBezTo>
                    <a:pt x="1114" y="1521"/>
                    <a:pt x="1132" y="1531"/>
                    <a:pt x="1145" y="1524"/>
                  </a:cubicBezTo>
                  <a:cubicBezTo>
                    <a:pt x="1158" y="1517"/>
                    <a:pt x="1161" y="1497"/>
                    <a:pt x="1151" y="1478"/>
                  </a:cubicBezTo>
                  <a:close/>
                  <a:moveTo>
                    <a:pt x="1247" y="1533"/>
                  </a:moveTo>
                  <a:cubicBezTo>
                    <a:pt x="1248" y="1531"/>
                    <a:pt x="1248" y="1528"/>
                    <a:pt x="1248" y="1526"/>
                  </a:cubicBezTo>
                  <a:cubicBezTo>
                    <a:pt x="1248" y="1504"/>
                    <a:pt x="1225" y="1480"/>
                    <a:pt x="1202" y="1480"/>
                  </a:cubicBezTo>
                  <a:cubicBezTo>
                    <a:pt x="1180" y="1480"/>
                    <a:pt x="1157" y="1504"/>
                    <a:pt x="1157" y="1526"/>
                  </a:cubicBezTo>
                  <a:cubicBezTo>
                    <a:pt x="1157" y="1528"/>
                    <a:pt x="1157" y="1531"/>
                    <a:pt x="1158" y="1533"/>
                  </a:cubicBezTo>
                  <a:cubicBezTo>
                    <a:pt x="1144" y="1535"/>
                    <a:pt x="1139" y="1551"/>
                    <a:pt x="1139" y="1565"/>
                  </a:cubicBezTo>
                  <a:cubicBezTo>
                    <a:pt x="1139" y="1580"/>
                    <a:pt x="1151" y="1592"/>
                    <a:pt x="1166" y="1592"/>
                  </a:cubicBezTo>
                  <a:cubicBezTo>
                    <a:pt x="1179" y="1592"/>
                    <a:pt x="1187" y="1591"/>
                    <a:pt x="1203" y="1582"/>
                  </a:cubicBezTo>
                  <a:cubicBezTo>
                    <a:pt x="1206" y="1583"/>
                    <a:pt x="1227" y="1592"/>
                    <a:pt x="1240" y="1592"/>
                  </a:cubicBezTo>
                  <a:cubicBezTo>
                    <a:pt x="1255" y="1592"/>
                    <a:pt x="1268" y="1580"/>
                    <a:pt x="1268" y="1565"/>
                  </a:cubicBezTo>
                  <a:cubicBezTo>
                    <a:pt x="1268" y="1551"/>
                    <a:pt x="1261" y="1534"/>
                    <a:pt x="1247" y="1533"/>
                  </a:cubicBezTo>
                  <a:close/>
                  <a:moveTo>
                    <a:pt x="812" y="1559"/>
                  </a:moveTo>
                  <a:cubicBezTo>
                    <a:pt x="825" y="1552"/>
                    <a:pt x="827" y="1532"/>
                    <a:pt x="818" y="1514"/>
                  </a:cubicBezTo>
                  <a:cubicBezTo>
                    <a:pt x="808" y="1495"/>
                    <a:pt x="790" y="1486"/>
                    <a:pt x="777" y="1493"/>
                  </a:cubicBezTo>
                  <a:cubicBezTo>
                    <a:pt x="764" y="1499"/>
                    <a:pt x="761" y="1520"/>
                    <a:pt x="771" y="1538"/>
                  </a:cubicBezTo>
                  <a:cubicBezTo>
                    <a:pt x="780" y="1557"/>
                    <a:pt x="799" y="1566"/>
                    <a:pt x="812" y="1559"/>
                  </a:cubicBezTo>
                  <a:close/>
                  <a:moveTo>
                    <a:pt x="776" y="1562"/>
                  </a:moveTo>
                  <a:cubicBezTo>
                    <a:pt x="767" y="1544"/>
                    <a:pt x="748" y="1534"/>
                    <a:pt x="735" y="1541"/>
                  </a:cubicBezTo>
                  <a:cubicBezTo>
                    <a:pt x="722" y="1548"/>
                    <a:pt x="720" y="1568"/>
                    <a:pt x="729" y="1587"/>
                  </a:cubicBezTo>
                  <a:cubicBezTo>
                    <a:pt x="739" y="1605"/>
                    <a:pt x="757" y="1615"/>
                    <a:pt x="770" y="1608"/>
                  </a:cubicBezTo>
                  <a:cubicBezTo>
                    <a:pt x="783" y="1601"/>
                    <a:pt x="786" y="1581"/>
                    <a:pt x="776" y="1562"/>
                  </a:cubicBezTo>
                  <a:close/>
                  <a:moveTo>
                    <a:pt x="890" y="1538"/>
                  </a:moveTo>
                  <a:cubicBezTo>
                    <a:pt x="900" y="1520"/>
                    <a:pt x="897" y="1499"/>
                    <a:pt x="884" y="1493"/>
                  </a:cubicBezTo>
                  <a:cubicBezTo>
                    <a:pt x="871" y="1486"/>
                    <a:pt x="853" y="1495"/>
                    <a:pt x="843" y="1514"/>
                  </a:cubicBezTo>
                  <a:cubicBezTo>
                    <a:pt x="834" y="1532"/>
                    <a:pt x="836" y="1552"/>
                    <a:pt x="849" y="1559"/>
                  </a:cubicBezTo>
                  <a:cubicBezTo>
                    <a:pt x="862" y="1566"/>
                    <a:pt x="881" y="1557"/>
                    <a:pt x="890" y="1538"/>
                  </a:cubicBezTo>
                  <a:close/>
                  <a:moveTo>
                    <a:pt x="926" y="1541"/>
                  </a:moveTo>
                  <a:cubicBezTo>
                    <a:pt x="913" y="1534"/>
                    <a:pt x="894" y="1544"/>
                    <a:pt x="885" y="1562"/>
                  </a:cubicBezTo>
                  <a:cubicBezTo>
                    <a:pt x="875" y="1581"/>
                    <a:pt x="878" y="1601"/>
                    <a:pt x="891" y="1608"/>
                  </a:cubicBezTo>
                  <a:cubicBezTo>
                    <a:pt x="904" y="1615"/>
                    <a:pt x="922" y="1605"/>
                    <a:pt x="932" y="1587"/>
                  </a:cubicBezTo>
                  <a:cubicBezTo>
                    <a:pt x="941" y="1568"/>
                    <a:pt x="938" y="1548"/>
                    <a:pt x="926" y="1541"/>
                  </a:cubicBezTo>
                  <a:close/>
                  <a:moveTo>
                    <a:pt x="878" y="1617"/>
                  </a:moveTo>
                  <a:cubicBezTo>
                    <a:pt x="879" y="1615"/>
                    <a:pt x="879" y="1612"/>
                    <a:pt x="879" y="1609"/>
                  </a:cubicBezTo>
                  <a:cubicBezTo>
                    <a:pt x="879" y="1587"/>
                    <a:pt x="856" y="1564"/>
                    <a:pt x="834" y="1564"/>
                  </a:cubicBezTo>
                  <a:cubicBezTo>
                    <a:pt x="811" y="1564"/>
                    <a:pt x="788" y="1587"/>
                    <a:pt x="788" y="1609"/>
                  </a:cubicBezTo>
                  <a:cubicBezTo>
                    <a:pt x="788" y="1612"/>
                    <a:pt x="788" y="1614"/>
                    <a:pt x="789" y="1617"/>
                  </a:cubicBezTo>
                  <a:cubicBezTo>
                    <a:pt x="774" y="1618"/>
                    <a:pt x="768" y="1634"/>
                    <a:pt x="768" y="1649"/>
                  </a:cubicBezTo>
                  <a:cubicBezTo>
                    <a:pt x="768" y="1664"/>
                    <a:pt x="780" y="1676"/>
                    <a:pt x="795" y="1676"/>
                  </a:cubicBezTo>
                  <a:cubicBezTo>
                    <a:pt x="809" y="1676"/>
                    <a:pt x="830" y="1667"/>
                    <a:pt x="833" y="1666"/>
                  </a:cubicBezTo>
                  <a:cubicBezTo>
                    <a:pt x="849" y="1675"/>
                    <a:pt x="857" y="1676"/>
                    <a:pt x="870" y="1676"/>
                  </a:cubicBezTo>
                  <a:cubicBezTo>
                    <a:pt x="885" y="1676"/>
                    <a:pt x="897" y="1664"/>
                    <a:pt x="897" y="1649"/>
                  </a:cubicBezTo>
                  <a:cubicBezTo>
                    <a:pt x="897" y="1635"/>
                    <a:pt x="892" y="1618"/>
                    <a:pt x="878" y="1617"/>
                  </a:cubicBezTo>
                  <a:close/>
                  <a:moveTo>
                    <a:pt x="878" y="1617"/>
                  </a:moveTo>
                  <a:cubicBezTo>
                    <a:pt x="878" y="1617"/>
                    <a:pt x="878" y="1617"/>
                    <a:pt x="878" y="161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TextBox 38"/>
            <p:cNvSpPr txBox="1"/>
            <p:nvPr/>
          </p:nvSpPr>
          <p:spPr>
            <a:xfrm>
              <a:off x="5680225" y="3185310"/>
              <a:ext cx="1213313" cy="284742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867" b="1">
                  <a:solidFill>
                    <a:schemeClr val="accent4">
                      <a:lumMod val="100000"/>
                    </a:schemeClr>
                  </a:solidFill>
                </a:rPr>
                <a:t>标题文本预设</a:t>
              </a:r>
            </a:p>
          </p:txBody>
        </p:sp>
      </p:grpSp>
      <p:sp>
        <p:nvSpPr>
          <p:cNvPr id="32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77849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49C8F815-EB47-4502-8836-9DA214A94127}"/>
              </a:ext>
            </a:extLst>
          </p:cNvPr>
          <p:cNvGrpSpPr/>
          <p:nvPr/>
        </p:nvGrpSpPr>
        <p:grpSpPr>
          <a:xfrm>
            <a:off x="461973" y="4104080"/>
            <a:ext cx="8220054" cy="1373902"/>
            <a:chOff x="795239" y="4028758"/>
            <a:chExt cx="7542380" cy="1260636"/>
          </a:xfrm>
        </p:grpSpPr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1447F49A-715B-4FB4-B879-7B5CCDBDAD89}"/>
                </a:ext>
              </a:extLst>
            </p:cNvPr>
            <p:cNvGrpSpPr/>
            <p:nvPr/>
          </p:nvGrpSpPr>
          <p:grpSpPr>
            <a:xfrm>
              <a:off x="4616891" y="4046865"/>
              <a:ext cx="3720728" cy="1242529"/>
              <a:chOff x="2302164" y="3147814"/>
              <a:chExt cx="4425873" cy="1478012"/>
            </a:xfrm>
          </p:grpSpPr>
          <p:pic>
            <p:nvPicPr>
              <p:cNvPr id="38" name="图片 37">
                <a:extLst>
                  <a:ext uri="{FF2B5EF4-FFF2-40B4-BE49-F238E27FC236}">
                    <a16:creationId xmlns:a16="http://schemas.microsoft.com/office/drawing/2014/main" id="{CE804422-B1D0-4A27-AEA3-07C3109514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15963" y="3147814"/>
                <a:ext cx="4312074" cy="1478012"/>
              </a:xfrm>
              <a:prstGeom prst="rect">
                <a:avLst/>
              </a:prstGeom>
            </p:spPr>
          </p:pic>
          <p:pic>
            <p:nvPicPr>
              <p:cNvPr id="39" name="图片 38">
                <a:extLst>
                  <a:ext uri="{FF2B5EF4-FFF2-40B4-BE49-F238E27FC236}">
                    <a16:creationId xmlns:a16="http://schemas.microsoft.com/office/drawing/2014/main" id="{AFD51329-F4AB-4EAD-9DDD-3034329866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302164" y="3240584"/>
                <a:ext cx="1005424" cy="681980"/>
              </a:xfrm>
              <a:prstGeom prst="rect">
                <a:avLst/>
              </a:prstGeom>
            </p:spPr>
          </p:pic>
        </p:grp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531869B7-68B7-471E-A717-BF5EAA88B237}"/>
                </a:ext>
              </a:extLst>
            </p:cNvPr>
            <p:cNvGrpSpPr/>
            <p:nvPr/>
          </p:nvGrpSpPr>
          <p:grpSpPr>
            <a:xfrm flipH="1">
              <a:off x="795239" y="4028758"/>
              <a:ext cx="3720728" cy="1242529"/>
              <a:chOff x="2302164" y="3147814"/>
              <a:chExt cx="4425873" cy="1478012"/>
            </a:xfrm>
          </p:grpSpPr>
          <p:pic>
            <p:nvPicPr>
              <p:cNvPr id="36" name="图片 35">
                <a:extLst>
                  <a:ext uri="{FF2B5EF4-FFF2-40B4-BE49-F238E27FC236}">
                    <a16:creationId xmlns:a16="http://schemas.microsoft.com/office/drawing/2014/main" id="{7A3FC9D8-C471-4652-904E-A38D374A74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15963" y="3147814"/>
                <a:ext cx="4312074" cy="1478012"/>
              </a:xfrm>
              <a:prstGeom prst="rect">
                <a:avLst/>
              </a:prstGeom>
            </p:spPr>
          </p:pic>
          <p:pic>
            <p:nvPicPr>
              <p:cNvPr id="37" name="图片 36">
                <a:extLst>
                  <a:ext uri="{FF2B5EF4-FFF2-40B4-BE49-F238E27FC236}">
                    <a16:creationId xmlns:a16="http://schemas.microsoft.com/office/drawing/2014/main" id="{C67B2AD5-0E14-4507-8085-F19E7F730B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302164" y="3240584"/>
                <a:ext cx="1005424" cy="68198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811240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961102" y="2707627"/>
            <a:ext cx="7539533" cy="1244605"/>
            <a:chOff x="961102" y="2920322"/>
            <a:chExt cx="7539533" cy="1244605"/>
          </a:xfrm>
        </p:grpSpPr>
        <p:grpSp>
          <p:nvGrpSpPr>
            <p:cNvPr id="5" name="Group 41"/>
            <p:cNvGrpSpPr/>
            <p:nvPr/>
          </p:nvGrpSpPr>
          <p:grpSpPr>
            <a:xfrm>
              <a:off x="5094060" y="2920322"/>
              <a:ext cx="3406575" cy="1244605"/>
              <a:chOff x="6784559" y="3825303"/>
              <a:chExt cx="4493041" cy="1641549"/>
            </a:xfrm>
            <a:effectLst/>
          </p:grpSpPr>
          <p:sp>
            <p:nvSpPr>
              <p:cNvPr id="18" name="Arrow: Right 42"/>
              <p:cNvSpPr/>
              <p:nvPr/>
            </p:nvSpPr>
            <p:spPr>
              <a:xfrm>
                <a:off x="7154779" y="3825303"/>
                <a:ext cx="4122821" cy="1641549"/>
              </a:xfrm>
              <a:prstGeom prst="rightArrow">
                <a:avLst/>
              </a:prstGeom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Oval 43"/>
              <p:cNvSpPr/>
              <p:nvPr/>
            </p:nvSpPr>
            <p:spPr>
              <a:xfrm>
                <a:off x="6784559" y="4236883"/>
                <a:ext cx="818388" cy="818388"/>
              </a:xfrm>
              <a:prstGeom prst="ellipse">
                <a:avLst/>
              </a:prstGeom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en-US" dirty="0"/>
                  <a:t>02</a:t>
                </a:r>
              </a:p>
            </p:txBody>
          </p:sp>
        </p:grpSp>
        <p:grpSp>
          <p:nvGrpSpPr>
            <p:cNvPr id="7" name="Group 48"/>
            <p:cNvGrpSpPr>
              <a:grpSpLocks/>
            </p:cNvGrpSpPr>
            <p:nvPr/>
          </p:nvGrpSpPr>
          <p:grpSpPr bwMode="auto">
            <a:xfrm>
              <a:off x="7797361" y="3371399"/>
              <a:ext cx="276773" cy="342447"/>
              <a:chOff x="0" y="0"/>
              <a:chExt cx="464" cy="573"/>
            </a:xfrm>
            <a:solidFill>
              <a:srgbClr val="FFFFFF"/>
            </a:solidFill>
            <a:effectLst/>
          </p:grpSpPr>
          <p:sp>
            <p:nvSpPr>
              <p:cNvPr id="14" name="Freeform: Shape 49"/>
              <p:cNvSpPr>
                <a:spLocks/>
              </p:cNvSpPr>
              <p:nvPr/>
            </p:nvSpPr>
            <p:spPr bwMode="auto">
              <a:xfrm>
                <a:off x="88" y="24"/>
                <a:ext cx="376" cy="322"/>
              </a:xfrm>
              <a:custGeom>
                <a:avLst/>
                <a:gdLst>
                  <a:gd name="T0" fmla="*/ 0 w 21115"/>
                  <a:gd name="T1" fmla="*/ 0 h 18556"/>
                  <a:gd name="T2" fmla="*/ 0 w 21115"/>
                  <a:gd name="T3" fmla="*/ 0 h 18556"/>
                  <a:gd name="T4" fmla="*/ 0 w 21115"/>
                  <a:gd name="T5" fmla="*/ 0 h 18556"/>
                  <a:gd name="T6" fmla="*/ 0 w 21115"/>
                  <a:gd name="T7" fmla="*/ 0 h 18556"/>
                  <a:gd name="T8" fmla="*/ 0 w 21115"/>
                  <a:gd name="T9" fmla="*/ 0 h 18556"/>
                  <a:gd name="T10" fmla="*/ 0 w 21115"/>
                  <a:gd name="T11" fmla="*/ 0 h 18556"/>
                  <a:gd name="T12" fmla="*/ 0 w 21115"/>
                  <a:gd name="T13" fmla="*/ 0 h 18556"/>
                  <a:gd name="T14" fmla="*/ 0 w 21115"/>
                  <a:gd name="T15" fmla="*/ 0 h 18556"/>
                  <a:gd name="T16" fmla="*/ 0 w 21115"/>
                  <a:gd name="T17" fmla="*/ 0 h 18556"/>
                  <a:gd name="T18" fmla="*/ 0 w 21115"/>
                  <a:gd name="T19" fmla="*/ 0 h 18556"/>
                  <a:gd name="T20" fmla="*/ 0 w 21115"/>
                  <a:gd name="T21" fmla="*/ 0 h 1855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1115" h="18556">
                    <a:moveTo>
                      <a:pt x="20779" y="3635"/>
                    </a:moveTo>
                    <a:cubicBezTo>
                      <a:pt x="20779" y="3635"/>
                      <a:pt x="16054" y="3835"/>
                      <a:pt x="13538" y="4151"/>
                    </a:cubicBezTo>
                    <a:cubicBezTo>
                      <a:pt x="12114" y="4330"/>
                      <a:pt x="13006" y="1476"/>
                      <a:pt x="13006" y="911"/>
                    </a:cubicBezTo>
                    <a:cubicBezTo>
                      <a:pt x="13006" y="-1684"/>
                      <a:pt x="0" y="2094"/>
                      <a:pt x="0" y="2094"/>
                    </a:cubicBezTo>
                    <a:lnTo>
                      <a:pt x="0" y="17384"/>
                    </a:lnTo>
                    <a:cubicBezTo>
                      <a:pt x="0" y="17384"/>
                      <a:pt x="988" y="17824"/>
                      <a:pt x="2373" y="17286"/>
                    </a:cubicBezTo>
                    <a:cubicBezTo>
                      <a:pt x="5889" y="15919"/>
                      <a:pt x="11968" y="13959"/>
                      <a:pt x="10988" y="17189"/>
                    </a:cubicBezTo>
                    <a:cubicBezTo>
                      <a:pt x="10160" y="19916"/>
                      <a:pt x="20491" y="17722"/>
                      <a:pt x="20491" y="17722"/>
                    </a:cubicBezTo>
                    <a:cubicBezTo>
                      <a:pt x="20491" y="17722"/>
                      <a:pt x="19749" y="12037"/>
                      <a:pt x="20675" y="8735"/>
                    </a:cubicBezTo>
                    <a:cubicBezTo>
                      <a:pt x="21600" y="5433"/>
                      <a:pt x="20779" y="3635"/>
                      <a:pt x="20779" y="3635"/>
                    </a:cubicBezTo>
                    <a:close/>
                    <a:moveTo>
                      <a:pt x="20779" y="363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" name="Freeform: Shape 50"/>
              <p:cNvSpPr>
                <a:spLocks/>
              </p:cNvSpPr>
              <p:nvPr/>
            </p:nvSpPr>
            <p:spPr bwMode="auto">
              <a:xfrm>
                <a:off x="0" y="0"/>
                <a:ext cx="56" cy="57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1600" h="21600">
                    <a:moveTo>
                      <a:pt x="21600" y="1065"/>
                    </a:moveTo>
                    <a:cubicBezTo>
                      <a:pt x="21600" y="477"/>
                      <a:pt x="16763" y="0"/>
                      <a:pt x="10802" y="0"/>
                    </a:cubicBezTo>
                    <a:cubicBezTo>
                      <a:pt x="4834" y="0"/>
                      <a:pt x="0" y="477"/>
                      <a:pt x="0" y="1065"/>
                    </a:cubicBez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1065"/>
                    </a:lnTo>
                    <a:close/>
                    <a:moveTo>
                      <a:pt x="21600" y="106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8" name="Group 3"/>
            <p:cNvGrpSpPr/>
            <p:nvPr/>
          </p:nvGrpSpPr>
          <p:grpSpPr>
            <a:xfrm>
              <a:off x="961102" y="3213544"/>
              <a:ext cx="4132958" cy="658161"/>
              <a:chOff x="2000166" y="4142805"/>
              <a:chExt cx="5510610" cy="877548"/>
            </a:xfrm>
          </p:grpSpPr>
          <p:sp>
            <p:nvSpPr>
              <p:cNvPr id="12" name="Rectangle 44"/>
              <p:cNvSpPr/>
              <p:nvPr/>
            </p:nvSpPr>
            <p:spPr>
              <a:xfrm>
                <a:off x="5373304" y="4142805"/>
                <a:ext cx="2137472" cy="328680"/>
              </a:xfrm>
              <a:prstGeom prst="rect">
                <a:avLst/>
              </a:prstGeom>
              <a:effectLst/>
            </p:spPr>
            <p:txBody>
              <a:bodyPr wrap="none" lIns="144000" tIns="0" rIns="144000" bIns="0">
                <a:normAutofit fontScale="85000" lnSpcReduction="20000"/>
              </a:bodyPr>
              <a:lstStyle/>
              <a:p>
                <a:pPr algn="r"/>
                <a:r>
                  <a:rPr lang="zh-CN" altLang="en-US" sz="24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  <p:sp>
            <p:nvSpPr>
              <p:cNvPr id="13" name="Rectangle 2"/>
              <p:cNvSpPr/>
              <p:nvPr/>
            </p:nvSpPr>
            <p:spPr>
              <a:xfrm>
                <a:off x="2000166" y="4471485"/>
                <a:ext cx="5510610" cy="548868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/>
              </a:bodyPr>
              <a:lstStyle/>
              <a:p>
                <a:pPr lvl="0" algn="r">
                  <a:lnSpc>
                    <a:spcPct val="120000"/>
                  </a:lnSpc>
                </a:pPr>
                <a:r>
                  <a:rPr lang="zh-CN" altLang="en-US" sz="1050">
                    <a:solidFill>
                      <a:srgbClr val="000000"/>
                    </a:solidFill>
                  </a:rPr>
                  <a:t>此部分内容作为文字排版占位显示（建议使用主题字体）</a:t>
                </a:r>
                <a:br>
                  <a:rPr lang="zh-CN" altLang="en-US" sz="1050">
                    <a:solidFill>
                      <a:srgbClr val="000000"/>
                    </a:solidFill>
                  </a:rPr>
                </a:br>
                <a:r>
                  <a:rPr lang="zh-CN" altLang="en-US" sz="1050">
                    <a:solidFill>
                      <a:srgbClr val="000000"/>
                    </a:solidFill>
                  </a:rPr>
                  <a:t>如需更改请在（设置形状格式）菜单下（文本选项）中调整</a:t>
                </a:r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643367" y="1203598"/>
            <a:ext cx="7265869" cy="1244605"/>
            <a:chOff x="643367" y="1416293"/>
            <a:chExt cx="7265869" cy="1244605"/>
          </a:xfrm>
        </p:grpSpPr>
        <p:grpSp>
          <p:nvGrpSpPr>
            <p:cNvPr id="4" name="Group 38"/>
            <p:cNvGrpSpPr/>
            <p:nvPr/>
          </p:nvGrpSpPr>
          <p:grpSpPr>
            <a:xfrm>
              <a:off x="643367" y="1416293"/>
              <a:ext cx="3132911" cy="1244605"/>
              <a:chOff x="914399" y="1841591"/>
              <a:chExt cx="4132096" cy="1641549"/>
            </a:xfrm>
            <a:effectLst/>
          </p:grpSpPr>
          <p:sp>
            <p:nvSpPr>
              <p:cNvPr id="20" name="Arrow: Right 39"/>
              <p:cNvSpPr/>
              <p:nvPr/>
            </p:nvSpPr>
            <p:spPr>
              <a:xfrm rot="10800000">
                <a:off x="914399" y="1841591"/>
                <a:ext cx="3705726" cy="1641549"/>
              </a:xfrm>
              <a:prstGeom prst="rightArrow">
                <a:avLst/>
              </a:prstGeom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Oval 40"/>
              <p:cNvSpPr/>
              <p:nvPr/>
            </p:nvSpPr>
            <p:spPr>
              <a:xfrm>
                <a:off x="4228107" y="2250566"/>
                <a:ext cx="818388" cy="818388"/>
              </a:xfrm>
              <a:prstGeom prst="ellipse">
                <a:avLst/>
              </a:prstGeom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en-US"/>
                  <a:t>01</a:t>
                </a:r>
              </a:p>
            </p:txBody>
          </p:sp>
        </p:grpSp>
        <p:grpSp>
          <p:nvGrpSpPr>
            <p:cNvPr id="6" name="Group 45"/>
            <p:cNvGrpSpPr>
              <a:grpSpLocks/>
            </p:cNvGrpSpPr>
            <p:nvPr/>
          </p:nvGrpSpPr>
          <p:grpSpPr bwMode="auto">
            <a:xfrm>
              <a:off x="1032450" y="1848490"/>
              <a:ext cx="342446" cy="342446"/>
              <a:chOff x="0" y="0"/>
              <a:chExt cx="575" cy="575"/>
            </a:xfrm>
            <a:solidFill>
              <a:srgbClr val="FFFFFF"/>
            </a:solidFill>
            <a:effectLst/>
          </p:grpSpPr>
          <p:sp>
            <p:nvSpPr>
              <p:cNvPr id="16" name="Freeform: Shape 46"/>
              <p:cNvSpPr>
                <a:spLocks/>
              </p:cNvSpPr>
              <p:nvPr/>
            </p:nvSpPr>
            <p:spPr bwMode="auto">
              <a:xfrm>
                <a:off x="360" y="0"/>
                <a:ext cx="215" cy="21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w 21600"/>
                  <a:gd name="T43" fmla="*/ 0 h 21600"/>
                  <a:gd name="T44" fmla="*/ 0 w 21600"/>
                  <a:gd name="T45" fmla="*/ 0 h 21600"/>
                  <a:gd name="T46" fmla="*/ 0 w 21600"/>
                  <a:gd name="T47" fmla="*/ 0 h 21600"/>
                  <a:gd name="T48" fmla="*/ 0 w 21600"/>
                  <a:gd name="T49" fmla="*/ 0 h 21600"/>
                  <a:gd name="T50" fmla="*/ 0 w 21600"/>
                  <a:gd name="T51" fmla="*/ 0 h 21600"/>
                  <a:gd name="T52" fmla="*/ 0 w 21600"/>
                  <a:gd name="T53" fmla="*/ 0 h 21600"/>
                  <a:gd name="T54" fmla="*/ 0 w 21600"/>
                  <a:gd name="T55" fmla="*/ 0 h 21600"/>
                  <a:gd name="T56" fmla="*/ 0 w 21600"/>
                  <a:gd name="T57" fmla="*/ 0 h 21600"/>
                  <a:gd name="T58" fmla="*/ 0 w 21600"/>
                  <a:gd name="T59" fmla="*/ 0 h 21600"/>
                  <a:gd name="T60" fmla="*/ 0 w 21600"/>
                  <a:gd name="T61" fmla="*/ 0 h 21600"/>
                  <a:gd name="T62" fmla="*/ 0 w 21600"/>
                  <a:gd name="T63" fmla="*/ 0 h 21600"/>
                  <a:gd name="T64" fmla="*/ 0 w 21600"/>
                  <a:gd name="T65" fmla="*/ 0 h 21600"/>
                  <a:gd name="T66" fmla="*/ 0 w 21600"/>
                  <a:gd name="T67" fmla="*/ 0 h 21600"/>
                  <a:gd name="T68" fmla="*/ 0 w 21600"/>
                  <a:gd name="T69" fmla="*/ 0 h 21600"/>
                  <a:gd name="T70" fmla="*/ 0 w 21600"/>
                  <a:gd name="T71" fmla="*/ 0 h 21600"/>
                  <a:gd name="T72" fmla="*/ 0 w 21600"/>
                  <a:gd name="T73" fmla="*/ 0 h 21600"/>
                  <a:gd name="T74" fmla="*/ 0 w 21600"/>
                  <a:gd name="T75" fmla="*/ 0 h 21600"/>
                  <a:gd name="T76" fmla="*/ 0 w 21600"/>
                  <a:gd name="T77" fmla="*/ 0 h 21600"/>
                  <a:gd name="T78" fmla="*/ 0 w 21600"/>
                  <a:gd name="T79" fmla="*/ 0 h 21600"/>
                  <a:gd name="T80" fmla="*/ 0 w 21600"/>
                  <a:gd name="T81" fmla="*/ 0 h 21600"/>
                  <a:gd name="T82" fmla="*/ 0 w 21600"/>
                  <a:gd name="T83" fmla="*/ 0 h 21600"/>
                  <a:gd name="T84" fmla="*/ 0 w 21600"/>
                  <a:gd name="T85" fmla="*/ 0 h 21600"/>
                  <a:gd name="T86" fmla="*/ 0 w 21600"/>
                  <a:gd name="T87" fmla="*/ 0 h 21600"/>
                  <a:gd name="T88" fmla="*/ 0 w 21600"/>
                  <a:gd name="T89" fmla="*/ 0 h 21600"/>
                  <a:gd name="T90" fmla="*/ 0 w 21600"/>
                  <a:gd name="T91" fmla="*/ 0 h 21600"/>
                  <a:gd name="T92" fmla="*/ 0 w 21600"/>
                  <a:gd name="T93" fmla="*/ 0 h 21600"/>
                  <a:gd name="T94" fmla="*/ 0 w 21600"/>
                  <a:gd name="T95" fmla="*/ 0 h 21600"/>
                  <a:gd name="T96" fmla="*/ 0 w 21600"/>
                  <a:gd name="T97" fmla="*/ 0 h 21600"/>
                  <a:gd name="T98" fmla="*/ 0 w 21600"/>
                  <a:gd name="T99" fmla="*/ 0 h 21600"/>
                  <a:gd name="T100" fmla="*/ 0 w 21600"/>
                  <a:gd name="T101" fmla="*/ 0 h 21600"/>
                  <a:gd name="T102" fmla="*/ 0 w 21600"/>
                  <a:gd name="T103" fmla="*/ 0 h 21600"/>
                  <a:gd name="T104" fmla="*/ 0 w 21600"/>
                  <a:gd name="T105" fmla="*/ 0 h 21600"/>
                  <a:gd name="T106" fmla="*/ 0 w 21600"/>
                  <a:gd name="T107" fmla="*/ 0 h 21600"/>
                  <a:gd name="T108" fmla="*/ 0 w 21600"/>
                  <a:gd name="T109" fmla="*/ 0 h 21600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21600" h="21600">
                    <a:moveTo>
                      <a:pt x="21031" y="8861"/>
                    </a:moveTo>
                    <a:lnTo>
                      <a:pt x="17805" y="8267"/>
                    </a:lnTo>
                    <a:cubicBezTo>
                      <a:pt x="17492" y="8210"/>
                      <a:pt x="17382" y="7947"/>
                      <a:pt x="17559" y="7682"/>
                    </a:cubicBezTo>
                    <a:lnTo>
                      <a:pt x="19409" y="4939"/>
                    </a:lnTo>
                    <a:cubicBezTo>
                      <a:pt x="19588" y="4676"/>
                      <a:pt x="19549" y="4276"/>
                      <a:pt x="19324" y="4051"/>
                    </a:cubicBezTo>
                    <a:lnTo>
                      <a:pt x="17549" y="2276"/>
                    </a:lnTo>
                    <a:cubicBezTo>
                      <a:pt x="17324" y="2052"/>
                      <a:pt x="16924" y="2013"/>
                      <a:pt x="16661" y="2191"/>
                    </a:cubicBezTo>
                    <a:lnTo>
                      <a:pt x="13918" y="4042"/>
                    </a:lnTo>
                    <a:cubicBezTo>
                      <a:pt x="13654" y="4220"/>
                      <a:pt x="13391" y="4109"/>
                      <a:pt x="13333" y="3796"/>
                    </a:cubicBezTo>
                    <a:lnTo>
                      <a:pt x="12739" y="569"/>
                    </a:lnTo>
                    <a:cubicBezTo>
                      <a:pt x="12681" y="255"/>
                      <a:pt x="12374" y="0"/>
                      <a:pt x="12056" y="0"/>
                    </a:cubicBezTo>
                    <a:lnTo>
                      <a:pt x="9545" y="0"/>
                    </a:lnTo>
                    <a:cubicBezTo>
                      <a:pt x="9227" y="0"/>
                      <a:pt x="8919" y="255"/>
                      <a:pt x="8861" y="569"/>
                    </a:cubicBezTo>
                    <a:lnTo>
                      <a:pt x="8267" y="3796"/>
                    </a:lnTo>
                    <a:cubicBezTo>
                      <a:pt x="8210" y="4109"/>
                      <a:pt x="7947" y="4219"/>
                      <a:pt x="7682" y="4041"/>
                    </a:cubicBezTo>
                    <a:lnTo>
                      <a:pt x="4939" y="2191"/>
                    </a:lnTo>
                    <a:cubicBezTo>
                      <a:pt x="4676" y="2013"/>
                      <a:pt x="4276" y="2052"/>
                      <a:pt x="4051" y="2276"/>
                    </a:cubicBezTo>
                    <a:lnTo>
                      <a:pt x="2276" y="4051"/>
                    </a:lnTo>
                    <a:cubicBezTo>
                      <a:pt x="2051" y="4277"/>
                      <a:pt x="2012" y="4677"/>
                      <a:pt x="2191" y="4939"/>
                    </a:cubicBezTo>
                    <a:lnTo>
                      <a:pt x="4041" y="7682"/>
                    </a:lnTo>
                    <a:cubicBezTo>
                      <a:pt x="4220" y="7946"/>
                      <a:pt x="4108" y="8209"/>
                      <a:pt x="3796" y="8267"/>
                    </a:cubicBezTo>
                    <a:lnTo>
                      <a:pt x="569" y="8861"/>
                    </a:lnTo>
                    <a:cubicBezTo>
                      <a:pt x="255" y="8919"/>
                      <a:pt x="0" y="9226"/>
                      <a:pt x="0" y="9545"/>
                    </a:cubicBezTo>
                    <a:lnTo>
                      <a:pt x="0" y="12055"/>
                    </a:lnTo>
                    <a:cubicBezTo>
                      <a:pt x="0" y="12373"/>
                      <a:pt x="255" y="12681"/>
                      <a:pt x="569" y="12739"/>
                    </a:cubicBezTo>
                    <a:lnTo>
                      <a:pt x="3796" y="13333"/>
                    </a:lnTo>
                    <a:cubicBezTo>
                      <a:pt x="4110" y="13390"/>
                      <a:pt x="4219" y="13653"/>
                      <a:pt x="4042" y="13917"/>
                    </a:cubicBezTo>
                    <a:lnTo>
                      <a:pt x="2191" y="16661"/>
                    </a:lnTo>
                    <a:cubicBezTo>
                      <a:pt x="2012" y="16925"/>
                      <a:pt x="2051" y="17324"/>
                      <a:pt x="2276" y="17549"/>
                    </a:cubicBezTo>
                    <a:lnTo>
                      <a:pt x="4051" y="19324"/>
                    </a:lnTo>
                    <a:cubicBezTo>
                      <a:pt x="4276" y="19549"/>
                      <a:pt x="4676" y="19589"/>
                      <a:pt x="4939" y="19410"/>
                    </a:cubicBezTo>
                    <a:lnTo>
                      <a:pt x="7682" y="17559"/>
                    </a:lnTo>
                    <a:cubicBezTo>
                      <a:pt x="7946" y="17381"/>
                      <a:pt x="8209" y="17492"/>
                      <a:pt x="8267" y="17804"/>
                    </a:cubicBezTo>
                    <a:lnTo>
                      <a:pt x="8861" y="21031"/>
                    </a:lnTo>
                    <a:cubicBezTo>
                      <a:pt x="8919" y="21345"/>
                      <a:pt x="9226" y="21600"/>
                      <a:pt x="9545" y="21600"/>
                    </a:cubicBezTo>
                    <a:lnTo>
                      <a:pt x="12056" y="21600"/>
                    </a:lnTo>
                    <a:cubicBezTo>
                      <a:pt x="12374" y="21600"/>
                      <a:pt x="12681" y="21345"/>
                      <a:pt x="12739" y="21031"/>
                    </a:cubicBezTo>
                    <a:lnTo>
                      <a:pt x="13333" y="17804"/>
                    </a:lnTo>
                    <a:cubicBezTo>
                      <a:pt x="13390" y="17492"/>
                      <a:pt x="13653" y="17382"/>
                      <a:pt x="13918" y="17559"/>
                    </a:cubicBezTo>
                    <a:lnTo>
                      <a:pt x="16661" y="19410"/>
                    </a:lnTo>
                    <a:cubicBezTo>
                      <a:pt x="16924" y="19589"/>
                      <a:pt x="17324" y="19549"/>
                      <a:pt x="17549" y="19324"/>
                    </a:cubicBezTo>
                    <a:lnTo>
                      <a:pt x="19324" y="17551"/>
                    </a:lnTo>
                    <a:cubicBezTo>
                      <a:pt x="19549" y="17324"/>
                      <a:pt x="19588" y="16925"/>
                      <a:pt x="19409" y="16661"/>
                    </a:cubicBezTo>
                    <a:lnTo>
                      <a:pt x="17559" y="13917"/>
                    </a:lnTo>
                    <a:cubicBezTo>
                      <a:pt x="17380" y="13654"/>
                      <a:pt x="17491" y="13391"/>
                      <a:pt x="17804" y="13333"/>
                    </a:cubicBezTo>
                    <a:lnTo>
                      <a:pt x="21031" y="12739"/>
                    </a:lnTo>
                    <a:cubicBezTo>
                      <a:pt x="21344" y="12681"/>
                      <a:pt x="21600" y="12374"/>
                      <a:pt x="21600" y="12055"/>
                    </a:cubicBezTo>
                    <a:lnTo>
                      <a:pt x="21600" y="9545"/>
                    </a:lnTo>
                    <a:cubicBezTo>
                      <a:pt x="21600" y="9227"/>
                      <a:pt x="21344" y="8919"/>
                      <a:pt x="21031" y="8861"/>
                    </a:cubicBezTo>
                    <a:close/>
                    <a:moveTo>
                      <a:pt x="10826" y="14160"/>
                    </a:moveTo>
                    <a:cubicBezTo>
                      <a:pt x="8974" y="14160"/>
                      <a:pt x="7473" y="12659"/>
                      <a:pt x="7473" y="10807"/>
                    </a:cubicBezTo>
                    <a:cubicBezTo>
                      <a:pt x="7473" y="8956"/>
                      <a:pt x="8974" y="7456"/>
                      <a:pt x="10826" y="7456"/>
                    </a:cubicBezTo>
                    <a:cubicBezTo>
                      <a:pt x="12677" y="7456"/>
                      <a:pt x="14178" y="8956"/>
                      <a:pt x="14178" y="10807"/>
                    </a:cubicBezTo>
                    <a:cubicBezTo>
                      <a:pt x="14178" y="12659"/>
                      <a:pt x="12677" y="14160"/>
                      <a:pt x="10826" y="14160"/>
                    </a:cubicBezTo>
                    <a:close/>
                    <a:moveTo>
                      <a:pt x="10826" y="1416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" name="Freeform: Shape 47"/>
              <p:cNvSpPr>
                <a:spLocks/>
              </p:cNvSpPr>
              <p:nvPr/>
            </p:nvSpPr>
            <p:spPr bwMode="auto">
              <a:xfrm>
                <a:off x="0" y="143"/>
                <a:ext cx="431" cy="43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w 21600"/>
                  <a:gd name="T43" fmla="*/ 0 h 21600"/>
                  <a:gd name="T44" fmla="*/ 0 w 21600"/>
                  <a:gd name="T45" fmla="*/ 0 h 21600"/>
                  <a:gd name="T46" fmla="*/ 0 w 21600"/>
                  <a:gd name="T47" fmla="*/ 0 h 21600"/>
                  <a:gd name="T48" fmla="*/ 0 w 21600"/>
                  <a:gd name="T49" fmla="*/ 0 h 21600"/>
                  <a:gd name="T50" fmla="*/ 0 w 21600"/>
                  <a:gd name="T51" fmla="*/ 0 h 21600"/>
                  <a:gd name="T52" fmla="*/ 0 w 21600"/>
                  <a:gd name="T53" fmla="*/ 0 h 21600"/>
                  <a:gd name="T54" fmla="*/ 0 w 21600"/>
                  <a:gd name="T55" fmla="*/ 0 h 21600"/>
                  <a:gd name="T56" fmla="*/ 0 w 21600"/>
                  <a:gd name="T57" fmla="*/ 0 h 21600"/>
                  <a:gd name="T58" fmla="*/ 0 w 21600"/>
                  <a:gd name="T59" fmla="*/ 0 h 21600"/>
                  <a:gd name="T60" fmla="*/ 0 w 21600"/>
                  <a:gd name="T61" fmla="*/ 0 h 21600"/>
                  <a:gd name="T62" fmla="*/ 0 w 21600"/>
                  <a:gd name="T63" fmla="*/ 0 h 21600"/>
                  <a:gd name="T64" fmla="*/ 0 w 21600"/>
                  <a:gd name="T65" fmla="*/ 0 h 21600"/>
                  <a:gd name="T66" fmla="*/ 0 w 21600"/>
                  <a:gd name="T67" fmla="*/ 0 h 21600"/>
                  <a:gd name="T68" fmla="*/ 0 w 21600"/>
                  <a:gd name="T69" fmla="*/ 0 h 21600"/>
                  <a:gd name="T70" fmla="*/ 0 w 21600"/>
                  <a:gd name="T71" fmla="*/ 0 h 21600"/>
                  <a:gd name="T72" fmla="*/ 0 w 21600"/>
                  <a:gd name="T73" fmla="*/ 0 h 21600"/>
                  <a:gd name="T74" fmla="*/ 0 w 21600"/>
                  <a:gd name="T75" fmla="*/ 0 h 21600"/>
                  <a:gd name="T76" fmla="*/ 0 w 21600"/>
                  <a:gd name="T77" fmla="*/ 0 h 21600"/>
                  <a:gd name="T78" fmla="*/ 0 w 21600"/>
                  <a:gd name="T79" fmla="*/ 0 h 21600"/>
                  <a:gd name="T80" fmla="*/ 0 w 21600"/>
                  <a:gd name="T81" fmla="*/ 0 h 21600"/>
                  <a:gd name="T82" fmla="*/ 0 w 21600"/>
                  <a:gd name="T83" fmla="*/ 0 h 21600"/>
                  <a:gd name="T84" fmla="*/ 0 w 21600"/>
                  <a:gd name="T85" fmla="*/ 0 h 21600"/>
                  <a:gd name="T86" fmla="*/ 0 w 21600"/>
                  <a:gd name="T87" fmla="*/ 0 h 21600"/>
                  <a:gd name="T88" fmla="*/ 0 w 21600"/>
                  <a:gd name="T89" fmla="*/ 0 h 21600"/>
                  <a:gd name="T90" fmla="*/ 0 w 21600"/>
                  <a:gd name="T91" fmla="*/ 0 h 21600"/>
                  <a:gd name="T92" fmla="*/ 0 w 21600"/>
                  <a:gd name="T93" fmla="*/ 0 h 21600"/>
                  <a:gd name="T94" fmla="*/ 0 w 21600"/>
                  <a:gd name="T95" fmla="*/ 0 h 21600"/>
                  <a:gd name="T96" fmla="*/ 0 w 21600"/>
                  <a:gd name="T97" fmla="*/ 0 h 21600"/>
                  <a:gd name="T98" fmla="*/ 0 w 21600"/>
                  <a:gd name="T99" fmla="*/ 0 h 21600"/>
                  <a:gd name="T100" fmla="*/ 0 w 21600"/>
                  <a:gd name="T101" fmla="*/ 0 h 21600"/>
                  <a:gd name="T102" fmla="*/ 0 w 21600"/>
                  <a:gd name="T103" fmla="*/ 0 h 21600"/>
                  <a:gd name="T104" fmla="*/ 0 w 21600"/>
                  <a:gd name="T105" fmla="*/ 0 h 21600"/>
                  <a:gd name="T106" fmla="*/ 0 w 21600"/>
                  <a:gd name="T107" fmla="*/ 0 h 21600"/>
                  <a:gd name="T108" fmla="*/ 0 w 21600"/>
                  <a:gd name="T109" fmla="*/ 0 h 21600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21600" h="21600">
                    <a:moveTo>
                      <a:pt x="21032" y="8862"/>
                    </a:moveTo>
                    <a:lnTo>
                      <a:pt x="17805" y="8267"/>
                    </a:lnTo>
                    <a:cubicBezTo>
                      <a:pt x="17492" y="8210"/>
                      <a:pt x="17382" y="7947"/>
                      <a:pt x="17560" y="7684"/>
                    </a:cubicBezTo>
                    <a:lnTo>
                      <a:pt x="19410" y="4940"/>
                    </a:lnTo>
                    <a:cubicBezTo>
                      <a:pt x="19588" y="4676"/>
                      <a:pt x="19550" y="4276"/>
                      <a:pt x="19324" y="4051"/>
                    </a:cubicBezTo>
                    <a:lnTo>
                      <a:pt x="17549" y="2276"/>
                    </a:lnTo>
                    <a:cubicBezTo>
                      <a:pt x="17324" y="2051"/>
                      <a:pt x="16924" y="2013"/>
                      <a:pt x="16661" y="2191"/>
                    </a:cubicBezTo>
                    <a:lnTo>
                      <a:pt x="13917" y="4041"/>
                    </a:lnTo>
                    <a:cubicBezTo>
                      <a:pt x="13653" y="4219"/>
                      <a:pt x="13390" y="4108"/>
                      <a:pt x="13332" y="3796"/>
                    </a:cubicBezTo>
                    <a:lnTo>
                      <a:pt x="12739" y="569"/>
                    </a:lnTo>
                    <a:cubicBezTo>
                      <a:pt x="12681" y="256"/>
                      <a:pt x="12374" y="0"/>
                      <a:pt x="12055" y="0"/>
                    </a:cubicBezTo>
                    <a:lnTo>
                      <a:pt x="9545" y="0"/>
                    </a:lnTo>
                    <a:cubicBezTo>
                      <a:pt x="9226" y="0"/>
                      <a:pt x="8919" y="256"/>
                      <a:pt x="8861" y="569"/>
                    </a:cubicBezTo>
                    <a:lnTo>
                      <a:pt x="8268" y="3796"/>
                    </a:lnTo>
                    <a:cubicBezTo>
                      <a:pt x="8210" y="4108"/>
                      <a:pt x="7947" y="4219"/>
                      <a:pt x="7683" y="4041"/>
                    </a:cubicBezTo>
                    <a:lnTo>
                      <a:pt x="4940" y="2191"/>
                    </a:lnTo>
                    <a:cubicBezTo>
                      <a:pt x="4676" y="2013"/>
                      <a:pt x="4276" y="2051"/>
                      <a:pt x="4051" y="2276"/>
                    </a:cubicBezTo>
                    <a:lnTo>
                      <a:pt x="2276" y="4051"/>
                    </a:lnTo>
                    <a:cubicBezTo>
                      <a:pt x="2051" y="4276"/>
                      <a:pt x="2012" y="4677"/>
                      <a:pt x="2190" y="4940"/>
                    </a:cubicBezTo>
                    <a:lnTo>
                      <a:pt x="4040" y="7684"/>
                    </a:lnTo>
                    <a:cubicBezTo>
                      <a:pt x="4218" y="7947"/>
                      <a:pt x="4108" y="8210"/>
                      <a:pt x="3795" y="8267"/>
                    </a:cubicBezTo>
                    <a:lnTo>
                      <a:pt x="568" y="8862"/>
                    </a:lnTo>
                    <a:cubicBezTo>
                      <a:pt x="256" y="8920"/>
                      <a:pt x="0" y="9227"/>
                      <a:pt x="0" y="9545"/>
                    </a:cubicBezTo>
                    <a:lnTo>
                      <a:pt x="0" y="12055"/>
                    </a:lnTo>
                    <a:cubicBezTo>
                      <a:pt x="0" y="12374"/>
                      <a:pt x="256" y="12681"/>
                      <a:pt x="568" y="12738"/>
                    </a:cubicBezTo>
                    <a:lnTo>
                      <a:pt x="3796" y="13333"/>
                    </a:lnTo>
                    <a:cubicBezTo>
                      <a:pt x="4108" y="13391"/>
                      <a:pt x="4219" y="13654"/>
                      <a:pt x="4041" y="13917"/>
                    </a:cubicBezTo>
                    <a:lnTo>
                      <a:pt x="2190" y="16661"/>
                    </a:lnTo>
                    <a:cubicBezTo>
                      <a:pt x="2012" y="16924"/>
                      <a:pt x="2050" y="17324"/>
                      <a:pt x="2276" y="17549"/>
                    </a:cubicBezTo>
                    <a:lnTo>
                      <a:pt x="4051" y="19324"/>
                    </a:lnTo>
                    <a:cubicBezTo>
                      <a:pt x="4276" y="19549"/>
                      <a:pt x="4676" y="19588"/>
                      <a:pt x="4940" y="19410"/>
                    </a:cubicBezTo>
                    <a:lnTo>
                      <a:pt x="7683" y="17560"/>
                    </a:lnTo>
                    <a:cubicBezTo>
                      <a:pt x="7947" y="17382"/>
                      <a:pt x="8210" y="17493"/>
                      <a:pt x="8268" y="17805"/>
                    </a:cubicBezTo>
                    <a:lnTo>
                      <a:pt x="8861" y="21031"/>
                    </a:lnTo>
                    <a:cubicBezTo>
                      <a:pt x="8919" y="21344"/>
                      <a:pt x="9226" y="21600"/>
                      <a:pt x="9545" y="21600"/>
                    </a:cubicBezTo>
                    <a:lnTo>
                      <a:pt x="12055" y="21600"/>
                    </a:lnTo>
                    <a:cubicBezTo>
                      <a:pt x="12374" y="21600"/>
                      <a:pt x="12681" y="21344"/>
                      <a:pt x="12739" y="21031"/>
                    </a:cubicBezTo>
                    <a:lnTo>
                      <a:pt x="13332" y="17805"/>
                    </a:lnTo>
                    <a:cubicBezTo>
                      <a:pt x="13390" y="17492"/>
                      <a:pt x="13653" y="17381"/>
                      <a:pt x="13917" y="17560"/>
                    </a:cubicBezTo>
                    <a:lnTo>
                      <a:pt x="16661" y="19410"/>
                    </a:lnTo>
                    <a:cubicBezTo>
                      <a:pt x="16924" y="19588"/>
                      <a:pt x="17324" y="19550"/>
                      <a:pt x="17549" y="19324"/>
                    </a:cubicBezTo>
                    <a:lnTo>
                      <a:pt x="19324" y="17550"/>
                    </a:lnTo>
                    <a:cubicBezTo>
                      <a:pt x="19549" y="17324"/>
                      <a:pt x="19588" y="16924"/>
                      <a:pt x="19410" y="16661"/>
                    </a:cubicBezTo>
                    <a:lnTo>
                      <a:pt x="17559" y="13917"/>
                    </a:lnTo>
                    <a:cubicBezTo>
                      <a:pt x="17381" y="13654"/>
                      <a:pt x="17492" y="13391"/>
                      <a:pt x="17804" y="13333"/>
                    </a:cubicBezTo>
                    <a:lnTo>
                      <a:pt x="21032" y="12738"/>
                    </a:lnTo>
                    <a:cubicBezTo>
                      <a:pt x="21344" y="12681"/>
                      <a:pt x="21600" y="12374"/>
                      <a:pt x="21600" y="12055"/>
                    </a:cubicBezTo>
                    <a:lnTo>
                      <a:pt x="21600" y="9545"/>
                    </a:lnTo>
                    <a:cubicBezTo>
                      <a:pt x="21600" y="9227"/>
                      <a:pt x="21344" y="8920"/>
                      <a:pt x="21032" y="8862"/>
                    </a:cubicBezTo>
                    <a:close/>
                    <a:moveTo>
                      <a:pt x="10799" y="14712"/>
                    </a:moveTo>
                    <a:cubicBezTo>
                      <a:pt x="8643" y="14712"/>
                      <a:pt x="6896" y="12964"/>
                      <a:pt x="6896" y="10809"/>
                    </a:cubicBezTo>
                    <a:cubicBezTo>
                      <a:pt x="6896" y="8654"/>
                      <a:pt x="8643" y="6907"/>
                      <a:pt x="10799" y="6907"/>
                    </a:cubicBezTo>
                    <a:cubicBezTo>
                      <a:pt x="12954" y="6907"/>
                      <a:pt x="14701" y="8654"/>
                      <a:pt x="14701" y="10809"/>
                    </a:cubicBezTo>
                    <a:cubicBezTo>
                      <a:pt x="14701" y="12964"/>
                      <a:pt x="12954" y="14712"/>
                      <a:pt x="10799" y="14712"/>
                    </a:cubicBezTo>
                    <a:close/>
                    <a:moveTo>
                      <a:pt x="10799" y="1471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9" name="Group 19"/>
            <p:cNvGrpSpPr/>
            <p:nvPr/>
          </p:nvGrpSpPr>
          <p:grpSpPr>
            <a:xfrm>
              <a:off x="3776278" y="1726374"/>
              <a:ext cx="4132958" cy="658161"/>
              <a:chOff x="2000166" y="4142805"/>
              <a:chExt cx="5510610" cy="877548"/>
            </a:xfrm>
          </p:grpSpPr>
          <p:sp>
            <p:nvSpPr>
              <p:cNvPr id="10" name="Rectangle 20"/>
              <p:cNvSpPr/>
              <p:nvPr/>
            </p:nvSpPr>
            <p:spPr>
              <a:xfrm>
                <a:off x="2000166" y="4142805"/>
                <a:ext cx="2137472" cy="328680"/>
              </a:xfrm>
              <a:prstGeom prst="rect">
                <a:avLst/>
              </a:prstGeom>
              <a:effectLst/>
            </p:spPr>
            <p:txBody>
              <a:bodyPr wrap="none" lIns="144000" tIns="0" rIns="144000" bIns="0">
                <a:normAutofit fontScale="85000" lnSpcReduction="20000"/>
              </a:bodyPr>
              <a:lstStyle/>
              <a:p>
                <a:r>
                  <a:rPr lang="zh-CN" altLang="en-US" sz="2400" b="1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  <p:sp>
            <p:nvSpPr>
              <p:cNvPr id="11" name="Rectangle 21"/>
              <p:cNvSpPr/>
              <p:nvPr/>
            </p:nvSpPr>
            <p:spPr>
              <a:xfrm>
                <a:off x="2000166" y="4471485"/>
                <a:ext cx="5510610" cy="548868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000000"/>
                    </a:solidFill>
                  </a:rPr>
                  <a:t>此部分内容作为文字排版占位显示（建议使用主题字体）</a:t>
                </a:r>
                <a:br>
                  <a:rPr lang="zh-CN" altLang="en-US" sz="1050" dirty="0">
                    <a:solidFill>
                      <a:srgbClr val="000000"/>
                    </a:solidFill>
                  </a:rPr>
                </a:br>
                <a:r>
                  <a:rPr lang="zh-CN" altLang="en-US" sz="1050" dirty="0">
                    <a:solidFill>
                      <a:srgbClr val="000000"/>
                    </a:solidFill>
                  </a:rPr>
                  <a:t>如需更改请在（设置形状格式）菜单下（文本选项）中调整</a:t>
                </a:r>
              </a:p>
            </p:txBody>
          </p:sp>
        </p:grpSp>
      </p:grpSp>
      <p:sp>
        <p:nvSpPr>
          <p:cNvPr id="24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77849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378C005D-61BE-4D0D-85DA-C75E357C91B0}"/>
              </a:ext>
            </a:extLst>
          </p:cNvPr>
          <p:cNvGrpSpPr/>
          <p:nvPr/>
        </p:nvGrpSpPr>
        <p:grpSpPr>
          <a:xfrm>
            <a:off x="461973" y="4104080"/>
            <a:ext cx="8220054" cy="1373902"/>
            <a:chOff x="795239" y="4028758"/>
            <a:chExt cx="7542380" cy="1260636"/>
          </a:xfrm>
        </p:grpSpPr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EDCDB16A-D089-41EE-9116-A4C4F05F0BCB}"/>
                </a:ext>
              </a:extLst>
            </p:cNvPr>
            <p:cNvGrpSpPr/>
            <p:nvPr/>
          </p:nvGrpSpPr>
          <p:grpSpPr>
            <a:xfrm>
              <a:off x="4616891" y="4046865"/>
              <a:ext cx="3720728" cy="1242529"/>
              <a:chOff x="2302164" y="3147814"/>
              <a:chExt cx="4425873" cy="1478012"/>
            </a:xfrm>
          </p:grpSpPr>
          <p:pic>
            <p:nvPicPr>
              <p:cNvPr id="30" name="图片 29">
                <a:extLst>
                  <a:ext uri="{FF2B5EF4-FFF2-40B4-BE49-F238E27FC236}">
                    <a16:creationId xmlns:a16="http://schemas.microsoft.com/office/drawing/2014/main" id="{906431B9-0CD8-43BF-A940-33B6C0549E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15963" y="3147814"/>
                <a:ext cx="4312074" cy="1478012"/>
              </a:xfrm>
              <a:prstGeom prst="rect">
                <a:avLst/>
              </a:prstGeom>
            </p:spPr>
          </p:pic>
          <p:pic>
            <p:nvPicPr>
              <p:cNvPr id="31" name="图片 30">
                <a:extLst>
                  <a:ext uri="{FF2B5EF4-FFF2-40B4-BE49-F238E27FC236}">
                    <a16:creationId xmlns:a16="http://schemas.microsoft.com/office/drawing/2014/main" id="{6E613D68-724D-4D33-BBE1-2D87DB3ABE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02164" y="3240584"/>
                <a:ext cx="1005424" cy="681980"/>
              </a:xfrm>
              <a:prstGeom prst="rect">
                <a:avLst/>
              </a:prstGeom>
            </p:spPr>
          </p:pic>
        </p:grpSp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921D58DF-177D-4FC2-81DA-566B7BC175F7}"/>
                </a:ext>
              </a:extLst>
            </p:cNvPr>
            <p:cNvGrpSpPr/>
            <p:nvPr/>
          </p:nvGrpSpPr>
          <p:grpSpPr>
            <a:xfrm flipH="1">
              <a:off x="795239" y="4028758"/>
              <a:ext cx="3720728" cy="1242529"/>
              <a:chOff x="2302164" y="3147814"/>
              <a:chExt cx="4425873" cy="1478012"/>
            </a:xfrm>
          </p:grpSpPr>
          <p:pic>
            <p:nvPicPr>
              <p:cNvPr id="28" name="图片 27">
                <a:extLst>
                  <a:ext uri="{FF2B5EF4-FFF2-40B4-BE49-F238E27FC236}">
                    <a16:creationId xmlns:a16="http://schemas.microsoft.com/office/drawing/2014/main" id="{C0045368-0E91-4C65-9758-4A21192AA6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15963" y="3147814"/>
                <a:ext cx="4312074" cy="1478012"/>
              </a:xfrm>
              <a:prstGeom prst="rect">
                <a:avLst/>
              </a:prstGeom>
            </p:spPr>
          </p:pic>
          <p:pic>
            <p:nvPicPr>
              <p:cNvPr id="29" name="图片 28">
                <a:extLst>
                  <a:ext uri="{FF2B5EF4-FFF2-40B4-BE49-F238E27FC236}">
                    <a16:creationId xmlns:a16="http://schemas.microsoft.com/office/drawing/2014/main" id="{DB2547EE-ACBB-48F3-8875-02A17EEBB5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02164" y="3240584"/>
                <a:ext cx="1005424" cy="68198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031413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/>
          <p:cNvGrpSpPr/>
          <p:nvPr/>
        </p:nvGrpSpPr>
        <p:grpSpPr>
          <a:xfrm>
            <a:off x="2768226" y="592677"/>
            <a:ext cx="3742558" cy="4625365"/>
            <a:chOff x="4439816" y="1700807"/>
            <a:chExt cx="3492389" cy="4316181"/>
          </a:xfrm>
        </p:grpSpPr>
        <p:sp>
          <p:nvSpPr>
            <p:cNvPr id="17" name="Freeform: Shape 16"/>
            <p:cNvSpPr>
              <a:spLocks/>
            </p:cNvSpPr>
            <p:nvPr/>
          </p:nvSpPr>
          <p:spPr bwMode="auto">
            <a:xfrm>
              <a:off x="6082434" y="1700807"/>
              <a:ext cx="202433" cy="4316181"/>
            </a:xfrm>
            <a:custGeom>
              <a:avLst/>
              <a:gdLst>
                <a:gd name="T0" fmla="*/ 0 w 109"/>
                <a:gd name="T1" fmla="*/ 2268 h 2288"/>
                <a:gd name="T2" fmla="*/ 0 w 109"/>
                <a:gd name="T3" fmla="*/ 27 h 2288"/>
                <a:gd name="T4" fmla="*/ 109 w 109"/>
                <a:gd name="T5" fmla="*/ 27 h 2288"/>
                <a:gd name="T6" fmla="*/ 109 w 109"/>
                <a:gd name="T7" fmla="*/ 2268 h 2288"/>
                <a:gd name="T8" fmla="*/ 0 w 109"/>
                <a:gd name="T9" fmla="*/ 2268 h 2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2288">
                  <a:moveTo>
                    <a:pt x="0" y="2268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50" y="0"/>
                    <a:pt x="109" y="27"/>
                  </a:cubicBezTo>
                  <a:cubicBezTo>
                    <a:pt x="109" y="2268"/>
                    <a:pt x="109" y="2268"/>
                    <a:pt x="109" y="2268"/>
                  </a:cubicBezTo>
                  <a:cubicBezTo>
                    <a:pt x="109" y="2268"/>
                    <a:pt x="64" y="2288"/>
                    <a:pt x="0" y="226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8" name="Group 23"/>
            <p:cNvGrpSpPr/>
            <p:nvPr/>
          </p:nvGrpSpPr>
          <p:grpSpPr>
            <a:xfrm>
              <a:off x="5333317" y="2089515"/>
              <a:ext cx="719823" cy="366189"/>
              <a:chOff x="3925888" y="1576388"/>
              <a:chExt cx="546100" cy="277813"/>
            </a:xfrm>
          </p:grpSpPr>
          <p:sp>
            <p:nvSpPr>
              <p:cNvPr id="36" name="Freeform: Shape 7"/>
              <p:cNvSpPr>
                <a:spLocks/>
              </p:cNvSpPr>
              <p:nvPr/>
            </p:nvSpPr>
            <p:spPr bwMode="auto">
              <a:xfrm>
                <a:off x="3925888" y="1576388"/>
                <a:ext cx="546100" cy="260350"/>
              </a:xfrm>
              <a:custGeom>
                <a:avLst/>
                <a:gdLst>
                  <a:gd name="T0" fmla="*/ 344 w 344"/>
                  <a:gd name="T1" fmla="*/ 0 h 164"/>
                  <a:gd name="T2" fmla="*/ 344 w 344"/>
                  <a:gd name="T3" fmla="*/ 164 h 164"/>
                  <a:gd name="T4" fmla="*/ 72 w 344"/>
                  <a:gd name="T5" fmla="*/ 157 h 164"/>
                  <a:gd name="T6" fmla="*/ 0 w 344"/>
                  <a:gd name="T7" fmla="*/ 87 h 164"/>
                  <a:gd name="T8" fmla="*/ 74 w 344"/>
                  <a:gd name="T9" fmla="*/ 13 h 164"/>
                  <a:gd name="T10" fmla="*/ 344 w 344"/>
                  <a:gd name="T1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4" h="164">
                    <a:moveTo>
                      <a:pt x="344" y="0"/>
                    </a:moveTo>
                    <a:lnTo>
                      <a:pt x="344" y="164"/>
                    </a:lnTo>
                    <a:lnTo>
                      <a:pt x="72" y="157"/>
                    </a:lnTo>
                    <a:lnTo>
                      <a:pt x="0" y="87"/>
                    </a:lnTo>
                    <a:lnTo>
                      <a:pt x="74" y="13"/>
                    </a:lnTo>
                    <a:lnTo>
                      <a:pt x="344" y="0"/>
                    </a:lnTo>
                    <a:close/>
                  </a:path>
                </a:pathLst>
              </a:custGeom>
              <a:blipFill dpi="0"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accent1"/>
                </a:solidFill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lt1"/>
                  </a:solidFill>
                </a:endParaRPr>
              </a:p>
            </p:txBody>
          </p:sp>
          <p:sp>
            <p:nvSpPr>
              <p:cNvPr id="37" name="Freeform: Shape 8"/>
              <p:cNvSpPr>
                <a:spLocks/>
              </p:cNvSpPr>
              <p:nvPr/>
            </p:nvSpPr>
            <p:spPr bwMode="auto">
              <a:xfrm>
                <a:off x="3925888" y="1714501"/>
                <a:ext cx="546100" cy="139700"/>
              </a:xfrm>
              <a:custGeom>
                <a:avLst/>
                <a:gdLst>
                  <a:gd name="T0" fmla="*/ 344 w 344"/>
                  <a:gd name="T1" fmla="*/ 77 h 88"/>
                  <a:gd name="T2" fmla="*/ 344 w 344"/>
                  <a:gd name="T3" fmla="*/ 88 h 88"/>
                  <a:gd name="T4" fmla="*/ 67 w 344"/>
                  <a:gd name="T5" fmla="*/ 77 h 88"/>
                  <a:gd name="T6" fmla="*/ 0 w 344"/>
                  <a:gd name="T7" fmla="*/ 17 h 88"/>
                  <a:gd name="T8" fmla="*/ 0 w 344"/>
                  <a:gd name="T9" fmla="*/ 0 h 88"/>
                  <a:gd name="T10" fmla="*/ 71 w 344"/>
                  <a:gd name="T11" fmla="*/ 68 h 88"/>
                  <a:gd name="T12" fmla="*/ 344 w 344"/>
                  <a:gd name="T13" fmla="*/ 77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4" h="88">
                    <a:moveTo>
                      <a:pt x="344" y="77"/>
                    </a:moveTo>
                    <a:lnTo>
                      <a:pt x="344" y="88"/>
                    </a:lnTo>
                    <a:lnTo>
                      <a:pt x="67" y="77"/>
                    </a:lnTo>
                    <a:lnTo>
                      <a:pt x="0" y="17"/>
                    </a:lnTo>
                    <a:lnTo>
                      <a:pt x="0" y="0"/>
                    </a:lnTo>
                    <a:lnTo>
                      <a:pt x="71" y="68"/>
                    </a:lnTo>
                    <a:lnTo>
                      <a:pt x="344" y="77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9" name="Freeform: Shape 9"/>
            <p:cNvSpPr>
              <a:spLocks/>
            </p:cNvSpPr>
            <p:nvPr/>
          </p:nvSpPr>
          <p:spPr bwMode="auto">
            <a:xfrm>
              <a:off x="6053139" y="2012093"/>
              <a:ext cx="263656" cy="525219"/>
            </a:xfrm>
            <a:custGeom>
              <a:avLst/>
              <a:gdLst>
                <a:gd name="T0" fmla="*/ 0 w 150"/>
                <a:gd name="T1" fmla="*/ 289 h 301"/>
                <a:gd name="T2" fmla="*/ 150 w 150"/>
                <a:gd name="T3" fmla="*/ 289 h 301"/>
                <a:gd name="T4" fmla="*/ 150 w 150"/>
                <a:gd name="T5" fmla="*/ 15 h 301"/>
                <a:gd name="T6" fmla="*/ 0 w 150"/>
                <a:gd name="T7" fmla="*/ 15 h 301"/>
                <a:gd name="T8" fmla="*/ 0 w 150"/>
                <a:gd name="T9" fmla="*/ 289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301">
                  <a:moveTo>
                    <a:pt x="0" y="289"/>
                  </a:moveTo>
                  <a:cubicBezTo>
                    <a:pt x="0" y="289"/>
                    <a:pt x="81" y="301"/>
                    <a:pt x="150" y="289"/>
                  </a:cubicBezTo>
                  <a:cubicBezTo>
                    <a:pt x="150" y="15"/>
                    <a:pt x="150" y="15"/>
                    <a:pt x="150" y="15"/>
                  </a:cubicBezTo>
                  <a:cubicBezTo>
                    <a:pt x="150" y="15"/>
                    <a:pt x="82" y="0"/>
                    <a:pt x="0" y="15"/>
                  </a:cubicBezTo>
                  <a:lnTo>
                    <a:pt x="0" y="28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  <a:shade val="30000"/>
                    <a:satMod val="115000"/>
                  </a:schemeClr>
                </a:gs>
                <a:gs pos="50000">
                  <a:schemeClr val="tx1">
                    <a:lumMod val="75000"/>
                    <a:lumOff val="25000"/>
                    <a:shade val="67500"/>
                    <a:satMod val="115000"/>
                  </a:schemeClr>
                </a:gs>
                <a:gs pos="100000">
                  <a:schemeClr val="tx1">
                    <a:lumMod val="75000"/>
                    <a:lumOff val="2500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0" name="Group 2"/>
            <p:cNvGrpSpPr/>
            <p:nvPr/>
          </p:nvGrpSpPr>
          <p:grpSpPr>
            <a:xfrm>
              <a:off x="6316794" y="2878755"/>
              <a:ext cx="912333" cy="372467"/>
              <a:chOff x="6196015" y="2992259"/>
              <a:chExt cx="692151" cy="282576"/>
            </a:xfrm>
          </p:grpSpPr>
          <p:sp>
            <p:nvSpPr>
              <p:cNvPr id="34" name="Freeform: Shape 10"/>
              <p:cNvSpPr>
                <a:spLocks/>
              </p:cNvSpPr>
              <p:nvPr/>
            </p:nvSpPr>
            <p:spPr bwMode="auto">
              <a:xfrm>
                <a:off x="6196015" y="2992259"/>
                <a:ext cx="692151" cy="271463"/>
              </a:xfrm>
              <a:custGeom>
                <a:avLst/>
                <a:gdLst>
                  <a:gd name="T0" fmla="*/ 0 w 436"/>
                  <a:gd name="T1" fmla="*/ 0 h 171"/>
                  <a:gd name="T2" fmla="*/ 344 w 436"/>
                  <a:gd name="T3" fmla="*/ 9 h 171"/>
                  <a:gd name="T4" fmla="*/ 436 w 436"/>
                  <a:gd name="T5" fmla="*/ 89 h 171"/>
                  <a:gd name="T6" fmla="*/ 349 w 436"/>
                  <a:gd name="T7" fmla="*/ 157 h 171"/>
                  <a:gd name="T8" fmla="*/ 0 w 436"/>
                  <a:gd name="T9" fmla="*/ 171 h 171"/>
                  <a:gd name="T10" fmla="*/ 0 w 436"/>
                  <a:gd name="T11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6" h="171">
                    <a:moveTo>
                      <a:pt x="0" y="0"/>
                    </a:moveTo>
                    <a:lnTo>
                      <a:pt x="344" y="9"/>
                    </a:lnTo>
                    <a:lnTo>
                      <a:pt x="436" y="89"/>
                    </a:lnTo>
                    <a:lnTo>
                      <a:pt x="349" y="157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accent1"/>
                </a:solidFill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lt1"/>
                  </a:solidFill>
                </a:endParaRPr>
              </a:p>
            </p:txBody>
          </p:sp>
          <p:sp>
            <p:nvSpPr>
              <p:cNvPr id="35" name="Freeform: Shape 11"/>
              <p:cNvSpPr>
                <a:spLocks/>
              </p:cNvSpPr>
              <p:nvPr/>
            </p:nvSpPr>
            <p:spPr bwMode="auto">
              <a:xfrm>
                <a:off x="6196015" y="3133547"/>
                <a:ext cx="692151" cy="141288"/>
              </a:xfrm>
              <a:custGeom>
                <a:avLst/>
                <a:gdLst>
                  <a:gd name="T0" fmla="*/ 436 w 436"/>
                  <a:gd name="T1" fmla="*/ 0 h 89"/>
                  <a:gd name="T2" fmla="*/ 436 w 436"/>
                  <a:gd name="T3" fmla="*/ 18 h 89"/>
                  <a:gd name="T4" fmla="*/ 352 w 436"/>
                  <a:gd name="T5" fmla="*/ 82 h 89"/>
                  <a:gd name="T6" fmla="*/ 0 w 436"/>
                  <a:gd name="T7" fmla="*/ 89 h 89"/>
                  <a:gd name="T8" fmla="*/ 0 w 436"/>
                  <a:gd name="T9" fmla="*/ 82 h 89"/>
                  <a:gd name="T10" fmla="*/ 351 w 436"/>
                  <a:gd name="T11" fmla="*/ 67 h 89"/>
                  <a:gd name="T12" fmla="*/ 436 w 436"/>
                  <a:gd name="T13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6" h="89">
                    <a:moveTo>
                      <a:pt x="436" y="0"/>
                    </a:moveTo>
                    <a:lnTo>
                      <a:pt x="436" y="18"/>
                    </a:lnTo>
                    <a:lnTo>
                      <a:pt x="352" y="82"/>
                    </a:lnTo>
                    <a:lnTo>
                      <a:pt x="0" y="89"/>
                    </a:lnTo>
                    <a:lnTo>
                      <a:pt x="0" y="82"/>
                    </a:lnTo>
                    <a:lnTo>
                      <a:pt x="351" y="67"/>
                    </a:lnTo>
                    <a:lnTo>
                      <a:pt x="43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1" name="Freeform: Shape 17"/>
            <p:cNvSpPr>
              <a:spLocks/>
            </p:cNvSpPr>
            <p:nvPr/>
          </p:nvSpPr>
          <p:spPr bwMode="auto">
            <a:xfrm>
              <a:off x="6053139" y="2788780"/>
              <a:ext cx="263656" cy="525219"/>
            </a:xfrm>
            <a:custGeom>
              <a:avLst/>
              <a:gdLst>
                <a:gd name="T0" fmla="*/ 0 w 150"/>
                <a:gd name="T1" fmla="*/ 289 h 301"/>
                <a:gd name="T2" fmla="*/ 150 w 150"/>
                <a:gd name="T3" fmla="*/ 289 h 301"/>
                <a:gd name="T4" fmla="*/ 150 w 150"/>
                <a:gd name="T5" fmla="*/ 15 h 301"/>
                <a:gd name="T6" fmla="*/ 0 w 150"/>
                <a:gd name="T7" fmla="*/ 15 h 301"/>
                <a:gd name="T8" fmla="*/ 0 w 150"/>
                <a:gd name="T9" fmla="*/ 289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301">
                  <a:moveTo>
                    <a:pt x="0" y="289"/>
                  </a:moveTo>
                  <a:cubicBezTo>
                    <a:pt x="0" y="289"/>
                    <a:pt x="81" y="301"/>
                    <a:pt x="150" y="289"/>
                  </a:cubicBezTo>
                  <a:cubicBezTo>
                    <a:pt x="150" y="15"/>
                    <a:pt x="150" y="15"/>
                    <a:pt x="150" y="15"/>
                  </a:cubicBezTo>
                  <a:cubicBezTo>
                    <a:pt x="150" y="15"/>
                    <a:pt x="82" y="0"/>
                    <a:pt x="0" y="15"/>
                  </a:cubicBezTo>
                  <a:lnTo>
                    <a:pt x="0" y="28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  <a:shade val="30000"/>
                    <a:satMod val="115000"/>
                  </a:schemeClr>
                </a:gs>
                <a:gs pos="50000">
                  <a:schemeClr val="tx1">
                    <a:lumMod val="75000"/>
                    <a:lumOff val="25000"/>
                    <a:shade val="67500"/>
                    <a:satMod val="115000"/>
                  </a:schemeClr>
                </a:gs>
                <a:gs pos="100000">
                  <a:schemeClr val="tx1">
                    <a:lumMod val="75000"/>
                    <a:lumOff val="2500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Freeform: Shape 18"/>
            <p:cNvSpPr>
              <a:spLocks/>
            </p:cNvSpPr>
            <p:nvPr/>
          </p:nvSpPr>
          <p:spPr bwMode="auto">
            <a:xfrm>
              <a:off x="6053139" y="3676593"/>
              <a:ext cx="263656" cy="525219"/>
            </a:xfrm>
            <a:custGeom>
              <a:avLst/>
              <a:gdLst>
                <a:gd name="T0" fmla="*/ 0 w 150"/>
                <a:gd name="T1" fmla="*/ 289 h 301"/>
                <a:gd name="T2" fmla="*/ 150 w 150"/>
                <a:gd name="T3" fmla="*/ 289 h 301"/>
                <a:gd name="T4" fmla="*/ 150 w 150"/>
                <a:gd name="T5" fmla="*/ 15 h 301"/>
                <a:gd name="T6" fmla="*/ 0 w 150"/>
                <a:gd name="T7" fmla="*/ 15 h 301"/>
                <a:gd name="T8" fmla="*/ 0 w 150"/>
                <a:gd name="T9" fmla="*/ 289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301">
                  <a:moveTo>
                    <a:pt x="0" y="289"/>
                  </a:moveTo>
                  <a:cubicBezTo>
                    <a:pt x="0" y="289"/>
                    <a:pt x="81" y="301"/>
                    <a:pt x="150" y="289"/>
                  </a:cubicBezTo>
                  <a:cubicBezTo>
                    <a:pt x="150" y="15"/>
                    <a:pt x="150" y="15"/>
                    <a:pt x="150" y="15"/>
                  </a:cubicBezTo>
                  <a:cubicBezTo>
                    <a:pt x="150" y="15"/>
                    <a:pt x="82" y="0"/>
                    <a:pt x="0" y="15"/>
                  </a:cubicBezTo>
                  <a:lnTo>
                    <a:pt x="0" y="28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  <a:shade val="30000"/>
                    <a:satMod val="115000"/>
                  </a:schemeClr>
                </a:gs>
                <a:gs pos="50000">
                  <a:schemeClr val="tx1">
                    <a:lumMod val="75000"/>
                    <a:lumOff val="25000"/>
                    <a:shade val="67500"/>
                    <a:satMod val="115000"/>
                  </a:schemeClr>
                </a:gs>
                <a:gs pos="100000">
                  <a:schemeClr val="tx1">
                    <a:lumMod val="75000"/>
                    <a:lumOff val="2500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3" name="Group 20"/>
            <p:cNvGrpSpPr/>
            <p:nvPr/>
          </p:nvGrpSpPr>
          <p:grpSpPr>
            <a:xfrm>
              <a:off x="6272848" y="3647296"/>
              <a:ext cx="1659357" cy="604733"/>
              <a:chOff x="4638675" y="2527301"/>
              <a:chExt cx="1258888" cy="458787"/>
            </a:xfrm>
          </p:grpSpPr>
          <p:sp>
            <p:nvSpPr>
              <p:cNvPr id="32" name="Freeform: Shape 12"/>
              <p:cNvSpPr>
                <a:spLocks/>
              </p:cNvSpPr>
              <p:nvPr/>
            </p:nvSpPr>
            <p:spPr bwMode="auto">
              <a:xfrm>
                <a:off x="4638675" y="2527301"/>
                <a:ext cx="1258888" cy="439738"/>
              </a:xfrm>
              <a:custGeom>
                <a:avLst/>
                <a:gdLst>
                  <a:gd name="T0" fmla="*/ 0 w 793"/>
                  <a:gd name="T1" fmla="*/ 43 h 277"/>
                  <a:gd name="T2" fmla="*/ 0 w 793"/>
                  <a:gd name="T3" fmla="*/ 220 h 277"/>
                  <a:gd name="T4" fmla="*/ 626 w 793"/>
                  <a:gd name="T5" fmla="*/ 277 h 277"/>
                  <a:gd name="T6" fmla="*/ 793 w 793"/>
                  <a:gd name="T7" fmla="*/ 145 h 277"/>
                  <a:gd name="T8" fmla="*/ 628 w 793"/>
                  <a:gd name="T9" fmla="*/ 0 h 277"/>
                  <a:gd name="T10" fmla="*/ 0 w 793"/>
                  <a:gd name="T11" fmla="*/ 43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93" h="277">
                    <a:moveTo>
                      <a:pt x="0" y="43"/>
                    </a:moveTo>
                    <a:lnTo>
                      <a:pt x="0" y="220"/>
                    </a:lnTo>
                    <a:lnTo>
                      <a:pt x="626" y="277"/>
                    </a:lnTo>
                    <a:lnTo>
                      <a:pt x="793" y="145"/>
                    </a:lnTo>
                    <a:lnTo>
                      <a:pt x="628" y="0"/>
                    </a:lnTo>
                    <a:lnTo>
                      <a:pt x="0" y="43"/>
                    </a:lnTo>
                    <a:close/>
                  </a:path>
                </a:pathLst>
              </a:cu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accent1"/>
                </a:solidFill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lt1"/>
                  </a:solidFill>
                </a:endParaRPr>
              </a:p>
            </p:txBody>
          </p:sp>
          <p:sp>
            <p:nvSpPr>
              <p:cNvPr id="33" name="Freeform: Shape 13"/>
              <p:cNvSpPr>
                <a:spLocks/>
              </p:cNvSpPr>
              <p:nvPr/>
            </p:nvSpPr>
            <p:spPr bwMode="auto">
              <a:xfrm>
                <a:off x="4638675" y="2757488"/>
                <a:ext cx="1258888" cy="228600"/>
              </a:xfrm>
              <a:custGeom>
                <a:avLst/>
                <a:gdLst>
                  <a:gd name="T0" fmla="*/ 793 w 793"/>
                  <a:gd name="T1" fmla="*/ 0 h 144"/>
                  <a:gd name="T2" fmla="*/ 793 w 793"/>
                  <a:gd name="T3" fmla="*/ 21 h 144"/>
                  <a:gd name="T4" fmla="*/ 627 w 793"/>
                  <a:gd name="T5" fmla="*/ 144 h 144"/>
                  <a:gd name="T6" fmla="*/ 0 w 793"/>
                  <a:gd name="T7" fmla="*/ 92 h 144"/>
                  <a:gd name="T8" fmla="*/ 0 w 793"/>
                  <a:gd name="T9" fmla="*/ 75 h 144"/>
                  <a:gd name="T10" fmla="*/ 627 w 793"/>
                  <a:gd name="T11" fmla="*/ 131 h 144"/>
                  <a:gd name="T12" fmla="*/ 793 w 793"/>
                  <a:gd name="T13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3" h="144">
                    <a:moveTo>
                      <a:pt x="793" y="0"/>
                    </a:moveTo>
                    <a:lnTo>
                      <a:pt x="793" y="21"/>
                    </a:lnTo>
                    <a:lnTo>
                      <a:pt x="627" y="144"/>
                    </a:lnTo>
                    <a:lnTo>
                      <a:pt x="0" y="92"/>
                    </a:lnTo>
                    <a:lnTo>
                      <a:pt x="0" y="75"/>
                    </a:lnTo>
                    <a:lnTo>
                      <a:pt x="627" y="131"/>
                    </a:lnTo>
                    <a:lnTo>
                      <a:pt x="793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4" name="Freeform: Shape 19"/>
            <p:cNvSpPr>
              <a:spLocks/>
            </p:cNvSpPr>
            <p:nvPr/>
          </p:nvSpPr>
          <p:spPr bwMode="auto">
            <a:xfrm>
              <a:off x="6053139" y="4437733"/>
              <a:ext cx="263656" cy="525219"/>
            </a:xfrm>
            <a:custGeom>
              <a:avLst/>
              <a:gdLst>
                <a:gd name="T0" fmla="*/ 0 w 150"/>
                <a:gd name="T1" fmla="*/ 289 h 301"/>
                <a:gd name="T2" fmla="*/ 150 w 150"/>
                <a:gd name="T3" fmla="*/ 289 h 301"/>
                <a:gd name="T4" fmla="*/ 150 w 150"/>
                <a:gd name="T5" fmla="*/ 15 h 301"/>
                <a:gd name="T6" fmla="*/ 0 w 150"/>
                <a:gd name="T7" fmla="*/ 15 h 301"/>
                <a:gd name="T8" fmla="*/ 0 w 150"/>
                <a:gd name="T9" fmla="*/ 289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301">
                  <a:moveTo>
                    <a:pt x="0" y="289"/>
                  </a:moveTo>
                  <a:cubicBezTo>
                    <a:pt x="0" y="289"/>
                    <a:pt x="81" y="301"/>
                    <a:pt x="150" y="289"/>
                  </a:cubicBezTo>
                  <a:cubicBezTo>
                    <a:pt x="150" y="15"/>
                    <a:pt x="150" y="15"/>
                    <a:pt x="150" y="15"/>
                  </a:cubicBezTo>
                  <a:cubicBezTo>
                    <a:pt x="150" y="15"/>
                    <a:pt x="82" y="0"/>
                    <a:pt x="0" y="15"/>
                  </a:cubicBezTo>
                  <a:lnTo>
                    <a:pt x="0" y="28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  <a:shade val="30000"/>
                    <a:satMod val="115000"/>
                  </a:schemeClr>
                </a:gs>
                <a:gs pos="50000">
                  <a:schemeClr val="tx1">
                    <a:lumMod val="75000"/>
                    <a:lumOff val="25000"/>
                    <a:shade val="67500"/>
                    <a:satMod val="115000"/>
                  </a:schemeClr>
                </a:gs>
                <a:gs pos="100000">
                  <a:schemeClr val="tx1">
                    <a:lumMod val="75000"/>
                    <a:lumOff val="2500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5" name="Group 21"/>
            <p:cNvGrpSpPr/>
            <p:nvPr/>
          </p:nvGrpSpPr>
          <p:grpSpPr>
            <a:xfrm>
              <a:off x="4439816" y="4405302"/>
              <a:ext cx="1657264" cy="613103"/>
              <a:chOff x="3248025" y="3009901"/>
              <a:chExt cx="1257300" cy="465137"/>
            </a:xfrm>
          </p:grpSpPr>
          <p:sp>
            <p:nvSpPr>
              <p:cNvPr id="30" name="Freeform: Shape 14"/>
              <p:cNvSpPr>
                <a:spLocks/>
              </p:cNvSpPr>
              <p:nvPr/>
            </p:nvSpPr>
            <p:spPr bwMode="auto">
              <a:xfrm>
                <a:off x="3248025" y="3009901"/>
                <a:ext cx="1257300" cy="446088"/>
              </a:xfrm>
              <a:custGeom>
                <a:avLst/>
                <a:gdLst>
                  <a:gd name="T0" fmla="*/ 792 w 792"/>
                  <a:gd name="T1" fmla="*/ 49 h 281"/>
                  <a:gd name="T2" fmla="*/ 792 w 792"/>
                  <a:gd name="T3" fmla="*/ 226 h 281"/>
                  <a:gd name="T4" fmla="*/ 165 w 792"/>
                  <a:gd name="T5" fmla="*/ 281 h 281"/>
                  <a:gd name="T6" fmla="*/ 0 w 792"/>
                  <a:gd name="T7" fmla="*/ 149 h 281"/>
                  <a:gd name="T8" fmla="*/ 167 w 792"/>
                  <a:gd name="T9" fmla="*/ 0 h 281"/>
                  <a:gd name="T10" fmla="*/ 792 w 792"/>
                  <a:gd name="T11" fmla="*/ 49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92" h="281">
                    <a:moveTo>
                      <a:pt x="792" y="49"/>
                    </a:moveTo>
                    <a:lnTo>
                      <a:pt x="792" y="226"/>
                    </a:lnTo>
                    <a:lnTo>
                      <a:pt x="165" y="281"/>
                    </a:lnTo>
                    <a:lnTo>
                      <a:pt x="0" y="149"/>
                    </a:lnTo>
                    <a:lnTo>
                      <a:pt x="167" y="0"/>
                    </a:lnTo>
                    <a:lnTo>
                      <a:pt x="792" y="49"/>
                    </a:lnTo>
                    <a:close/>
                  </a:path>
                </a:pathLst>
              </a:cu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accent1"/>
                </a:solidFill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lt1"/>
                  </a:solidFill>
                </a:endParaRPr>
              </a:p>
            </p:txBody>
          </p:sp>
          <p:sp>
            <p:nvSpPr>
              <p:cNvPr id="31" name="Freeform: Shape 15"/>
              <p:cNvSpPr>
                <a:spLocks/>
              </p:cNvSpPr>
              <p:nvPr/>
            </p:nvSpPr>
            <p:spPr bwMode="auto">
              <a:xfrm>
                <a:off x="3248025" y="3246438"/>
                <a:ext cx="1257300" cy="228600"/>
              </a:xfrm>
              <a:custGeom>
                <a:avLst/>
                <a:gdLst>
                  <a:gd name="T0" fmla="*/ 0 w 792"/>
                  <a:gd name="T1" fmla="*/ 0 h 144"/>
                  <a:gd name="T2" fmla="*/ 0 w 792"/>
                  <a:gd name="T3" fmla="*/ 17 h 144"/>
                  <a:gd name="T4" fmla="*/ 163 w 792"/>
                  <a:gd name="T5" fmla="*/ 144 h 144"/>
                  <a:gd name="T6" fmla="*/ 792 w 792"/>
                  <a:gd name="T7" fmla="*/ 87 h 144"/>
                  <a:gd name="T8" fmla="*/ 792 w 792"/>
                  <a:gd name="T9" fmla="*/ 77 h 144"/>
                  <a:gd name="T10" fmla="*/ 164 w 792"/>
                  <a:gd name="T11" fmla="*/ 132 h 144"/>
                  <a:gd name="T12" fmla="*/ 0 w 792"/>
                  <a:gd name="T13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2" h="144">
                    <a:moveTo>
                      <a:pt x="0" y="0"/>
                    </a:moveTo>
                    <a:lnTo>
                      <a:pt x="0" y="17"/>
                    </a:lnTo>
                    <a:lnTo>
                      <a:pt x="163" y="144"/>
                    </a:lnTo>
                    <a:lnTo>
                      <a:pt x="792" y="87"/>
                    </a:lnTo>
                    <a:lnTo>
                      <a:pt x="792" y="77"/>
                    </a:lnTo>
                    <a:lnTo>
                      <a:pt x="164" y="1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6" name="Freeform: Shape 33"/>
            <p:cNvSpPr>
              <a:spLocks/>
            </p:cNvSpPr>
            <p:nvPr/>
          </p:nvSpPr>
          <p:spPr bwMode="auto">
            <a:xfrm>
              <a:off x="6760152" y="2925844"/>
              <a:ext cx="252272" cy="252272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24 w 236"/>
                <a:gd name="T11" fmla="*/ 56 h 236"/>
                <a:gd name="T12" fmla="*/ 144 w 236"/>
                <a:gd name="T13" fmla="*/ 46 h 236"/>
                <a:gd name="T14" fmla="*/ 137 w 236"/>
                <a:gd name="T15" fmla="*/ 67 h 236"/>
                <a:gd name="T16" fmla="*/ 117 w 236"/>
                <a:gd name="T17" fmla="*/ 77 h 236"/>
                <a:gd name="T18" fmla="*/ 124 w 236"/>
                <a:gd name="T19" fmla="*/ 56 h 236"/>
                <a:gd name="T20" fmla="*/ 162 w 236"/>
                <a:gd name="T21" fmla="*/ 164 h 236"/>
                <a:gd name="T22" fmla="*/ 142 w 236"/>
                <a:gd name="T23" fmla="*/ 181 h 236"/>
                <a:gd name="T24" fmla="*/ 119 w 236"/>
                <a:gd name="T25" fmla="*/ 175 h 236"/>
                <a:gd name="T26" fmla="*/ 97 w 236"/>
                <a:gd name="T27" fmla="*/ 181 h 236"/>
                <a:gd name="T28" fmla="*/ 76 w 236"/>
                <a:gd name="T29" fmla="*/ 164 h 236"/>
                <a:gd name="T30" fmla="*/ 67 w 236"/>
                <a:gd name="T31" fmla="*/ 96 h 236"/>
                <a:gd name="T32" fmla="*/ 95 w 236"/>
                <a:gd name="T33" fmla="*/ 79 h 236"/>
                <a:gd name="T34" fmla="*/ 118 w 236"/>
                <a:gd name="T35" fmla="*/ 85 h 236"/>
                <a:gd name="T36" fmla="*/ 143 w 236"/>
                <a:gd name="T37" fmla="*/ 79 h 236"/>
                <a:gd name="T38" fmla="*/ 168 w 236"/>
                <a:gd name="T39" fmla="*/ 92 h 236"/>
                <a:gd name="T40" fmla="*/ 154 w 236"/>
                <a:gd name="T41" fmla="*/ 118 h 236"/>
                <a:gd name="T42" fmla="*/ 172 w 236"/>
                <a:gd name="T43" fmla="*/ 145 h 236"/>
                <a:gd name="T44" fmla="*/ 162 w 236"/>
                <a:gd name="T45" fmla="*/ 16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4" y="56"/>
                  </a:moveTo>
                  <a:cubicBezTo>
                    <a:pt x="129" y="50"/>
                    <a:pt x="137" y="46"/>
                    <a:pt x="144" y="46"/>
                  </a:cubicBezTo>
                  <a:cubicBezTo>
                    <a:pt x="144" y="54"/>
                    <a:pt x="141" y="62"/>
                    <a:pt x="137" y="67"/>
                  </a:cubicBezTo>
                  <a:cubicBezTo>
                    <a:pt x="132" y="73"/>
                    <a:pt x="124" y="78"/>
                    <a:pt x="117" y="77"/>
                  </a:cubicBezTo>
                  <a:cubicBezTo>
                    <a:pt x="115" y="69"/>
                    <a:pt x="119" y="61"/>
                    <a:pt x="124" y="56"/>
                  </a:cubicBezTo>
                  <a:close/>
                  <a:moveTo>
                    <a:pt x="162" y="164"/>
                  </a:moveTo>
                  <a:cubicBezTo>
                    <a:pt x="157" y="172"/>
                    <a:pt x="151" y="180"/>
                    <a:pt x="142" y="181"/>
                  </a:cubicBezTo>
                  <a:cubicBezTo>
                    <a:pt x="133" y="181"/>
                    <a:pt x="130" y="175"/>
                    <a:pt x="119" y="175"/>
                  </a:cubicBezTo>
                  <a:cubicBezTo>
                    <a:pt x="109" y="175"/>
                    <a:pt x="106" y="180"/>
                    <a:pt x="97" y="181"/>
                  </a:cubicBezTo>
                  <a:cubicBezTo>
                    <a:pt x="88" y="181"/>
                    <a:pt x="82" y="172"/>
                    <a:pt x="76" y="164"/>
                  </a:cubicBezTo>
                  <a:cubicBezTo>
                    <a:pt x="64" y="147"/>
                    <a:pt x="55" y="116"/>
                    <a:pt x="67" y="96"/>
                  </a:cubicBezTo>
                  <a:cubicBezTo>
                    <a:pt x="73" y="85"/>
                    <a:pt x="84" y="79"/>
                    <a:pt x="95" y="79"/>
                  </a:cubicBezTo>
                  <a:cubicBezTo>
                    <a:pt x="104" y="79"/>
                    <a:pt x="112" y="85"/>
                    <a:pt x="118" y="85"/>
                  </a:cubicBezTo>
                  <a:cubicBezTo>
                    <a:pt x="123" y="85"/>
                    <a:pt x="133" y="77"/>
                    <a:pt x="143" y="79"/>
                  </a:cubicBezTo>
                  <a:cubicBezTo>
                    <a:pt x="148" y="79"/>
                    <a:pt x="160" y="80"/>
                    <a:pt x="168" y="92"/>
                  </a:cubicBezTo>
                  <a:cubicBezTo>
                    <a:pt x="167" y="92"/>
                    <a:pt x="153" y="100"/>
                    <a:pt x="154" y="118"/>
                  </a:cubicBezTo>
                  <a:cubicBezTo>
                    <a:pt x="154" y="138"/>
                    <a:pt x="171" y="145"/>
                    <a:pt x="172" y="145"/>
                  </a:cubicBezTo>
                  <a:cubicBezTo>
                    <a:pt x="171" y="145"/>
                    <a:pt x="169" y="155"/>
                    <a:pt x="162" y="1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Freeform: Shape 34"/>
            <p:cNvSpPr>
              <a:spLocks/>
            </p:cNvSpPr>
            <p:nvPr/>
          </p:nvSpPr>
          <p:spPr bwMode="auto">
            <a:xfrm>
              <a:off x="5483933" y="2147477"/>
              <a:ext cx="248171" cy="248171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Freeform: Shape 35"/>
            <p:cNvSpPr>
              <a:spLocks/>
            </p:cNvSpPr>
            <p:nvPr/>
          </p:nvSpPr>
          <p:spPr bwMode="auto">
            <a:xfrm>
              <a:off x="4763852" y="4501035"/>
              <a:ext cx="394701" cy="394701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Freeform: Shape 36"/>
            <p:cNvSpPr>
              <a:spLocks/>
            </p:cNvSpPr>
            <p:nvPr/>
          </p:nvSpPr>
          <p:spPr bwMode="auto">
            <a:xfrm>
              <a:off x="7229127" y="3744203"/>
              <a:ext cx="394701" cy="394701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Group 3"/>
          <p:cNvGrpSpPr/>
          <p:nvPr/>
        </p:nvGrpSpPr>
        <p:grpSpPr>
          <a:xfrm>
            <a:off x="1467561" y="1009230"/>
            <a:ext cx="1962522" cy="590692"/>
            <a:chOff x="2580232" y="2119820"/>
            <a:chExt cx="2616696" cy="787589"/>
          </a:xfrm>
        </p:grpSpPr>
        <p:sp>
          <p:nvSpPr>
            <p:cNvPr id="15" name="TextBox 38"/>
            <p:cNvSpPr txBox="1">
              <a:spLocks/>
            </p:cNvSpPr>
            <p:nvPr/>
          </p:nvSpPr>
          <p:spPr bwMode="auto">
            <a:xfrm>
              <a:off x="2580232" y="2119820"/>
              <a:ext cx="2616696" cy="215444"/>
            </a:xfrm>
            <a:prstGeom prst="rect">
              <a:avLst/>
            </a:prstGeom>
            <a:noFill/>
            <a:extLst/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r"/>
              <a:r>
                <a:rPr lang="zh-CN" altLang="en-US" sz="1400">
                  <a:solidFill>
                    <a:schemeClr val="accent1"/>
                  </a:solidFill>
                  <a:effectLst/>
                </a:rPr>
                <a:t>标题文本预设</a:t>
              </a:r>
            </a:p>
          </p:txBody>
        </p:sp>
        <p:sp>
          <p:nvSpPr>
            <p:cNvPr id="16" name="TextBox 39"/>
            <p:cNvSpPr txBox="1">
              <a:spLocks/>
            </p:cNvSpPr>
            <p:nvPr/>
          </p:nvSpPr>
          <p:spPr bwMode="auto">
            <a:xfrm>
              <a:off x="2580232" y="2335264"/>
              <a:ext cx="2616696" cy="572145"/>
            </a:xfrm>
            <a:prstGeom prst="rect">
              <a:avLst/>
            </a:prstGeom>
            <a:noFill/>
            <a:extLst/>
          </p:spPr>
          <p:txBody>
            <a:bodyPr wrap="square" lIns="0" tIns="0" rIns="0" bIns="0">
              <a:normAutofit fontScale="925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100" b="0" dirty="0">
                  <a:solidFill>
                    <a:schemeClr val="tx1"/>
                  </a:solidFill>
                  <a:effectLst/>
                </a:rPr>
                <a:t>此部分内容作为文字排版占位显示</a:t>
              </a:r>
              <a:br>
                <a:rPr lang="zh-CN" altLang="en-US" sz="11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100" b="0" dirty="0">
                  <a:solidFill>
                    <a:schemeClr val="tx1"/>
                  </a:solidFill>
                  <a:effectLst/>
                </a:rPr>
                <a:t> （建议使用主题字体）</a:t>
              </a:r>
            </a:p>
          </p:txBody>
        </p:sp>
      </p:grpSp>
      <p:grpSp>
        <p:nvGrpSpPr>
          <p:cNvPr id="6" name="Group 4"/>
          <p:cNvGrpSpPr/>
          <p:nvPr/>
        </p:nvGrpSpPr>
        <p:grpSpPr>
          <a:xfrm>
            <a:off x="563580" y="3593496"/>
            <a:ext cx="1962522" cy="590692"/>
            <a:chOff x="1714637" y="4583060"/>
            <a:chExt cx="2616696" cy="787589"/>
          </a:xfrm>
        </p:grpSpPr>
        <p:sp>
          <p:nvSpPr>
            <p:cNvPr id="13" name="TextBox 41"/>
            <p:cNvSpPr txBox="1">
              <a:spLocks/>
            </p:cNvSpPr>
            <p:nvPr/>
          </p:nvSpPr>
          <p:spPr bwMode="auto">
            <a:xfrm>
              <a:off x="1714637" y="4583060"/>
              <a:ext cx="2616696" cy="215444"/>
            </a:xfrm>
            <a:prstGeom prst="rect">
              <a:avLst/>
            </a:prstGeom>
            <a:noFill/>
            <a:extLst/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r"/>
              <a:r>
                <a:rPr lang="zh-CN" altLang="en-US" sz="1400">
                  <a:solidFill>
                    <a:schemeClr val="accent4"/>
                  </a:solidFill>
                  <a:effectLst/>
                </a:rPr>
                <a:t>标题文本预设</a:t>
              </a:r>
            </a:p>
          </p:txBody>
        </p:sp>
        <p:sp>
          <p:nvSpPr>
            <p:cNvPr id="14" name="TextBox 42"/>
            <p:cNvSpPr txBox="1">
              <a:spLocks/>
            </p:cNvSpPr>
            <p:nvPr/>
          </p:nvSpPr>
          <p:spPr bwMode="auto">
            <a:xfrm>
              <a:off x="1714637" y="4798504"/>
              <a:ext cx="2616696" cy="572145"/>
            </a:xfrm>
            <a:prstGeom prst="rect">
              <a:avLst/>
            </a:prstGeom>
            <a:noFill/>
            <a:extLst/>
          </p:spPr>
          <p:txBody>
            <a:bodyPr wrap="square" lIns="0" tIns="0" rIns="0" bIns="0">
              <a:normAutofit fontScale="925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100" b="0">
                  <a:solidFill>
                    <a:schemeClr val="tx1"/>
                  </a:solidFill>
                  <a:effectLst/>
                </a:rPr>
                <a:t>此部分内容作为文字排版占位显示</a:t>
              </a:r>
              <a:br>
                <a:rPr lang="zh-CN" altLang="en-US" sz="1100" b="0">
                  <a:solidFill>
                    <a:schemeClr val="tx1"/>
                  </a:solidFill>
                  <a:effectLst/>
                </a:rPr>
              </a:br>
              <a:r>
                <a:rPr lang="zh-CN" altLang="en-US" sz="1100" b="0">
                  <a:solidFill>
                    <a:schemeClr val="tx1"/>
                  </a:solidFill>
                  <a:effectLst/>
                </a:rPr>
                <a:t> （建议使用主题字体）</a:t>
              </a:r>
            </a:p>
          </p:txBody>
        </p:sp>
      </p:grpSp>
      <p:grpSp>
        <p:nvGrpSpPr>
          <p:cNvPr id="7" name="Group 5"/>
          <p:cNvGrpSpPr/>
          <p:nvPr/>
        </p:nvGrpSpPr>
        <p:grpSpPr>
          <a:xfrm>
            <a:off x="5968834" y="1780452"/>
            <a:ext cx="1962522" cy="590692"/>
            <a:chOff x="7455781" y="2835302"/>
            <a:chExt cx="2616696" cy="787589"/>
          </a:xfrm>
        </p:grpSpPr>
        <p:sp>
          <p:nvSpPr>
            <p:cNvPr id="11" name="TextBox 44"/>
            <p:cNvSpPr txBox="1">
              <a:spLocks/>
            </p:cNvSpPr>
            <p:nvPr/>
          </p:nvSpPr>
          <p:spPr bwMode="auto">
            <a:xfrm>
              <a:off x="7455781" y="2835302"/>
              <a:ext cx="2616696" cy="215444"/>
            </a:xfrm>
            <a:prstGeom prst="rect">
              <a:avLst/>
            </a:prstGeom>
            <a:noFill/>
            <a:extLst/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l"/>
              <a:r>
                <a:rPr lang="zh-CN" altLang="en-US" sz="1400">
                  <a:solidFill>
                    <a:schemeClr val="accent2"/>
                  </a:solidFill>
                  <a:effectLst/>
                </a:rPr>
                <a:t>标题文本预设</a:t>
              </a:r>
            </a:p>
          </p:txBody>
        </p:sp>
        <p:sp>
          <p:nvSpPr>
            <p:cNvPr id="12" name="TextBox 45"/>
            <p:cNvSpPr txBox="1">
              <a:spLocks/>
            </p:cNvSpPr>
            <p:nvPr/>
          </p:nvSpPr>
          <p:spPr bwMode="auto">
            <a:xfrm>
              <a:off x="7455781" y="3050746"/>
              <a:ext cx="2616696" cy="572145"/>
            </a:xfrm>
            <a:prstGeom prst="rect">
              <a:avLst/>
            </a:prstGeom>
            <a:noFill/>
            <a:extLst/>
          </p:spPr>
          <p:txBody>
            <a:bodyPr wrap="square" lIns="0" tIns="0" rIns="0" bIns="0">
              <a:normAutofit fontScale="925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100" b="0">
                  <a:solidFill>
                    <a:schemeClr val="tx1"/>
                  </a:solidFill>
                  <a:effectLst/>
                </a:rPr>
                <a:t>此部分内容作为文字排版占位显示</a:t>
              </a:r>
              <a:br>
                <a:rPr lang="zh-CN" altLang="en-US" sz="1100" b="0">
                  <a:solidFill>
                    <a:schemeClr val="tx1"/>
                  </a:solidFill>
                  <a:effectLst/>
                </a:rPr>
              </a:br>
              <a:r>
                <a:rPr lang="zh-CN" altLang="en-US" sz="1100" b="0">
                  <a:solidFill>
                    <a:schemeClr val="tx1"/>
                  </a:solidFill>
                  <a:effectLst/>
                </a:rPr>
                <a:t> （建议使用主题字体）</a:t>
              </a:r>
            </a:p>
          </p:txBody>
        </p:sp>
      </p:grpSp>
      <p:grpSp>
        <p:nvGrpSpPr>
          <p:cNvPr id="8" name="Group 6"/>
          <p:cNvGrpSpPr/>
          <p:nvPr/>
        </p:nvGrpSpPr>
        <p:grpSpPr>
          <a:xfrm>
            <a:off x="6825137" y="2839420"/>
            <a:ext cx="1962522" cy="590692"/>
            <a:chOff x="8067893" y="3785891"/>
            <a:chExt cx="2616696" cy="787589"/>
          </a:xfrm>
        </p:grpSpPr>
        <p:sp>
          <p:nvSpPr>
            <p:cNvPr id="9" name="TextBox 47"/>
            <p:cNvSpPr txBox="1">
              <a:spLocks/>
            </p:cNvSpPr>
            <p:nvPr/>
          </p:nvSpPr>
          <p:spPr bwMode="auto">
            <a:xfrm>
              <a:off x="8067893" y="3785891"/>
              <a:ext cx="2616696" cy="215444"/>
            </a:xfrm>
            <a:prstGeom prst="rect">
              <a:avLst/>
            </a:prstGeom>
            <a:noFill/>
            <a:extLst/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l"/>
              <a:r>
                <a:rPr lang="zh-CN" altLang="en-US" sz="1400">
                  <a:solidFill>
                    <a:schemeClr val="accent3"/>
                  </a:solidFill>
                  <a:effectLst/>
                </a:rPr>
                <a:t>标题文本预设</a:t>
              </a:r>
            </a:p>
          </p:txBody>
        </p:sp>
        <p:sp>
          <p:nvSpPr>
            <p:cNvPr id="10" name="TextBox 48"/>
            <p:cNvSpPr txBox="1">
              <a:spLocks/>
            </p:cNvSpPr>
            <p:nvPr/>
          </p:nvSpPr>
          <p:spPr bwMode="auto">
            <a:xfrm>
              <a:off x="8067893" y="4001335"/>
              <a:ext cx="2616696" cy="572145"/>
            </a:xfrm>
            <a:prstGeom prst="rect">
              <a:avLst/>
            </a:prstGeom>
            <a:noFill/>
            <a:extLst/>
          </p:spPr>
          <p:txBody>
            <a:bodyPr wrap="square" lIns="0" tIns="0" rIns="0" bIns="0">
              <a:normAutofit fontScale="925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100" b="0">
                  <a:solidFill>
                    <a:schemeClr val="tx1"/>
                  </a:solidFill>
                  <a:effectLst/>
                </a:rPr>
                <a:t>此部分内容作为文字排版占位显示</a:t>
              </a:r>
              <a:br>
                <a:rPr lang="zh-CN" altLang="en-US" sz="1100" b="0">
                  <a:solidFill>
                    <a:schemeClr val="tx1"/>
                  </a:solidFill>
                  <a:effectLst/>
                </a:rPr>
              </a:br>
              <a:r>
                <a:rPr lang="zh-CN" altLang="en-US" sz="1100" b="0">
                  <a:solidFill>
                    <a:schemeClr val="tx1"/>
                  </a:solidFill>
                  <a:effectLst/>
                </a:rPr>
                <a:t> （建议使用主题字体）</a:t>
              </a:r>
            </a:p>
          </p:txBody>
        </p:sp>
      </p:grpSp>
      <p:sp>
        <p:nvSpPr>
          <p:cNvPr id="38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77849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E11B94F3-FB93-4450-A8C7-50223F7D39F1}"/>
              </a:ext>
            </a:extLst>
          </p:cNvPr>
          <p:cNvGrpSpPr/>
          <p:nvPr/>
        </p:nvGrpSpPr>
        <p:grpSpPr>
          <a:xfrm>
            <a:off x="461973" y="4104080"/>
            <a:ext cx="8220054" cy="1373902"/>
            <a:chOff x="795239" y="4028758"/>
            <a:chExt cx="7542380" cy="1260636"/>
          </a:xfrm>
        </p:grpSpPr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403CF26C-09C5-4D2C-AD5C-A131DEA4F4D1}"/>
                </a:ext>
              </a:extLst>
            </p:cNvPr>
            <p:cNvGrpSpPr/>
            <p:nvPr/>
          </p:nvGrpSpPr>
          <p:grpSpPr>
            <a:xfrm>
              <a:off x="4616891" y="4046865"/>
              <a:ext cx="3720728" cy="1242529"/>
              <a:chOff x="2302164" y="3147814"/>
              <a:chExt cx="4425873" cy="1478012"/>
            </a:xfrm>
          </p:grpSpPr>
          <p:pic>
            <p:nvPicPr>
              <p:cNvPr id="44" name="图片 43">
                <a:extLst>
                  <a:ext uri="{FF2B5EF4-FFF2-40B4-BE49-F238E27FC236}">
                    <a16:creationId xmlns:a16="http://schemas.microsoft.com/office/drawing/2014/main" id="{1A1D8E98-E9A3-4371-BDD8-5C8E07FFFE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15963" y="3147814"/>
                <a:ext cx="4312074" cy="1478012"/>
              </a:xfrm>
              <a:prstGeom prst="rect">
                <a:avLst/>
              </a:prstGeom>
            </p:spPr>
          </p:pic>
          <p:pic>
            <p:nvPicPr>
              <p:cNvPr id="45" name="图片 44">
                <a:extLst>
                  <a:ext uri="{FF2B5EF4-FFF2-40B4-BE49-F238E27FC236}">
                    <a16:creationId xmlns:a16="http://schemas.microsoft.com/office/drawing/2014/main" id="{50EFF52F-2673-4462-A4CD-84BF743F76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302164" y="3240584"/>
                <a:ext cx="1005424" cy="681980"/>
              </a:xfrm>
              <a:prstGeom prst="rect">
                <a:avLst/>
              </a:prstGeom>
            </p:spPr>
          </p:pic>
        </p:grp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8AB0ED4D-447F-4F72-B9C9-9426237DAAF4}"/>
                </a:ext>
              </a:extLst>
            </p:cNvPr>
            <p:cNvGrpSpPr/>
            <p:nvPr/>
          </p:nvGrpSpPr>
          <p:grpSpPr>
            <a:xfrm flipH="1">
              <a:off x="795239" y="4028758"/>
              <a:ext cx="3720728" cy="1242529"/>
              <a:chOff x="2302164" y="3147814"/>
              <a:chExt cx="4425873" cy="1478012"/>
            </a:xfrm>
          </p:grpSpPr>
          <p:pic>
            <p:nvPicPr>
              <p:cNvPr id="42" name="图片 41">
                <a:extLst>
                  <a:ext uri="{FF2B5EF4-FFF2-40B4-BE49-F238E27FC236}">
                    <a16:creationId xmlns:a16="http://schemas.microsoft.com/office/drawing/2014/main" id="{230AB52D-8B1D-4DDB-830B-D5B638C646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15963" y="3147814"/>
                <a:ext cx="4312074" cy="1478012"/>
              </a:xfrm>
              <a:prstGeom prst="rect">
                <a:avLst/>
              </a:prstGeom>
            </p:spPr>
          </p:pic>
          <p:pic>
            <p:nvPicPr>
              <p:cNvPr id="43" name="图片 42">
                <a:extLst>
                  <a:ext uri="{FF2B5EF4-FFF2-40B4-BE49-F238E27FC236}">
                    <a16:creationId xmlns:a16="http://schemas.microsoft.com/office/drawing/2014/main" id="{8CC9ABF7-60EC-42CA-A8B6-05B70F649B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302164" y="3240584"/>
                <a:ext cx="1005424" cy="68198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068801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23"/>
          <p:cNvSpPr/>
          <p:nvPr/>
        </p:nvSpPr>
        <p:spPr>
          <a:xfrm rot="3600000">
            <a:off x="4765355" y="2395445"/>
            <a:ext cx="499628" cy="365823"/>
          </a:xfrm>
          <a:custGeom>
            <a:avLst/>
            <a:gdLst>
              <a:gd name="connsiteX0" fmla="*/ 0 w 497989"/>
              <a:gd name="connsiteY0" fmla="*/ 72925 h 364623"/>
              <a:gd name="connsiteX1" fmla="*/ 315678 w 497989"/>
              <a:gd name="connsiteY1" fmla="*/ 72925 h 364623"/>
              <a:gd name="connsiteX2" fmla="*/ 315678 w 497989"/>
              <a:gd name="connsiteY2" fmla="*/ 0 h 364623"/>
              <a:gd name="connsiteX3" fmla="*/ 497989 w 497989"/>
              <a:gd name="connsiteY3" fmla="*/ 182312 h 364623"/>
              <a:gd name="connsiteX4" fmla="*/ 315678 w 497989"/>
              <a:gd name="connsiteY4" fmla="*/ 364623 h 364623"/>
              <a:gd name="connsiteX5" fmla="*/ 315678 w 497989"/>
              <a:gd name="connsiteY5" fmla="*/ 291698 h 364623"/>
              <a:gd name="connsiteX6" fmla="*/ 0 w 497989"/>
              <a:gd name="connsiteY6" fmla="*/ 291698 h 364623"/>
              <a:gd name="connsiteX7" fmla="*/ 0 w 497989"/>
              <a:gd name="connsiteY7" fmla="*/ 72925 h 364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7989" h="364623">
                <a:moveTo>
                  <a:pt x="0" y="72925"/>
                </a:moveTo>
                <a:lnTo>
                  <a:pt x="315678" y="72925"/>
                </a:lnTo>
                <a:lnTo>
                  <a:pt x="315678" y="0"/>
                </a:lnTo>
                <a:lnTo>
                  <a:pt x="497989" y="182312"/>
                </a:lnTo>
                <a:lnTo>
                  <a:pt x="315678" y="364623"/>
                </a:lnTo>
                <a:lnTo>
                  <a:pt x="315678" y="291698"/>
                </a:lnTo>
                <a:lnTo>
                  <a:pt x="0" y="291698"/>
                </a:lnTo>
                <a:lnTo>
                  <a:pt x="0" y="72925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Freeform: Shape 25"/>
          <p:cNvSpPr/>
          <p:nvPr/>
        </p:nvSpPr>
        <p:spPr>
          <a:xfrm>
            <a:off x="4296752" y="3266540"/>
            <a:ext cx="499630" cy="365824"/>
          </a:xfrm>
          <a:custGeom>
            <a:avLst/>
            <a:gdLst>
              <a:gd name="connsiteX0" fmla="*/ 0 w 497989"/>
              <a:gd name="connsiteY0" fmla="*/ 72925 h 364623"/>
              <a:gd name="connsiteX1" fmla="*/ 315678 w 497989"/>
              <a:gd name="connsiteY1" fmla="*/ 72925 h 364623"/>
              <a:gd name="connsiteX2" fmla="*/ 315678 w 497989"/>
              <a:gd name="connsiteY2" fmla="*/ 0 h 364623"/>
              <a:gd name="connsiteX3" fmla="*/ 497989 w 497989"/>
              <a:gd name="connsiteY3" fmla="*/ 182312 h 364623"/>
              <a:gd name="connsiteX4" fmla="*/ 315678 w 497989"/>
              <a:gd name="connsiteY4" fmla="*/ 364623 h 364623"/>
              <a:gd name="connsiteX5" fmla="*/ 315678 w 497989"/>
              <a:gd name="connsiteY5" fmla="*/ 291698 h 364623"/>
              <a:gd name="connsiteX6" fmla="*/ 0 w 497989"/>
              <a:gd name="connsiteY6" fmla="*/ 291698 h 364623"/>
              <a:gd name="connsiteX7" fmla="*/ 0 w 497989"/>
              <a:gd name="connsiteY7" fmla="*/ 72925 h 364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7989" h="364623">
                <a:moveTo>
                  <a:pt x="497989" y="291698"/>
                </a:moveTo>
                <a:lnTo>
                  <a:pt x="182311" y="291698"/>
                </a:lnTo>
                <a:lnTo>
                  <a:pt x="182311" y="364623"/>
                </a:lnTo>
                <a:lnTo>
                  <a:pt x="0" y="182311"/>
                </a:lnTo>
                <a:lnTo>
                  <a:pt x="182311" y="0"/>
                </a:lnTo>
                <a:lnTo>
                  <a:pt x="182311" y="72925"/>
                </a:lnTo>
                <a:lnTo>
                  <a:pt x="497989" y="72925"/>
                </a:lnTo>
                <a:lnTo>
                  <a:pt x="497989" y="291698"/>
                </a:lnTo>
                <a:close/>
              </a:path>
            </a:pathLst>
          </a:custGeom>
          <a:solidFill>
            <a:schemeClr val="accent3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Freeform: Shape 27"/>
          <p:cNvSpPr/>
          <p:nvPr/>
        </p:nvSpPr>
        <p:spPr>
          <a:xfrm rot="18000000">
            <a:off x="3776660" y="2425171"/>
            <a:ext cx="499628" cy="365823"/>
          </a:xfrm>
          <a:custGeom>
            <a:avLst/>
            <a:gdLst>
              <a:gd name="connsiteX0" fmla="*/ 0 w 497989"/>
              <a:gd name="connsiteY0" fmla="*/ 72925 h 364623"/>
              <a:gd name="connsiteX1" fmla="*/ 315678 w 497989"/>
              <a:gd name="connsiteY1" fmla="*/ 72925 h 364623"/>
              <a:gd name="connsiteX2" fmla="*/ 315678 w 497989"/>
              <a:gd name="connsiteY2" fmla="*/ 0 h 364623"/>
              <a:gd name="connsiteX3" fmla="*/ 497989 w 497989"/>
              <a:gd name="connsiteY3" fmla="*/ 182312 h 364623"/>
              <a:gd name="connsiteX4" fmla="*/ 315678 w 497989"/>
              <a:gd name="connsiteY4" fmla="*/ 364623 h 364623"/>
              <a:gd name="connsiteX5" fmla="*/ 315678 w 497989"/>
              <a:gd name="connsiteY5" fmla="*/ 291698 h 364623"/>
              <a:gd name="connsiteX6" fmla="*/ 0 w 497989"/>
              <a:gd name="connsiteY6" fmla="*/ 291698 h 364623"/>
              <a:gd name="connsiteX7" fmla="*/ 0 w 497989"/>
              <a:gd name="connsiteY7" fmla="*/ 72925 h 364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7989" h="364623">
                <a:moveTo>
                  <a:pt x="0" y="72925"/>
                </a:moveTo>
                <a:lnTo>
                  <a:pt x="315678" y="72925"/>
                </a:lnTo>
                <a:lnTo>
                  <a:pt x="315678" y="0"/>
                </a:lnTo>
                <a:lnTo>
                  <a:pt x="497989" y="182312"/>
                </a:lnTo>
                <a:lnTo>
                  <a:pt x="315678" y="364623"/>
                </a:lnTo>
                <a:lnTo>
                  <a:pt x="315678" y="291698"/>
                </a:lnTo>
                <a:lnTo>
                  <a:pt x="0" y="291698"/>
                </a:lnTo>
                <a:lnTo>
                  <a:pt x="0" y="72925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7" name="Group 6"/>
          <p:cNvGrpSpPr/>
          <p:nvPr/>
        </p:nvGrpSpPr>
        <p:grpSpPr>
          <a:xfrm>
            <a:off x="3124079" y="3032825"/>
            <a:ext cx="833258" cy="833258"/>
            <a:chOff x="4394509" y="4712151"/>
            <a:chExt cx="1111011" cy="1111011"/>
          </a:xfrm>
        </p:grpSpPr>
        <p:sp>
          <p:nvSpPr>
            <p:cNvPr id="34" name="Freeform: Shape 26"/>
            <p:cNvSpPr/>
            <p:nvPr/>
          </p:nvSpPr>
          <p:spPr>
            <a:xfrm>
              <a:off x="4394509" y="4712151"/>
              <a:ext cx="1111011" cy="1111011"/>
            </a:xfrm>
            <a:custGeom>
              <a:avLst/>
              <a:gdLst>
                <a:gd name="connsiteX0" fmla="*/ 0 w 830525"/>
                <a:gd name="connsiteY0" fmla="*/ 415263 h 830525"/>
                <a:gd name="connsiteX1" fmla="*/ 415263 w 830525"/>
                <a:gd name="connsiteY1" fmla="*/ 0 h 830525"/>
                <a:gd name="connsiteX2" fmla="*/ 830526 w 830525"/>
                <a:gd name="connsiteY2" fmla="*/ 415263 h 830525"/>
                <a:gd name="connsiteX3" fmla="*/ 415263 w 830525"/>
                <a:gd name="connsiteY3" fmla="*/ 830526 h 830525"/>
                <a:gd name="connsiteX4" fmla="*/ 0 w 830525"/>
                <a:gd name="connsiteY4" fmla="*/ 415263 h 83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0525" h="830525">
                  <a:moveTo>
                    <a:pt x="0" y="415263"/>
                  </a:moveTo>
                  <a:cubicBezTo>
                    <a:pt x="0" y="185920"/>
                    <a:pt x="185920" y="0"/>
                    <a:pt x="415263" y="0"/>
                  </a:cubicBezTo>
                  <a:cubicBezTo>
                    <a:pt x="644606" y="0"/>
                    <a:pt x="830526" y="185920"/>
                    <a:pt x="830526" y="415263"/>
                  </a:cubicBezTo>
                  <a:cubicBezTo>
                    <a:pt x="830526" y="644606"/>
                    <a:pt x="644606" y="830526"/>
                    <a:pt x="415263" y="830526"/>
                  </a:cubicBezTo>
                  <a:cubicBezTo>
                    <a:pt x="185920" y="830526"/>
                    <a:pt x="0" y="644606"/>
                    <a:pt x="0" y="415263"/>
                  </a:cubicBezTo>
                  <a:close/>
                </a:path>
              </a:pathLst>
            </a:cu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Freeform: Shape 28"/>
            <p:cNvSpPr>
              <a:spLocks/>
            </p:cNvSpPr>
            <p:nvPr/>
          </p:nvSpPr>
          <p:spPr bwMode="auto">
            <a:xfrm>
              <a:off x="4686975" y="5022929"/>
              <a:ext cx="526083" cy="489458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" name="Group 3"/>
          <p:cNvGrpSpPr/>
          <p:nvPr/>
        </p:nvGrpSpPr>
        <p:grpSpPr>
          <a:xfrm>
            <a:off x="5101470" y="3032825"/>
            <a:ext cx="833258" cy="833258"/>
            <a:chOff x="7031030" y="4712151"/>
            <a:chExt cx="1111011" cy="1111011"/>
          </a:xfrm>
        </p:grpSpPr>
        <p:sp>
          <p:nvSpPr>
            <p:cNvPr id="29" name="Freeform: Shape 24"/>
            <p:cNvSpPr/>
            <p:nvPr/>
          </p:nvSpPr>
          <p:spPr>
            <a:xfrm>
              <a:off x="7031030" y="4712151"/>
              <a:ext cx="1111011" cy="1111011"/>
            </a:xfrm>
            <a:custGeom>
              <a:avLst/>
              <a:gdLst>
                <a:gd name="connsiteX0" fmla="*/ 0 w 830525"/>
                <a:gd name="connsiteY0" fmla="*/ 415263 h 830525"/>
                <a:gd name="connsiteX1" fmla="*/ 415263 w 830525"/>
                <a:gd name="connsiteY1" fmla="*/ 0 h 830525"/>
                <a:gd name="connsiteX2" fmla="*/ 830526 w 830525"/>
                <a:gd name="connsiteY2" fmla="*/ 415263 h 830525"/>
                <a:gd name="connsiteX3" fmla="*/ 415263 w 830525"/>
                <a:gd name="connsiteY3" fmla="*/ 830526 h 830525"/>
                <a:gd name="connsiteX4" fmla="*/ 0 w 830525"/>
                <a:gd name="connsiteY4" fmla="*/ 415263 h 83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0525" h="830525">
                  <a:moveTo>
                    <a:pt x="0" y="415263"/>
                  </a:moveTo>
                  <a:cubicBezTo>
                    <a:pt x="0" y="185920"/>
                    <a:pt x="185920" y="0"/>
                    <a:pt x="415263" y="0"/>
                  </a:cubicBezTo>
                  <a:cubicBezTo>
                    <a:pt x="644606" y="0"/>
                    <a:pt x="830526" y="185920"/>
                    <a:pt x="830526" y="415263"/>
                  </a:cubicBezTo>
                  <a:cubicBezTo>
                    <a:pt x="830526" y="644606"/>
                    <a:pt x="644606" y="830526"/>
                    <a:pt x="415263" y="830526"/>
                  </a:cubicBezTo>
                  <a:cubicBezTo>
                    <a:pt x="185920" y="830526"/>
                    <a:pt x="0" y="644606"/>
                    <a:pt x="0" y="415263"/>
                  </a:cubicBezTo>
                  <a:close/>
                </a:path>
              </a:pathLst>
            </a:cu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7342385" y="4977969"/>
              <a:ext cx="488267" cy="579343"/>
              <a:chOff x="4394201" y="3717926"/>
              <a:chExt cx="306388" cy="363538"/>
            </a:xfrm>
            <a:solidFill>
              <a:schemeClr val="bg1"/>
            </a:solidFill>
          </p:grpSpPr>
          <p:sp>
            <p:nvSpPr>
              <p:cNvPr id="31" name="Freeform: Shape 30"/>
              <p:cNvSpPr>
                <a:spLocks/>
              </p:cNvSpPr>
              <p:nvPr/>
            </p:nvSpPr>
            <p:spPr bwMode="auto">
              <a:xfrm>
                <a:off x="4500563" y="3883026"/>
                <a:ext cx="88900" cy="90488"/>
              </a:xfrm>
              <a:custGeom>
                <a:avLst/>
                <a:gdLst/>
                <a:ahLst/>
                <a:cxnLst>
                  <a:cxn ang="0">
                    <a:pos x="35" y="34"/>
                  </a:cxn>
                  <a:cxn ang="0">
                    <a:pos x="35" y="7"/>
                  </a:cxn>
                  <a:cxn ang="0">
                    <a:pos x="8" y="8"/>
                  </a:cxn>
                  <a:cxn ang="0">
                    <a:pos x="8" y="35"/>
                  </a:cxn>
                  <a:cxn ang="0">
                    <a:pos x="35" y="34"/>
                  </a:cxn>
                  <a:cxn ang="0">
                    <a:pos x="22" y="23"/>
                  </a:cxn>
                  <a:cxn ang="0">
                    <a:pos x="14" y="23"/>
                  </a:cxn>
                  <a:cxn ang="0">
                    <a:pos x="14" y="16"/>
                  </a:cxn>
                  <a:cxn ang="0">
                    <a:pos x="12" y="14"/>
                  </a:cxn>
                  <a:cxn ang="0">
                    <a:pos x="14" y="12"/>
                  </a:cxn>
                  <a:cxn ang="0">
                    <a:pos x="16" y="14"/>
                  </a:cxn>
                  <a:cxn ang="0">
                    <a:pos x="19" y="11"/>
                  </a:cxn>
                  <a:cxn ang="0">
                    <a:pos x="21" y="14"/>
                  </a:cxn>
                  <a:cxn ang="0">
                    <a:pos x="18" y="16"/>
                  </a:cxn>
                  <a:cxn ang="0">
                    <a:pos x="17" y="19"/>
                  </a:cxn>
                  <a:cxn ang="0">
                    <a:pos x="21" y="19"/>
                  </a:cxn>
                  <a:cxn ang="0">
                    <a:pos x="28" y="19"/>
                  </a:cxn>
                  <a:cxn ang="0">
                    <a:pos x="29" y="26"/>
                  </a:cxn>
                  <a:cxn ang="0">
                    <a:pos x="31" y="28"/>
                  </a:cxn>
                  <a:cxn ang="0">
                    <a:pos x="29" y="30"/>
                  </a:cxn>
                  <a:cxn ang="0">
                    <a:pos x="27" y="28"/>
                  </a:cxn>
                  <a:cxn ang="0">
                    <a:pos x="22" y="31"/>
                  </a:cxn>
                  <a:cxn ang="0">
                    <a:pos x="21" y="28"/>
                  </a:cxn>
                  <a:cxn ang="0">
                    <a:pos x="25" y="26"/>
                  </a:cxn>
                  <a:cxn ang="0">
                    <a:pos x="26" y="22"/>
                  </a:cxn>
                  <a:cxn ang="0">
                    <a:pos x="22" y="23"/>
                  </a:cxn>
                </a:cxnLst>
                <a:rect l="0" t="0" r="r" b="b"/>
                <a:pathLst>
                  <a:path w="42" h="42">
                    <a:moveTo>
                      <a:pt x="35" y="34"/>
                    </a:moveTo>
                    <a:cubicBezTo>
                      <a:pt x="42" y="27"/>
                      <a:pt x="42" y="15"/>
                      <a:pt x="35" y="7"/>
                    </a:cubicBezTo>
                    <a:cubicBezTo>
                      <a:pt x="27" y="0"/>
                      <a:pt x="15" y="0"/>
                      <a:pt x="8" y="8"/>
                    </a:cubicBezTo>
                    <a:cubicBezTo>
                      <a:pt x="0" y="15"/>
                      <a:pt x="0" y="28"/>
                      <a:pt x="8" y="35"/>
                    </a:cubicBezTo>
                    <a:cubicBezTo>
                      <a:pt x="15" y="42"/>
                      <a:pt x="28" y="42"/>
                      <a:pt x="35" y="34"/>
                    </a:cubicBezTo>
                    <a:close/>
                    <a:moveTo>
                      <a:pt x="22" y="23"/>
                    </a:moveTo>
                    <a:cubicBezTo>
                      <a:pt x="19" y="24"/>
                      <a:pt x="16" y="25"/>
                      <a:pt x="14" y="23"/>
                    </a:cubicBezTo>
                    <a:cubicBezTo>
                      <a:pt x="12" y="21"/>
                      <a:pt x="12" y="18"/>
                      <a:pt x="14" y="16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7" y="12"/>
                      <a:pt x="18" y="12"/>
                      <a:pt x="19" y="11"/>
                    </a:cubicBezTo>
                    <a:cubicBezTo>
                      <a:pt x="21" y="14"/>
                      <a:pt x="21" y="14"/>
                      <a:pt x="21" y="14"/>
                    </a:cubicBezTo>
                    <a:cubicBezTo>
                      <a:pt x="20" y="14"/>
                      <a:pt x="19" y="15"/>
                      <a:pt x="18" y="16"/>
                    </a:cubicBezTo>
                    <a:cubicBezTo>
                      <a:pt x="16" y="18"/>
                      <a:pt x="16" y="19"/>
                      <a:pt x="17" y="19"/>
                    </a:cubicBezTo>
                    <a:cubicBezTo>
                      <a:pt x="18" y="20"/>
                      <a:pt x="19" y="20"/>
                      <a:pt x="21" y="19"/>
                    </a:cubicBezTo>
                    <a:cubicBezTo>
                      <a:pt x="24" y="17"/>
                      <a:pt x="26" y="17"/>
                      <a:pt x="28" y="19"/>
                    </a:cubicBezTo>
                    <a:cubicBezTo>
                      <a:pt x="30" y="21"/>
                      <a:pt x="30" y="24"/>
                      <a:pt x="29" y="26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7" y="28"/>
                      <a:pt x="27" y="28"/>
                      <a:pt x="27" y="28"/>
                    </a:cubicBezTo>
                    <a:cubicBezTo>
                      <a:pt x="25" y="30"/>
                      <a:pt x="24" y="31"/>
                      <a:pt x="22" y="31"/>
                    </a:cubicBezTo>
                    <a:cubicBezTo>
                      <a:pt x="21" y="28"/>
                      <a:pt x="21" y="28"/>
                      <a:pt x="21" y="28"/>
                    </a:cubicBezTo>
                    <a:cubicBezTo>
                      <a:pt x="22" y="28"/>
                      <a:pt x="24" y="27"/>
                      <a:pt x="25" y="26"/>
                    </a:cubicBezTo>
                    <a:cubicBezTo>
                      <a:pt x="26" y="24"/>
                      <a:pt x="26" y="23"/>
                      <a:pt x="26" y="22"/>
                    </a:cubicBezTo>
                    <a:cubicBezTo>
                      <a:pt x="25" y="22"/>
                      <a:pt x="24" y="22"/>
                      <a:pt x="22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Freeform: Shape 31"/>
              <p:cNvSpPr>
                <a:spLocks/>
              </p:cNvSpPr>
              <p:nvPr/>
            </p:nvSpPr>
            <p:spPr bwMode="auto">
              <a:xfrm>
                <a:off x="4394201" y="3776664"/>
                <a:ext cx="304800" cy="304800"/>
              </a:xfrm>
              <a:custGeom>
                <a:avLst/>
                <a:gdLst/>
                <a:ahLst/>
                <a:cxnLst>
                  <a:cxn ang="0">
                    <a:pos x="55" y="143"/>
                  </a:cxn>
                  <a:cxn ang="0">
                    <a:pos x="143" y="53"/>
                  </a:cxn>
                  <a:cxn ang="0">
                    <a:pos x="88" y="0"/>
                  </a:cxn>
                  <a:cxn ang="0">
                    <a:pos x="0" y="90"/>
                  </a:cxn>
                  <a:cxn ang="0">
                    <a:pos x="55" y="143"/>
                  </a:cxn>
                  <a:cxn ang="0">
                    <a:pos x="88" y="17"/>
                  </a:cxn>
                  <a:cxn ang="0">
                    <a:pos x="126" y="53"/>
                  </a:cxn>
                  <a:cxn ang="0">
                    <a:pos x="97" y="83"/>
                  </a:cxn>
                  <a:cxn ang="0">
                    <a:pos x="91" y="51"/>
                  </a:cxn>
                  <a:cxn ang="0">
                    <a:pos x="61" y="46"/>
                  </a:cxn>
                  <a:cxn ang="0">
                    <a:pos x="88" y="17"/>
                  </a:cxn>
                  <a:cxn ang="0">
                    <a:pos x="88" y="54"/>
                  </a:cxn>
                  <a:cxn ang="0">
                    <a:pos x="88" y="88"/>
                  </a:cxn>
                  <a:cxn ang="0">
                    <a:pos x="55" y="89"/>
                  </a:cxn>
                  <a:cxn ang="0">
                    <a:pos x="55" y="55"/>
                  </a:cxn>
                  <a:cxn ang="0">
                    <a:pos x="88" y="54"/>
                  </a:cxn>
                  <a:cxn ang="0">
                    <a:pos x="18" y="90"/>
                  </a:cxn>
                  <a:cxn ang="0">
                    <a:pos x="45" y="62"/>
                  </a:cxn>
                  <a:cxn ang="0">
                    <a:pos x="51" y="92"/>
                  </a:cxn>
                  <a:cxn ang="0">
                    <a:pos x="83" y="97"/>
                  </a:cxn>
                  <a:cxn ang="0">
                    <a:pos x="55" y="126"/>
                  </a:cxn>
                  <a:cxn ang="0">
                    <a:pos x="18" y="90"/>
                  </a:cxn>
                </a:cxnLst>
                <a:rect l="0" t="0" r="r" b="b"/>
                <a:pathLst>
                  <a:path w="143" h="143">
                    <a:moveTo>
                      <a:pt x="55" y="143"/>
                    </a:moveTo>
                    <a:cubicBezTo>
                      <a:pt x="143" y="53"/>
                      <a:pt x="143" y="53"/>
                      <a:pt x="143" y="53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0" y="90"/>
                      <a:pt x="0" y="90"/>
                      <a:pt x="0" y="90"/>
                    </a:cubicBezTo>
                    <a:lnTo>
                      <a:pt x="55" y="143"/>
                    </a:lnTo>
                    <a:close/>
                    <a:moveTo>
                      <a:pt x="88" y="17"/>
                    </a:moveTo>
                    <a:cubicBezTo>
                      <a:pt x="126" y="53"/>
                      <a:pt x="126" y="53"/>
                      <a:pt x="126" y="53"/>
                    </a:cubicBezTo>
                    <a:cubicBezTo>
                      <a:pt x="97" y="83"/>
                      <a:pt x="97" y="83"/>
                      <a:pt x="97" y="83"/>
                    </a:cubicBezTo>
                    <a:cubicBezTo>
                      <a:pt x="102" y="72"/>
                      <a:pt x="100" y="59"/>
                      <a:pt x="91" y="51"/>
                    </a:cubicBezTo>
                    <a:cubicBezTo>
                      <a:pt x="83" y="43"/>
                      <a:pt x="71" y="41"/>
                      <a:pt x="61" y="46"/>
                    </a:cubicBezTo>
                    <a:lnTo>
                      <a:pt x="88" y="17"/>
                    </a:lnTo>
                    <a:close/>
                    <a:moveTo>
                      <a:pt x="88" y="54"/>
                    </a:moveTo>
                    <a:cubicBezTo>
                      <a:pt x="97" y="63"/>
                      <a:pt x="97" y="78"/>
                      <a:pt x="88" y="88"/>
                    </a:cubicBezTo>
                    <a:cubicBezTo>
                      <a:pt x="79" y="97"/>
                      <a:pt x="64" y="98"/>
                      <a:pt x="55" y="89"/>
                    </a:cubicBezTo>
                    <a:cubicBezTo>
                      <a:pt x="45" y="80"/>
                      <a:pt x="45" y="65"/>
                      <a:pt x="55" y="55"/>
                    </a:cubicBezTo>
                    <a:cubicBezTo>
                      <a:pt x="64" y="46"/>
                      <a:pt x="79" y="45"/>
                      <a:pt x="88" y="54"/>
                    </a:cubicBezTo>
                    <a:close/>
                    <a:moveTo>
                      <a:pt x="18" y="90"/>
                    </a:moveTo>
                    <a:cubicBezTo>
                      <a:pt x="45" y="62"/>
                      <a:pt x="45" y="62"/>
                      <a:pt x="45" y="62"/>
                    </a:cubicBezTo>
                    <a:cubicBezTo>
                      <a:pt x="41" y="72"/>
                      <a:pt x="43" y="84"/>
                      <a:pt x="51" y="92"/>
                    </a:cubicBezTo>
                    <a:cubicBezTo>
                      <a:pt x="60" y="100"/>
                      <a:pt x="73" y="102"/>
                      <a:pt x="83" y="97"/>
                    </a:cubicBezTo>
                    <a:cubicBezTo>
                      <a:pt x="55" y="126"/>
                      <a:pt x="55" y="126"/>
                      <a:pt x="55" y="126"/>
                    </a:cubicBezTo>
                    <a:lnTo>
                      <a:pt x="18" y="9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Freeform: Shape 34"/>
              <p:cNvSpPr>
                <a:spLocks/>
              </p:cNvSpPr>
              <p:nvPr/>
            </p:nvSpPr>
            <p:spPr bwMode="auto">
              <a:xfrm>
                <a:off x="4397376" y="3717926"/>
                <a:ext cx="303213" cy="209550"/>
              </a:xfrm>
              <a:custGeom>
                <a:avLst/>
                <a:gdLst/>
                <a:ahLst/>
                <a:cxnLst>
                  <a:cxn ang="0">
                    <a:pos x="0" y="120"/>
                  </a:cxn>
                  <a:cxn ang="0">
                    <a:pos x="13" y="132"/>
                  </a:cxn>
                  <a:cxn ang="0">
                    <a:pos x="20" y="124"/>
                  </a:cxn>
                  <a:cxn ang="0">
                    <a:pos x="16" y="120"/>
                  </a:cxn>
                  <a:cxn ang="0">
                    <a:pos x="117" y="16"/>
                  </a:cxn>
                  <a:cxn ang="0">
                    <a:pos x="174" y="71"/>
                  </a:cxn>
                  <a:cxn ang="0">
                    <a:pos x="167" y="79"/>
                  </a:cxn>
                  <a:cxn ang="0">
                    <a:pos x="175" y="87"/>
                  </a:cxn>
                  <a:cxn ang="0">
                    <a:pos x="191" y="71"/>
                  </a:cxn>
                  <a:cxn ang="0">
                    <a:pos x="117" y="0"/>
                  </a:cxn>
                  <a:cxn ang="0">
                    <a:pos x="0" y="120"/>
                  </a:cxn>
                </a:cxnLst>
                <a:rect l="0" t="0" r="r" b="b"/>
                <a:pathLst>
                  <a:path w="191" h="132">
                    <a:moveTo>
                      <a:pt x="0" y="120"/>
                    </a:moveTo>
                    <a:lnTo>
                      <a:pt x="13" y="132"/>
                    </a:lnTo>
                    <a:lnTo>
                      <a:pt x="20" y="124"/>
                    </a:lnTo>
                    <a:lnTo>
                      <a:pt x="16" y="120"/>
                    </a:lnTo>
                    <a:lnTo>
                      <a:pt x="117" y="16"/>
                    </a:lnTo>
                    <a:lnTo>
                      <a:pt x="174" y="71"/>
                    </a:lnTo>
                    <a:lnTo>
                      <a:pt x="167" y="79"/>
                    </a:lnTo>
                    <a:lnTo>
                      <a:pt x="175" y="87"/>
                    </a:lnTo>
                    <a:lnTo>
                      <a:pt x="191" y="71"/>
                    </a:lnTo>
                    <a:lnTo>
                      <a:pt x="117" y="0"/>
                    </a:lnTo>
                    <a:lnTo>
                      <a:pt x="0" y="12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9" name="Group 2"/>
          <p:cNvGrpSpPr/>
          <p:nvPr/>
        </p:nvGrpSpPr>
        <p:grpSpPr>
          <a:xfrm>
            <a:off x="4112774" y="1320354"/>
            <a:ext cx="833258" cy="833258"/>
            <a:chOff x="5712769" y="2428857"/>
            <a:chExt cx="1111011" cy="1111011"/>
          </a:xfrm>
        </p:grpSpPr>
        <p:sp>
          <p:nvSpPr>
            <p:cNvPr id="19" name="Freeform: Shape 22"/>
            <p:cNvSpPr/>
            <p:nvPr/>
          </p:nvSpPr>
          <p:spPr>
            <a:xfrm>
              <a:off x="5712769" y="2428857"/>
              <a:ext cx="1111011" cy="1111011"/>
            </a:xfrm>
            <a:custGeom>
              <a:avLst/>
              <a:gdLst>
                <a:gd name="connsiteX0" fmla="*/ 0 w 830525"/>
                <a:gd name="connsiteY0" fmla="*/ 415263 h 830525"/>
                <a:gd name="connsiteX1" fmla="*/ 415263 w 830525"/>
                <a:gd name="connsiteY1" fmla="*/ 0 h 830525"/>
                <a:gd name="connsiteX2" fmla="*/ 830526 w 830525"/>
                <a:gd name="connsiteY2" fmla="*/ 415263 h 830525"/>
                <a:gd name="connsiteX3" fmla="*/ 415263 w 830525"/>
                <a:gd name="connsiteY3" fmla="*/ 830526 h 830525"/>
                <a:gd name="connsiteX4" fmla="*/ 0 w 830525"/>
                <a:gd name="connsiteY4" fmla="*/ 415263 h 83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0525" h="830525">
                  <a:moveTo>
                    <a:pt x="0" y="415263"/>
                  </a:moveTo>
                  <a:cubicBezTo>
                    <a:pt x="0" y="185920"/>
                    <a:pt x="185920" y="0"/>
                    <a:pt x="415263" y="0"/>
                  </a:cubicBezTo>
                  <a:cubicBezTo>
                    <a:pt x="644606" y="0"/>
                    <a:pt x="830526" y="185920"/>
                    <a:pt x="830526" y="415263"/>
                  </a:cubicBezTo>
                  <a:cubicBezTo>
                    <a:pt x="830526" y="644606"/>
                    <a:pt x="644606" y="830526"/>
                    <a:pt x="415263" y="830526"/>
                  </a:cubicBezTo>
                  <a:cubicBezTo>
                    <a:pt x="185920" y="830526"/>
                    <a:pt x="0" y="644606"/>
                    <a:pt x="0" y="415263"/>
                  </a:cubicBezTo>
                  <a:close/>
                </a:path>
              </a:pathLst>
            </a:cu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0" name="Group 37"/>
            <p:cNvGrpSpPr/>
            <p:nvPr/>
          </p:nvGrpSpPr>
          <p:grpSpPr>
            <a:xfrm>
              <a:off x="5988831" y="2716950"/>
              <a:ext cx="558773" cy="534793"/>
              <a:chOff x="3876675" y="1376363"/>
              <a:chExt cx="369888" cy="354012"/>
            </a:xfrm>
            <a:solidFill>
              <a:schemeClr val="bg1"/>
            </a:solidFill>
          </p:grpSpPr>
          <p:sp>
            <p:nvSpPr>
              <p:cNvPr id="21" name="Freeform: Shape 47"/>
              <p:cNvSpPr>
                <a:spLocks/>
              </p:cNvSpPr>
              <p:nvPr/>
            </p:nvSpPr>
            <p:spPr bwMode="auto">
              <a:xfrm>
                <a:off x="4154488" y="1401763"/>
                <a:ext cx="63500" cy="87313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2" y="8"/>
                  </a:cxn>
                  <a:cxn ang="0">
                    <a:pos x="18" y="24"/>
                  </a:cxn>
                  <a:cxn ang="0">
                    <a:pos x="27" y="46"/>
                  </a:cxn>
                  <a:cxn ang="0">
                    <a:pos x="30" y="49"/>
                  </a:cxn>
                  <a:cxn ang="0">
                    <a:pos x="31" y="49"/>
                  </a:cxn>
                  <a:cxn ang="0">
                    <a:pos x="35" y="44"/>
                  </a:cxn>
                  <a:cxn ang="0">
                    <a:pos x="24" y="19"/>
                  </a:cxn>
                  <a:cxn ang="0">
                    <a:pos x="7" y="1"/>
                  </a:cxn>
                  <a:cxn ang="0">
                    <a:pos x="1" y="2"/>
                  </a:cxn>
                </a:cxnLst>
                <a:rect l="0" t="0" r="r" b="b"/>
                <a:pathLst>
                  <a:path w="35" h="49">
                    <a:moveTo>
                      <a:pt x="1" y="2"/>
                    </a:moveTo>
                    <a:cubicBezTo>
                      <a:pt x="0" y="4"/>
                      <a:pt x="0" y="7"/>
                      <a:pt x="2" y="8"/>
                    </a:cubicBezTo>
                    <a:cubicBezTo>
                      <a:pt x="8" y="12"/>
                      <a:pt x="13" y="17"/>
                      <a:pt x="18" y="24"/>
                    </a:cubicBezTo>
                    <a:cubicBezTo>
                      <a:pt x="22" y="31"/>
                      <a:pt x="25" y="39"/>
                      <a:pt x="27" y="46"/>
                    </a:cubicBezTo>
                    <a:cubicBezTo>
                      <a:pt x="27" y="47"/>
                      <a:pt x="28" y="49"/>
                      <a:pt x="30" y="49"/>
                    </a:cubicBezTo>
                    <a:cubicBezTo>
                      <a:pt x="30" y="49"/>
                      <a:pt x="31" y="49"/>
                      <a:pt x="31" y="49"/>
                    </a:cubicBezTo>
                    <a:cubicBezTo>
                      <a:pt x="33" y="49"/>
                      <a:pt x="35" y="47"/>
                      <a:pt x="35" y="44"/>
                    </a:cubicBezTo>
                    <a:cubicBezTo>
                      <a:pt x="33" y="36"/>
                      <a:pt x="30" y="27"/>
                      <a:pt x="24" y="19"/>
                    </a:cubicBezTo>
                    <a:cubicBezTo>
                      <a:pt x="19" y="12"/>
                      <a:pt x="13" y="6"/>
                      <a:pt x="7" y="1"/>
                    </a:cubicBezTo>
                    <a:cubicBezTo>
                      <a:pt x="5" y="0"/>
                      <a:pt x="2" y="1"/>
                      <a:pt x="1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Freeform: Shape 50"/>
              <p:cNvSpPr>
                <a:spLocks/>
              </p:cNvSpPr>
              <p:nvPr/>
            </p:nvSpPr>
            <p:spPr bwMode="auto">
              <a:xfrm>
                <a:off x="4168775" y="1376363"/>
                <a:ext cx="77788" cy="112713"/>
              </a:xfrm>
              <a:custGeom>
                <a:avLst/>
                <a:gdLst/>
                <a:ahLst/>
                <a:cxnLst>
                  <a:cxn ang="0">
                    <a:pos x="7" y="1"/>
                  </a:cxn>
                  <a:cxn ang="0">
                    <a:pos x="1" y="2"/>
                  </a:cxn>
                  <a:cxn ang="0">
                    <a:pos x="2" y="8"/>
                  </a:cxn>
                  <a:cxn ang="0">
                    <a:pos x="22" y="29"/>
                  </a:cxn>
                  <a:cxn ang="0">
                    <a:pos x="35" y="59"/>
                  </a:cxn>
                  <a:cxn ang="0">
                    <a:pos x="38" y="62"/>
                  </a:cxn>
                  <a:cxn ang="0">
                    <a:pos x="40" y="62"/>
                  </a:cxn>
                  <a:cxn ang="0">
                    <a:pos x="43" y="58"/>
                  </a:cxn>
                  <a:cxn ang="0">
                    <a:pos x="29" y="25"/>
                  </a:cxn>
                  <a:cxn ang="0">
                    <a:pos x="7" y="1"/>
                  </a:cxn>
                </a:cxnLst>
                <a:rect l="0" t="0" r="r" b="b"/>
                <a:pathLst>
                  <a:path w="44" h="63">
                    <a:moveTo>
                      <a:pt x="7" y="1"/>
                    </a:moveTo>
                    <a:cubicBezTo>
                      <a:pt x="5" y="0"/>
                      <a:pt x="2" y="0"/>
                      <a:pt x="1" y="2"/>
                    </a:cubicBezTo>
                    <a:cubicBezTo>
                      <a:pt x="0" y="4"/>
                      <a:pt x="0" y="6"/>
                      <a:pt x="2" y="8"/>
                    </a:cubicBezTo>
                    <a:cubicBezTo>
                      <a:pt x="9" y="13"/>
                      <a:pt x="16" y="21"/>
                      <a:pt x="22" y="29"/>
                    </a:cubicBezTo>
                    <a:cubicBezTo>
                      <a:pt x="29" y="39"/>
                      <a:pt x="33" y="49"/>
                      <a:pt x="35" y="59"/>
                    </a:cubicBezTo>
                    <a:cubicBezTo>
                      <a:pt x="36" y="61"/>
                      <a:pt x="37" y="62"/>
                      <a:pt x="38" y="62"/>
                    </a:cubicBezTo>
                    <a:cubicBezTo>
                      <a:pt x="39" y="63"/>
                      <a:pt x="39" y="63"/>
                      <a:pt x="40" y="62"/>
                    </a:cubicBezTo>
                    <a:cubicBezTo>
                      <a:pt x="42" y="62"/>
                      <a:pt x="44" y="60"/>
                      <a:pt x="43" y="58"/>
                    </a:cubicBezTo>
                    <a:cubicBezTo>
                      <a:pt x="41" y="47"/>
                      <a:pt x="36" y="35"/>
                      <a:pt x="29" y="25"/>
                    </a:cubicBezTo>
                    <a:cubicBezTo>
                      <a:pt x="23" y="15"/>
                      <a:pt x="15" y="7"/>
                      <a:pt x="7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Freeform: Shape 53"/>
              <p:cNvSpPr>
                <a:spLocks/>
              </p:cNvSpPr>
              <p:nvPr/>
            </p:nvSpPr>
            <p:spPr bwMode="auto">
              <a:xfrm>
                <a:off x="4141788" y="1425575"/>
                <a:ext cx="46038" cy="65088"/>
              </a:xfrm>
              <a:custGeom>
                <a:avLst/>
                <a:gdLst/>
                <a:ahLst/>
                <a:cxnLst>
                  <a:cxn ang="0">
                    <a:pos x="1" y="3"/>
                  </a:cxn>
                  <a:cxn ang="0">
                    <a:pos x="3" y="9"/>
                  </a:cxn>
                  <a:cxn ang="0">
                    <a:pos x="13" y="18"/>
                  </a:cxn>
                  <a:cxn ang="0">
                    <a:pos x="18" y="32"/>
                  </a:cxn>
                  <a:cxn ang="0">
                    <a:pos x="21" y="36"/>
                  </a:cxn>
                  <a:cxn ang="0">
                    <a:pos x="22" y="36"/>
                  </a:cxn>
                  <a:cxn ang="0">
                    <a:pos x="26" y="31"/>
                  </a:cxn>
                  <a:cxn ang="0">
                    <a:pos x="20" y="14"/>
                  </a:cxn>
                  <a:cxn ang="0">
                    <a:pos x="7" y="1"/>
                  </a:cxn>
                  <a:cxn ang="0">
                    <a:pos x="1" y="3"/>
                  </a:cxn>
                </a:cxnLst>
                <a:rect l="0" t="0" r="r" b="b"/>
                <a:pathLst>
                  <a:path w="26" h="36">
                    <a:moveTo>
                      <a:pt x="1" y="3"/>
                    </a:moveTo>
                    <a:cubicBezTo>
                      <a:pt x="0" y="5"/>
                      <a:pt x="1" y="7"/>
                      <a:pt x="3" y="9"/>
                    </a:cubicBezTo>
                    <a:cubicBezTo>
                      <a:pt x="7" y="10"/>
                      <a:pt x="10" y="14"/>
                      <a:pt x="13" y="18"/>
                    </a:cubicBezTo>
                    <a:cubicBezTo>
                      <a:pt x="16" y="23"/>
                      <a:pt x="18" y="28"/>
                      <a:pt x="18" y="32"/>
                    </a:cubicBezTo>
                    <a:cubicBezTo>
                      <a:pt x="18" y="34"/>
                      <a:pt x="20" y="35"/>
                      <a:pt x="21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5" y="36"/>
                      <a:pt x="26" y="34"/>
                      <a:pt x="26" y="31"/>
                    </a:cubicBezTo>
                    <a:cubicBezTo>
                      <a:pt x="26" y="26"/>
                      <a:pt x="23" y="19"/>
                      <a:pt x="20" y="14"/>
                    </a:cubicBezTo>
                    <a:cubicBezTo>
                      <a:pt x="16" y="8"/>
                      <a:pt x="11" y="4"/>
                      <a:pt x="7" y="1"/>
                    </a:cubicBezTo>
                    <a:cubicBezTo>
                      <a:pt x="5" y="0"/>
                      <a:pt x="2" y="1"/>
                      <a:pt x="1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Freeform: Shape 54"/>
              <p:cNvSpPr>
                <a:spLocks/>
              </p:cNvSpPr>
              <p:nvPr/>
            </p:nvSpPr>
            <p:spPr bwMode="auto">
              <a:xfrm>
                <a:off x="3957638" y="1430338"/>
                <a:ext cx="201613" cy="184150"/>
              </a:xfrm>
              <a:custGeom>
                <a:avLst/>
                <a:gdLst/>
                <a:ahLst/>
                <a:cxnLst>
                  <a:cxn ang="0">
                    <a:pos x="56" y="1"/>
                  </a:cxn>
                  <a:cxn ang="0">
                    <a:pos x="49" y="11"/>
                  </a:cxn>
                  <a:cxn ang="0">
                    <a:pos x="8" y="65"/>
                  </a:cxn>
                  <a:cxn ang="0">
                    <a:pos x="1" y="73"/>
                  </a:cxn>
                  <a:cxn ang="0">
                    <a:pos x="1" y="78"/>
                  </a:cxn>
                  <a:cxn ang="0">
                    <a:pos x="8" y="87"/>
                  </a:cxn>
                  <a:cxn ang="0">
                    <a:pos x="11" y="92"/>
                  </a:cxn>
                  <a:cxn ang="0">
                    <a:pos x="18" y="102"/>
                  </a:cxn>
                  <a:cxn ang="0">
                    <a:pos x="22" y="104"/>
                  </a:cxn>
                  <a:cxn ang="0">
                    <a:pos x="33" y="102"/>
                  </a:cxn>
                  <a:cxn ang="0">
                    <a:pos x="100" y="87"/>
                  </a:cxn>
                  <a:cxn ang="0">
                    <a:pos x="111" y="84"/>
                  </a:cxn>
                  <a:cxn ang="0">
                    <a:pos x="113" y="80"/>
                  </a:cxn>
                  <a:cxn ang="0">
                    <a:pos x="106" y="69"/>
                  </a:cxn>
                  <a:cxn ang="0">
                    <a:pos x="67" y="11"/>
                  </a:cxn>
                  <a:cxn ang="0">
                    <a:pos x="60" y="1"/>
                  </a:cxn>
                  <a:cxn ang="0">
                    <a:pos x="56" y="1"/>
                  </a:cxn>
                  <a:cxn ang="0">
                    <a:pos x="91" y="66"/>
                  </a:cxn>
                  <a:cxn ang="0">
                    <a:pos x="95" y="72"/>
                  </a:cxn>
                  <a:cxn ang="0">
                    <a:pos x="93" y="74"/>
                  </a:cxn>
                  <a:cxn ang="0">
                    <a:pos x="82" y="78"/>
                  </a:cxn>
                  <a:cxn ang="0">
                    <a:pos x="35" y="91"/>
                  </a:cxn>
                  <a:cxn ang="0">
                    <a:pos x="24" y="94"/>
                  </a:cxn>
                  <a:cxn ang="0">
                    <a:pos x="23" y="94"/>
                  </a:cxn>
                  <a:cxn ang="0">
                    <a:pos x="33" y="88"/>
                  </a:cxn>
                  <a:cxn ang="0">
                    <a:pos x="74" y="65"/>
                  </a:cxn>
                  <a:cxn ang="0">
                    <a:pos x="84" y="60"/>
                  </a:cxn>
                  <a:cxn ang="0">
                    <a:pos x="87" y="60"/>
                  </a:cxn>
                  <a:cxn ang="0">
                    <a:pos x="91" y="66"/>
                  </a:cxn>
                </a:cxnLst>
                <a:rect l="0" t="0" r="r" b="b"/>
                <a:pathLst>
                  <a:path w="114" h="104">
                    <a:moveTo>
                      <a:pt x="56" y="1"/>
                    </a:moveTo>
                    <a:cubicBezTo>
                      <a:pt x="55" y="3"/>
                      <a:pt x="52" y="7"/>
                      <a:pt x="49" y="11"/>
                    </a:cubicBezTo>
                    <a:cubicBezTo>
                      <a:pt x="8" y="65"/>
                      <a:pt x="8" y="65"/>
                      <a:pt x="8" y="65"/>
                    </a:cubicBezTo>
                    <a:cubicBezTo>
                      <a:pt x="5" y="68"/>
                      <a:pt x="2" y="72"/>
                      <a:pt x="1" y="73"/>
                    </a:cubicBezTo>
                    <a:cubicBezTo>
                      <a:pt x="0" y="74"/>
                      <a:pt x="1" y="76"/>
                      <a:pt x="1" y="78"/>
                    </a:cubicBezTo>
                    <a:cubicBezTo>
                      <a:pt x="2" y="79"/>
                      <a:pt x="5" y="83"/>
                      <a:pt x="8" y="87"/>
                    </a:cubicBezTo>
                    <a:cubicBezTo>
                      <a:pt x="11" y="92"/>
                      <a:pt x="11" y="92"/>
                      <a:pt x="11" y="92"/>
                    </a:cubicBezTo>
                    <a:cubicBezTo>
                      <a:pt x="14" y="96"/>
                      <a:pt x="17" y="101"/>
                      <a:pt x="18" y="102"/>
                    </a:cubicBezTo>
                    <a:cubicBezTo>
                      <a:pt x="19" y="103"/>
                      <a:pt x="21" y="104"/>
                      <a:pt x="22" y="104"/>
                    </a:cubicBezTo>
                    <a:cubicBezTo>
                      <a:pt x="24" y="104"/>
                      <a:pt x="28" y="103"/>
                      <a:pt x="33" y="102"/>
                    </a:cubicBezTo>
                    <a:cubicBezTo>
                      <a:pt x="100" y="87"/>
                      <a:pt x="100" y="87"/>
                      <a:pt x="100" y="87"/>
                    </a:cubicBezTo>
                    <a:cubicBezTo>
                      <a:pt x="104" y="86"/>
                      <a:pt x="110" y="85"/>
                      <a:pt x="111" y="84"/>
                    </a:cubicBezTo>
                    <a:cubicBezTo>
                      <a:pt x="113" y="84"/>
                      <a:pt x="114" y="82"/>
                      <a:pt x="113" y="80"/>
                    </a:cubicBezTo>
                    <a:cubicBezTo>
                      <a:pt x="111" y="78"/>
                      <a:pt x="108" y="73"/>
                      <a:pt x="106" y="69"/>
                    </a:cubicBezTo>
                    <a:cubicBezTo>
                      <a:pt x="67" y="11"/>
                      <a:pt x="67" y="11"/>
                      <a:pt x="67" y="11"/>
                    </a:cubicBezTo>
                    <a:cubicBezTo>
                      <a:pt x="64" y="7"/>
                      <a:pt x="61" y="3"/>
                      <a:pt x="60" y="1"/>
                    </a:cubicBezTo>
                    <a:cubicBezTo>
                      <a:pt x="59" y="0"/>
                      <a:pt x="57" y="0"/>
                      <a:pt x="56" y="1"/>
                    </a:cubicBezTo>
                    <a:close/>
                    <a:moveTo>
                      <a:pt x="91" y="66"/>
                    </a:moveTo>
                    <a:cubicBezTo>
                      <a:pt x="93" y="68"/>
                      <a:pt x="94" y="70"/>
                      <a:pt x="95" y="72"/>
                    </a:cubicBezTo>
                    <a:cubicBezTo>
                      <a:pt x="96" y="73"/>
                      <a:pt x="95" y="74"/>
                      <a:pt x="93" y="74"/>
                    </a:cubicBezTo>
                    <a:cubicBezTo>
                      <a:pt x="92" y="75"/>
                      <a:pt x="87" y="76"/>
                      <a:pt x="82" y="78"/>
                    </a:cubicBezTo>
                    <a:cubicBezTo>
                      <a:pt x="35" y="91"/>
                      <a:pt x="35" y="91"/>
                      <a:pt x="35" y="91"/>
                    </a:cubicBezTo>
                    <a:cubicBezTo>
                      <a:pt x="30" y="92"/>
                      <a:pt x="25" y="94"/>
                      <a:pt x="24" y="94"/>
                    </a:cubicBezTo>
                    <a:cubicBezTo>
                      <a:pt x="22" y="95"/>
                      <a:pt x="22" y="94"/>
                      <a:pt x="23" y="94"/>
                    </a:cubicBezTo>
                    <a:cubicBezTo>
                      <a:pt x="25" y="93"/>
                      <a:pt x="29" y="90"/>
                      <a:pt x="33" y="88"/>
                    </a:cubicBezTo>
                    <a:cubicBezTo>
                      <a:pt x="74" y="65"/>
                      <a:pt x="74" y="65"/>
                      <a:pt x="74" y="65"/>
                    </a:cubicBezTo>
                    <a:cubicBezTo>
                      <a:pt x="78" y="63"/>
                      <a:pt x="82" y="61"/>
                      <a:pt x="84" y="60"/>
                    </a:cubicBezTo>
                    <a:cubicBezTo>
                      <a:pt x="85" y="59"/>
                      <a:pt x="87" y="59"/>
                      <a:pt x="87" y="60"/>
                    </a:cubicBezTo>
                    <a:cubicBezTo>
                      <a:pt x="88" y="61"/>
                      <a:pt x="90" y="64"/>
                      <a:pt x="91" y="6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Freeform: Shape 55"/>
              <p:cNvSpPr>
                <a:spLocks/>
              </p:cNvSpPr>
              <p:nvPr/>
            </p:nvSpPr>
            <p:spPr bwMode="auto">
              <a:xfrm>
                <a:off x="3876675" y="1570038"/>
                <a:ext cx="106363" cy="98425"/>
              </a:xfrm>
              <a:custGeom>
                <a:avLst/>
                <a:gdLst/>
                <a:ahLst/>
                <a:cxnLst>
                  <a:cxn ang="0">
                    <a:pos x="38" y="1"/>
                  </a:cxn>
                  <a:cxn ang="0">
                    <a:pos x="29" y="7"/>
                  </a:cxn>
                  <a:cxn ang="0">
                    <a:pos x="11" y="19"/>
                  </a:cxn>
                  <a:cxn ang="0">
                    <a:pos x="1" y="25"/>
                  </a:cxn>
                  <a:cxn ang="0">
                    <a:pos x="0" y="30"/>
                  </a:cxn>
                  <a:cxn ang="0">
                    <a:pos x="7" y="39"/>
                  </a:cxn>
                  <a:cxn ang="0">
                    <a:pos x="11" y="45"/>
                  </a:cxn>
                  <a:cxn ang="0">
                    <a:pos x="17" y="54"/>
                  </a:cxn>
                  <a:cxn ang="0">
                    <a:pos x="21" y="55"/>
                  </a:cxn>
                  <a:cxn ang="0">
                    <a:pos x="31" y="48"/>
                  </a:cxn>
                  <a:cxn ang="0">
                    <a:pos x="49" y="36"/>
                  </a:cxn>
                  <a:cxn ang="0">
                    <a:pos x="58" y="30"/>
                  </a:cxn>
                  <a:cxn ang="0">
                    <a:pos x="59" y="26"/>
                  </a:cxn>
                  <a:cxn ang="0">
                    <a:pos x="52" y="16"/>
                  </a:cxn>
                  <a:cxn ang="0">
                    <a:pos x="48" y="10"/>
                  </a:cxn>
                  <a:cxn ang="0">
                    <a:pos x="42" y="1"/>
                  </a:cxn>
                  <a:cxn ang="0">
                    <a:pos x="38" y="1"/>
                  </a:cxn>
                </a:cxnLst>
                <a:rect l="0" t="0" r="r" b="b"/>
                <a:pathLst>
                  <a:path w="60" h="56">
                    <a:moveTo>
                      <a:pt x="38" y="1"/>
                    </a:moveTo>
                    <a:cubicBezTo>
                      <a:pt x="37" y="1"/>
                      <a:pt x="33" y="4"/>
                      <a:pt x="29" y="7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7" y="22"/>
                      <a:pt x="3" y="24"/>
                      <a:pt x="1" y="25"/>
                    </a:cubicBezTo>
                    <a:cubicBezTo>
                      <a:pt x="0" y="26"/>
                      <a:pt x="0" y="28"/>
                      <a:pt x="0" y="30"/>
                    </a:cubicBezTo>
                    <a:cubicBezTo>
                      <a:pt x="1" y="31"/>
                      <a:pt x="4" y="35"/>
                      <a:pt x="7" y="39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3" y="48"/>
                      <a:pt x="16" y="53"/>
                      <a:pt x="17" y="54"/>
                    </a:cubicBezTo>
                    <a:cubicBezTo>
                      <a:pt x="18" y="55"/>
                      <a:pt x="20" y="56"/>
                      <a:pt x="21" y="55"/>
                    </a:cubicBezTo>
                    <a:cubicBezTo>
                      <a:pt x="22" y="54"/>
                      <a:pt x="27" y="51"/>
                      <a:pt x="31" y="48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52" y="34"/>
                      <a:pt x="57" y="31"/>
                      <a:pt x="58" y="30"/>
                    </a:cubicBezTo>
                    <a:cubicBezTo>
                      <a:pt x="59" y="29"/>
                      <a:pt x="60" y="27"/>
                      <a:pt x="59" y="26"/>
                    </a:cubicBezTo>
                    <a:cubicBezTo>
                      <a:pt x="58" y="24"/>
                      <a:pt x="55" y="20"/>
                      <a:pt x="52" y="16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6" y="7"/>
                      <a:pt x="43" y="2"/>
                      <a:pt x="42" y="1"/>
                    </a:cubicBezTo>
                    <a:cubicBezTo>
                      <a:pt x="41" y="0"/>
                      <a:pt x="40" y="0"/>
                      <a:pt x="38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Freeform: Shape 56"/>
              <p:cNvSpPr>
                <a:spLocks/>
              </p:cNvSpPr>
              <p:nvPr/>
            </p:nvSpPr>
            <p:spPr bwMode="auto">
              <a:xfrm>
                <a:off x="3917950" y="1660525"/>
                <a:ext cx="74613" cy="69850"/>
              </a:xfrm>
              <a:custGeom>
                <a:avLst/>
                <a:gdLst/>
                <a:ahLst/>
                <a:cxnLst>
                  <a:cxn ang="0">
                    <a:pos x="22" y="9"/>
                  </a:cxn>
                  <a:cxn ang="0">
                    <a:pos x="14" y="1"/>
                  </a:cxn>
                  <a:cxn ang="0">
                    <a:pos x="9" y="2"/>
                  </a:cxn>
                  <a:cxn ang="0">
                    <a:pos x="2" y="6"/>
                  </a:cxn>
                  <a:cxn ang="0">
                    <a:pos x="1" y="10"/>
                  </a:cxn>
                  <a:cxn ang="0">
                    <a:pos x="9" y="19"/>
                  </a:cxn>
                  <a:cxn ang="0">
                    <a:pos x="22" y="31"/>
                  </a:cxn>
                  <a:cxn ang="0">
                    <a:pos x="29" y="39"/>
                  </a:cxn>
                  <a:cxn ang="0">
                    <a:pos x="35" y="38"/>
                  </a:cxn>
                  <a:cxn ang="0">
                    <a:pos x="40" y="33"/>
                  </a:cxn>
                  <a:cxn ang="0">
                    <a:pos x="40" y="28"/>
                  </a:cxn>
                  <a:cxn ang="0">
                    <a:pos x="32" y="20"/>
                  </a:cxn>
                  <a:cxn ang="0">
                    <a:pos x="22" y="9"/>
                  </a:cxn>
                </a:cxnLst>
                <a:rect l="0" t="0" r="r" b="b"/>
                <a:pathLst>
                  <a:path w="42" h="40">
                    <a:moveTo>
                      <a:pt x="22" y="9"/>
                    </a:moveTo>
                    <a:cubicBezTo>
                      <a:pt x="19" y="6"/>
                      <a:pt x="15" y="2"/>
                      <a:pt x="14" y="1"/>
                    </a:cubicBezTo>
                    <a:cubicBezTo>
                      <a:pt x="13" y="0"/>
                      <a:pt x="11" y="0"/>
                      <a:pt x="9" y="2"/>
                    </a:cubicBezTo>
                    <a:cubicBezTo>
                      <a:pt x="7" y="3"/>
                      <a:pt x="4" y="5"/>
                      <a:pt x="2" y="6"/>
                    </a:cubicBezTo>
                    <a:cubicBezTo>
                      <a:pt x="1" y="7"/>
                      <a:pt x="0" y="9"/>
                      <a:pt x="1" y="10"/>
                    </a:cubicBezTo>
                    <a:cubicBezTo>
                      <a:pt x="3" y="12"/>
                      <a:pt x="6" y="15"/>
                      <a:pt x="9" y="19"/>
                    </a:cubicBezTo>
                    <a:cubicBezTo>
                      <a:pt x="22" y="31"/>
                      <a:pt x="22" y="31"/>
                      <a:pt x="22" y="31"/>
                    </a:cubicBezTo>
                    <a:cubicBezTo>
                      <a:pt x="25" y="34"/>
                      <a:pt x="28" y="38"/>
                      <a:pt x="29" y="39"/>
                    </a:cubicBezTo>
                    <a:cubicBezTo>
                      <a:pt x="31" y="40"/>
                      <a:pt x="33" y="40"/>
                      <a:pt x="35" y="38"/>
                    </a:cubicBezTo>
                    <a:cubicBezTo>
                      <a:pt x="36" y="37"/>
                      <a:pt x="39" y="34"/>
                      <a:pt x="40" y="33"/>
                    </a:cubicBezTo>
                    <a:cubicBezTo>
                      <a:pt x="42" y="32"/>
                      <a:pt x="42" y="29"/>
                      <a:pt x="40" y="28"/>
                    </a:cubicBezTo>
                    <a:cubicBezTo>
                      <a:pt x="39" y="27"/>
                      <a:pt x="35" y="23"/>
                      <a:pt x="32" y="20"/>
                    </a:cubicBezTo>
                    <a:lnTo>
                      <a:pt x="22" y="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Freeform: Shape 57"/>
              <p:cNvSpPr>
                <a:spLocks/>
              </p:cNvSpPr>
              <p:nvPr/>
            </p:nvSpPr>
            <p:spPr bwMode="auto">
              <a:xfrm>
                <a:off x="3948113" y="1641475"/>
                <a:ext cx="25400" cy="31750"/>
              </a:xfrm>
              <a:custGeom>
                <a:avLst/>
                <a:gdLst/>
                <a:ahLst/>
                <a:cxnLst>
                  <a:cxn ang="0">
                    <a:pos x="8" y="2"/>
                  </a:cxn>
                  <a:cxn ang="0">
                    <a:pos x="2" y="6"/>
                  </a:cxn>
                  <a:cxn ang="0">
                    <a:pos x="2" y="11"/>
                  </a:cxn>
                  <a:cxn ang="0">
                    <a:pos x="7" y="16"/>
                  </a:cxn>
                  <a:cxn ang="0">
                    <a:pos x="12" y="16"/>
                  </a:cxn>
                  <a:cxn ang="0">
                    <a:pos x="12" y="15"/>
                  </a:cxn>
                  <a:cxn ang="0">
                    <a:pos x="13" y="9"/>
                  </a:cxn>
                  <a:cxn ang="0">
                    <a:pos x="13" y="4"/>
                  </a:cxn>
                  <a:cxn ang="0">
                    <a:pos x="13" y="2"/>
                  </a:cxn>
                  <a:cxn ang="0">
                    <a:pos x="8" y="2"/>
                  </a:cxn>
                </a:cxnLst>
                <a:rect l="0" t="0" r="r" b="b"/>
                <a:pathLst>
                  <a:path w="14" h="18">
                    <a:moveTo>
                      <a:pt x="8" y="2"/>
                    </a:moveTo>
                    <a:cubicBezTo>
                      <a:pt x="6" y="3"/>
                      <a:pt x="3" y="5"/>
                      <a:pt x="2" y="6"/>
                    </a:cubicBezTo>
                    <a:cubicBezTo>
                      <a:pt x="0" y="7"/>
                      <a:pt x="0" y="9"/>
                      <a:pt x="2" y="11"/>
                    </a:cubicBezTo>
                    <a:cubicBezTo>
                      <a:pt x="3" y="12"/>
                      <a:pt x="6" y="15"/>
                      <a:pt x="7" y="16"/>
                    </a:cubicBezTo>
                    <a:cubicBezTo>
                      <a:pt x="9" y="18"/>
                      <a:pt x="11" y="18"/>
                      <a:pt x="12" y="16"/>
                    </a:cubicBezTo>
                    <a:cubicBezTo>
                      <a:pt x="12" y="16"/>
                      <a:pt x="12" y="16"/>
                      <a:pt x="12" y="15"/>
                    </a:cubicBezTo>
                    <a:cubicBezTo>
                      <a:pt x="13" y="13"/>
                      <a:pt x="13" y="11"/>
                      <a:pt x="13" y="9"/>
                    </a:cubicBezTo>
                    <a:cubicBezTo>
                      <a:pt x="14" y="7"/>
                      <a:pt x="13" y="5"/>
                      <a:pt x="13" y="4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2" y="1"/>
                      <a:pt x="10" y="0"/>
                      <a:pt x="8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Freeform: Shape 58"/>
              <p:cNvSpPr>
                <a:spLocks/>
              </p:cNvSpPr>
              <p:nvPr/>
            </p:nvSpPr>
            <p:spPr bwMode="auto">
              <a:xfrm>
                <a:off x="4102100" y="1465263"/>
                <a:ext cx="42863" cy="49213"/>
              </a:xfrm>
              <a:custGeom>
                <a:avLst/>
                <a:gdLst/>
                <a:ahLst/>
                <a:cxnLst>
                  <a:cxn ang="0">
                    <a:pos x="3" y="2"/>
                  </a:cxn>
                  <a:cxn ang="0">
                    <a:pos x="0" y="4"/>
                  </a:cxn>
                  <a:cxn ang="0">
                    <a:pos x="2" y="8"/>
                  </a:cxn>
                  <a:cxn ang="0">
                    <a:pos x="8" y="16"/>
                  </a:cxn>
                  <a:cxn ang="0">
                    <a:pos x="14" y="25"/>
                  </a:cxn>
                  <a:cxn ang="0">
                    <a:pos x="17" y="28"/>
                  </a:cxn>
                  <a:cxn ang="0">
                    <a:pos x="20" y="26"/>
                  </a:cxn>
                  <a:cxn ang="0">
                    <a:pos x="20" y="8"/>
                  </a:cxn>
                  <a:cxn ang="0">
                    <a:pos x="20" y="8"/>
                  </a:cxn>
                  <a:cxn ang="0">
                    <a:pos x="20" y="8"/>
                  </a:cxn>
                  <a:cxn ang="0">
                    <a:pos x="3" y="2"/>
                  </a:cxn>
                </a:cxnLst>
                <a:rect l="0" t="0" r="r" b="b"/>
                <a:pathLst>
                  <a:path w="24" h="28">
                    <a:moveTo>
                      <a:pt x="3" y="2"/>
                    </a:moveTo>
                    <a:cubicBezTo>
                      <a:pt x="3" y="2"/>
                      <a:pt x="1" y="3"/>
                      <a:pt x="0" y="4"/>
                    </a:cubicBezTo>
                    <a:cubicBezTo>
                      <a:pt x="0" y="6"/>
                      <a:pt x="2" y="8"/>
                      <a:pt x="2" y="8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5" y="28"/>
                      <a:pt x="17" y="28"/>
                    </a:cubicBezTo>
                    <a:cubicBezTo>
                      <a:pt x="18" y="28"/>
                      <a:pt x="19" y="27"/>
                      <a:pt x="20" y="26"/>
                    </a:cubicBezTo>
                    <a:cubicBezTo>
                      <a:pt x="24" y="21"/>
                      <a:pt x="24" y="14"/>
                      <a:pt x="20" y="8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6" y="2"/>
                      <a:pt x="10" y="0"/>
                      <a:pt x="3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10" name="Group 32"/>
          <p:cNvGrpSpPr/>
          <p:nvPr/>
        </p:nvGrpSpPr>
        <p:grpSpPr>
          <a:xfrm>
            <a:off x="5934728" y="3133859"/>
            <a:ext cx="1873209" cy="649603"/>
            <a:chOff x="7645890" y="3344328"/>
            <a:chExt cx="2122517" cy="866137"/>
          </a:xfrm>
        </p:grpSpPr>
        <p:sp>
          <p:nvSpPr>
            <p:cNvPr id="17" name="TextBox 41"/>
            <p:cNvSpPr txBox="1">
              <a:spLocks/>
            </p:cNvSpPr>
            <p:nvPr/>
          </p:nvSpPr>
          <p:spPr bwMode="auto">
            <a:xfrm>
              <a:off x="7645890" y="3344328"/>
              <a:ext cx="1301593" cy="309958"/>
            </a:xfrm>
            <a:prstGeom prst="rect">
              <a:avLst/>
            </a:prstGeom>
            <a:noFill/>
            <a:extLst/>
          </p:spPr>
          <p:txBody>
            <a:bodyPr wrap="none" lIns="360000" tIns="46800" rIns="90000" bIns="46800">
              <a:normAutofit fontScale="77500" lnSpcReduction="20000"/>
            </a:bodyPr>
            <a:lstStyle/>
            <a:p>
              <a:pPr algn="l" latinLnBrk="0"/>
              <a:r>
                <a:rPr lang="zh-CN" altLang="en-US" sz="1400">
                  <a:solidFill>
                    <a:schemeClr val="accent3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18" name="TextBox 42"/>
            <p:cNvSpPr txBox="1">
              <a:spLocks/>
            </p:cNvSpPr>
            <p:nvPr/>
          </p:nvSpPr>
          <p:spPr bwMode="auto">
            <a:xfrm>
              <a:off x="7645890" y="3654286"/>
              <a:ext cx="2122517" cy="556179"/>
            </a:xfrm>
            <a:prstGeom prst="rect">
              <a:avLst/>
            </a:prstGeom>
            <a:noFill/>
            <a:extLst/>
          </p:spPr>
          <p:txBody>
            <a:bodyPr wrap="square" lIns="360000" tIns="46800" rIns="90000" bIns="46800">
              <a:normAutofit fontScale="92500" lnSpcReduction="1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11" name="Group 43"/>
          <p:cNvGrpSpPr/>
          <p:nvPr/>
        </p:nvGrpSpPr>
        <p:grpSpPr>
          <a:xfrm>
            <a:off x="3779297" y="555526"/>
            <a:ext cx="1591937" cy="764828"/>
            <a:chOff x="5089540" y="1514352"/>
            <a:chExt cx="2122583" cy="1019770"/>
          </a:xfrm>
        </p:grpSpPr>
        <p:sp>
          <p:nvSpPr>
            <p:cNvPr id="15" name="TextBox 44"/>
            <p:cNvSpPr txBox="1">
              <a:spLocks/>
            </p:cNvSpPr>
            <p:nvPr/>
          </p:nvSpPr>
          <p:spPr bwMode="auto">
            <a:xfrm>
              <a:off x="5521343" y="1514352"/>
              <a:ext cx="1258976" cy="3099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 fontScale="77500" lnSpcReduction="20000"/>
            </a:bodyPr>
            <a:lstStyle/>
            <a:p>
              <a:pPr latinLnBrk="0"/>
              <a:r>
                <a:rPr lang="zh-CN" altLang="en-US" sz="1400">
                  <a:solidFill>
                    <a:schemeClr val="accent2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16" name="TextBox 45"/>
            <p:cNvSpPr txBox="1">
              <a:spLocks/>
            </p:cNvSpPr>
            <p:nvPr/>
          </p:nvSpPr>
          <p:spPr bwMode="auto">
            <a:xfrm>
              <a:off x="5089540" y="1824309"/>
              <a:ext cx="2122583" cy="709813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 fontScale="92500"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12" name="Group 46"/>
          <p:cNvGrpSpPr/>
          <p:nvPr/>
        </p:nvGrpSpPr>
        <p:grpSpPr>
          <a:xfrm>
            <a:off x="1331640" y="3167063"/>
            <a:ext cx="1792439" cy="649603"/>
            <a:chOff x="2378292" y="4060687"/>
            <a:chExt cx="2389919" cy="866137"/>
          </a:xfrm>
        </p:grpSpPr>
        <p:sp>
          <p:nvSpPr>
            <p:cNvPr id="13" name="TextBox 48"/>
            <p:cNvSpPr txBox="1">
              <a:spLocks/>
            </p:cNvSpPr>
            <p:nvPr/>
          </p:nvSpPr>
          <p:spPr bwMode="auto">
            <a:xfrm>
              <a:off x="3236598" y="4060687"/>
              <a:ext cx="1531613" cy="309958"/>
            </a:xfrm>
            <a:prstGeom prst="rect">
              <a:avLst/>
            </a:prstGeom>
            <a:noFill/>
            <a:extLst/>
          </p:spPr>
          <p:txBody>
            <a:bodyPr wrap="none" lIns="90000" tIns="46800" rIns="360000" bIns="46800">
              <a:normAutofit fontScale="77500" lnSpcReduction="20000"/>
            </a:bodyPr>
            <a:lstStyle/>
            <a:p>
              <a:pPr algn="r" latinLnBrk="0"/>
              <a:r>
                <a:rPr lang="zh-CN" altLang="en-US" sz="1400">
                  <a:solidFill>
                    <a:schemeClr val="accent1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14" name="TextBox 49"/>
            <p:cNvSpPr txBox="1">
              <a:spLocks/>
            </p:cNvSpPr>
            <p:nvPr/>
          </p:nvSpPr>
          <p:spPr bwMode="auto">
            <a:xfrm>
              <a:off x="2378292" y="4370645"/>
              <a:ext cx="2389918" cy="556179"/>
            </a:xfrm>
            <a:prstGeom prst="rect">
              <a:avLst/>
            </a:prstGeom>
            <a:noFill/>
            <a:extLst/>
          </p:spPr>
          <p:txBody>
            <a:bodyPr wrap="square" lIns="90000" tIns="46800" rIns="360000" bIns="46800">
              <a:normAutofit fontScale="77500" lnSpcReduction="200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此部分内容作为文字排版占位显示 （建议使用主题字体）</a:t>
              </a:r>
            </a:p>
          </p:txBody>
        </p:sp>
      </p:grpSp>
      <p:sp>
        <p:nvSpPr>
          <p:cNvPr id="36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800" dirty="0">
              <a:solidFill>
                <a:srgbClr val="77849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FF067BF1-D4A9-483C-AEDC-5DD359D04AC1}"/>
              </a:ext>
            </a:extLst>
          </p:cNvPr>
          <p:cNvGrpSpPr/>
          <p:nvPr/>
        </p:nvGrpSpPr>
        <p:grpSpPr>
          <a:xfrm>
            <a:off x="461973" y="4104080"/>
            <a:ext cx="8220054" cy="1373902"/>
            <a:chOff x="795239" y="4028758"/>
            <a:chExt cx="7542380" cy="1260636"/>
          </a:xfrm>
        </p:grpSpPr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8D277186-D9E6-427C-AF25-DCFEC2B8A316}"/>
                </a:ext>
              </a:extLst>
            </p:cNvPr>
            <p:cNvGrpSpPr/>
            <p:nvPr/>
          </p:nvGrpSpPr>
          <p:grpSpPr>
            <a:xfrm>
              <a:off x="4616891" y="4046865"/>
              <a:ext cx="3720728" cy="1242529"/>
              <a:chOff x="2302164" y="3147814"/>
              <a:chExt cx="4425873" cy="1478012"/>
            </a:xfrm>
          </p:grpSpPr>
          <p:pic>
            <p:nvPicPr>
              <p:cNvPr id="42" name="图片 41">
                <a:extLst>
                  <a:ext uri="{FF2B5EF4-FFF2-40B4-BE49-F238E27FC236}">
                    <a16:creationId xmlns:a16="http://schemas.microsoft.com/office/drawing/2014/main" id="{AEC46D5A-BC02-48FC-9A67-2EEF24F11B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15963" y="3147814"/>
                <a:ext cx="4312074" cy="1478012"/>
              </a:xfrm>
              <a:prstGeom prst="rect">
                <a:avLst/>
              </a:prstGeom>
            </p:spPr>
          </p:pic>
          <p:pic>
            <p:nvPicPr>
              <p:cNvPr id="43" name="图片 42">
                <a:extLst>
                  <a:ext uri="{FF2B5EF4-FFF2-40B4-BE49-F238E27FC236}">
                    <a16:creationId xmlns:a16="http://schemas.microsoft.com/office/drawing/2014/main" id="{C4EF534F-2940-4C24-83C1-2D459DCEEC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02164" y="3240584"/>
                <a:ext cx="1005424" cy="681980"/>
              </a:xfrm>
              <a:prstGeom prst="rect">
                <a:avLst/>
              </a:prstGeom>
            </p:spPr>
          </p:pic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1D54E166-F5A3-435D-884A-D47AF40A07C3}"/>
                </a:ext>
              </a:extLst>
            </p:cNvPr>
            <p:cNvGrpSpPr/>
            <p:nvPr/>
          </p:nvGrpSpPr>
          <p:grpSpPr>
            <a:xfrm flipH="1">
              <a:off x="795239" y="4028758"/>
              <a:ext cx="3720728" cy="1242529"/>
              <a:chOff x="2302164" y="3147814"/>
              <a:chExt cx="4425873" cy="1478012"/>
            </a:xfrm>
          </p:grpSpPr>
          <p:pic>
            <p:nvPicPr>
              <p:cNvPr id="40" name="图片 39">
                <a:extLst>
                  <a:ext uri="{FF2B5EF4-FFF2-40B4-BE49-F238E27FC236}">
                    <a16:creationId xmlns:a16="http://schemas.microsoft.com/office/drawing/2014/main" id="{9C4702BC-8F63-4D1F-A72D-DC43F9BA5A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15963" y="3147814"/>
                <a:ext cx="4312074" cy="1478012"/>
              </a:xfrm>
              <a:prstGeom prst="rect">
                <a:avLst/>
              </a:prstGeom>
            </p:spPr>
          </p:pic>
          <p:pic>
            <p:nvPicPr>
              <p:cNvPr id="41" name="图片 40">
                <a:extLst>
                  <a:ext uri="{FF2B5EF4-FFF2-40B4-BE49-F238E27FC236}">
                    <a16:creationId xmlns:a16="http://schemas.microsoft.com/office/drawing/2014/main" id="{0A031AF0-9ED5-4677-B300-F6F85DF10F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02164" y="3240584"/>
                <a:ext cx="1005424" cy="68198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009464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enka - The Show">
            <a:hlinkClick r:id="" action="ppaction://media"/>
            <a:extLst>
              <a:ext uri="{FF2B5EF4-FFF2-40B4-BE49-F238E27FC236}">
                <a16:creationId xmlns:a16="http://schemas.microsoft.com/office/drawing/2014/main" id="{BF47905C-3DA2-4B58-91EC-5A14D28D2FC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342368" y="-228600"/>
            <a:ext cx="457200" cy="4572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92C9502F-0DC6-4F17-A813-3FCE524ABA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4088" y="-918792"/>
            <a:ext cx="5133903" cy="318503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66E441D-F261-4CA0-ACAE-4A1C16B20D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 flipV="1">
            <a:off x="-220343" y="1830363"/>
            <a:ext cx="3744416" cy="5270599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1DE2C224-91E7-45D2-BB3F-08397D7295BC}"/>
              </a:ext>
            </a:extLst>
          </p:cNvPr>
          <p:cNvGrpSpPr/>
          <p:nvPr/>
        </p:nvGrpSpPr>
        <p:grpSpPr>
          <a:xfrm>
            <a:off x="2030428" y="3147814"/>
            <a:ext cx="5184576" cy="1731378"/>
            <a:chOff x="2302164" y="3147814"/>
            <a:chExt cx="4425873" cy="1478012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D68086FE-D43C-4A0C-83FA-F4ED7156F79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415963" y="3147814"/>
              <a:ext cx="4312074" cy="1478012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EC18DCBD-51AE-4943-BFF1-989D2FEA25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02164" y="3240584"/>
              <a:ext cx="1005424" cy="681980"/>
            </a:xfrm>
            <a:prstGeom prst="rect">
              <a:avLst/>
            </a:prstGeom>
          </p:spPr>
        </p:pic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20120416-62DB-43D5-A8CC-F901720B2DF2}"/>
              </a:ext>
            </a:extLst>
          </p:cNvPr>
          <p:cNvGrpSpPr/>
          <p:nvPr/>
        </p:nvGrpSpPr>
        <p:grpSpPr>
          <a:xfrm flipH="1" flipV="1">
            <a:off x="1979712" y="398516"/>
            <a:ext cx="5184576" cy="1731378"/>
            <a:chOff x="2302164" y="3147815"/>
            <a:chExt cx="4425873" cy="1478012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F33AA534-701A-4421-8768-4FC222BA996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415963" y="3147815"/>
              <a:ext cx="4312074" cy="1478012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371E2D40-C2B9-41FD-BB8F-DFC1C626BD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flipV="1">
              <a:off x="2302164" y="3240584"/>
              <a:ext cx="1005424" cy="681980"/>
            </a:xfrm>
            <a:prstGeom prst="rect">
              <a:avLst/>
            </a:prstGeom>
          </p:spPr>
        </p:pic>
      </p:grpSp>
      <p:sp>
        <p:nvSpPr>
          <p:cNvPr id="19" name="矩形 18">
            <a:extLst>
              <a:ext uri="{FF2B5EF4-FFF2-40B4-BE49-F238E27FC236}">
                <a16:creationId xmlns:a16="http://schemas.microsoft.com/office/drawing/2014/main" id="{54F595ED-0217-43C9-9072-C7E7175ED49F}"/>
              </a:ext>
            </a:extLst>
          </p:cNvPr>
          <p:cNvSpPr/>
          <p:nvPr/>
        </p:nvSpPr>
        <p:spPr>
          <a:xfrm>
            <a:off x="2952074" y="2048530"/>
            <a:ext cx="38521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spc="300" dirty="0">
                <a:latin typeface="迷你简启体" panose="03000509000000000000" pitchFamily="65" charset="-122"/>
                <a:ea typeface="迷你简启体" panose="03000509000000000000" pitchFamily="65" charset="-122"/>
                <a:sym typeface="微软雅黑" pitchFamily="34" charset="-122"/>
              </a:rPr>
              <a:t>演示完毕 谢谢欣赏</a:t>
            </a:r>
            <a:endParaRPr lang="en-US" altLang="zh-CN" sz="2800" spc="300" dirty="0">
              <a:latin typeface="迷你简启体" panose="03000509000000000000" pitchFamily="65" charset="-122"/>
              <a:ea typeface="迷你简启体" panose="03000509000000000000" pitchFamily="65" charset="-122"/>
              <a:sym typeface="微软雅黑" pitchFamily="34" charset="-122"/>
            </a:endParaRPr>
          </a:p>
        </p:txBody>
      </p:sp>
      <p:sp>
        <p:nvSpPr>
          <p:cNvPr id="20" name="TextBox 71">
            <a:extLst>
              <a:ext uri="{FF2B5EF4-FFF2-40B4-BE49-F238E27FC236}">
                <a16:creationId xmlns:a16="http://schemas.microsoft.com/office/drawing/2014/main" id="{53109CB0-879A-429B-8BCA-8D71F9B105FE}"/>
              </a:ext>
            </a:extLst>
          </p:cNvPr>
          <p:cNvSpPr txBox="1"/>
          <p:nvPr/>
        </p:nvSpPr>
        <p:spPr>
          <a:xfrm>
            <a:off x="3394831" y="3003798"/>
            <a:ext cx="25843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迷你简启体" panose="03000509000000000000" pitchFamily="65" charset="-122"/>
                <a:ea typeface="迷你简启体" panose="03000509000000000000" pitchFamily="65" charset="-122"/>
              </a:rPr>
              <a:t>汇 报 总 结 通 用 模 板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C7EA8DA8-807C-4539-AD4D-2580B07336F0}"/>
              </a:ext>
            </a:extLst>
          </p:cNvPr>
          <p:cNvSpPr/>
          <p:nvPr/>
        </p:nvSpPr>
        <p:spPr>
          <a:xfrm>
            <a:off x="2725341" y="2298843"/>
            <a:ext cx="40068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800" spc="300" dirty="0">
                <a:latin typeface="KyoMadoka" panose="02000609000000000000" pitchFamily="49" charset="-128"/>
                <a:ea typeface="KyoMadoka" panose="02000609000000000000" pitchFamily="49" charset="-128"/>
                <a:cs typeface="Adobe Arabic" panose="02040503050201020203" pitchFamily="18" charset="-78"/>
                <a:sym typeface="微软雅黑" pitchFamily="34" charset="-122"/>
              </a:rPr>
              <a:t>POWERPOINT</a:t>
            </a:r>
            <a:endParaRPr lang="zh-CN" altLang="en-US" sz="4800" spc="300" dirty="0">
              <a:latin typeface="KyoMadoka" panose="02000609000000000000" pitchFamily="49" charset="-128"/>
              <a:ea typeface="KyoMadoka" panose="02000609000000000000" pitchFamily="49" charset="-128"/>
              <a:cs typeface="Adobe Arabic" panose="02040503050201020203" pitchFamily="18" charset="-78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84963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0">
                <p:cTn id="4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9" grpId="0"/>
      <p:bldP spid="20" grpId="0"/>
      <p:bldP spid="2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第一PPT模板网-WWW.1PPT.COM"/>
</p:tagLst>
</file>

<file path=ppt/theme/theme1.xml><?xml version="1.0" encoding="utf-8"?>
<a:theme xmlns:a="http://schemas.openxmlformats.org/drawingml/2006/main" name="第一PPT，www.1ppt.com">
  <a:themeElements>
    <a:clrScheme name="自定义 237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7E9592"/>
      </a:accent1>
      <a:accent2>
        <a:srgbClr val="7E9592"/>
      </a:accent2>
      <a:accent3>
        <a:srgbClr val="7E9592"/>
      </a:accent3>
      <a:accent4>
        <a:srgbClr val="7E9592"/>
      </a:accent4>
      <a:accent5>
        <a:srgbClr val="7E9592"/>
      </a:accent5>
      <a:accent6>
        <a:srgbClr val="7E9592"/>
      </a:accent6>
      <a:hlink>
        <a:srgbClr val="56B4D6"/>
      </a:hlink>
      <a:folHlink>
        <a:srgbClr val="77849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7E9592"/>
    </a:accent1>
    <a:accent2>
      <a:srgbClr val="7E9592"/>
    </a:accent2>
    <a:accent3>
      <a:srgbClr val="7E9592"/>
    </a:accent3>
    <a:accent4>
      <a:srgbClr val="7E9592"/>
    </a:accent4>
    <a:accent5>
      <a:srgbClr val="7E9592"/>
    </a:accent5>
    <a:accent6>
      <a:srgbClr val="7E9592"/>
    </a:accent6>
    <a:hlink>
      <a:srgbClr val="56B4D6"/>
    </a:hlink>
    <a:folHlink>
      <a:srgbClr val="778495"/>
    </a:folHlink>
  </a:clrScheme>
</a:themeOverride>
</file>

<file path=ppt/theme/themeOverride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7E9592"/>
    </a:accent1>
    <a:accent2>
      <a:srgbClr val="7E9592"/>
    </a:accent2>
    <a:accent3>
      <a:srgbClr val="7E9592"/>
    </a:accent3>
    <a:accent4>
      <a:srgbClr val="7E9592"/>
    </a:accent4>
    <a:accent5>
      <a:srgbClr val="7E9592"/>
    </a:accent5>
    <a:accent6>
      <a:srgbClr val="7E9592"/>
    </a:accent6>
    <a:hlink>
      <a:srgbClr val="56B4D6"/>
    </a:hlink>
    <a:folHlink>
      <a:srgbClr val="778495"/>
    </a:folHlink>
  </a:clrScheme>
</a:themeOverride>
</file>

<file path=ppt/theme/themeOverride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7E9592"/>
    </a:accent1>
    <a:accent2>
      <a:srgbClr val="7E9592"/>
    </a:accent2>
    <a:accent3>
      <a:srgbClr val="7E9592"/>
    </a:accent3>
    <a:accent4>
      <a:srgbClr val="7E9592"/>
    </a:accent4>
    <a:accent5>
      <a:srgbClr val="7E9592"/>
    </a:accent5>
    <a:accent6>
      <a:srgbClr val="7E9592"/>
    </a:accent6>
    <a:hlink>
      <a:srgbClr val="56B4D6"/>
    </a:hlink>
    <a:folHlink>
      <a:srgbClr val="778495"/>
    </a:folHlink>
  </a:clrScheme>
</a:themeOverride>
</file>

<file path=ppt/theme/themeOverride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7E9592"/>
    </a:accent1>
    <a:accent2>
      <a:srgbClr val="7E9592"/>
    </a:accent2>
    <a:accent3>
      <a:srgbClr val="7E9592"/>
    </a:accent3>
    <a:accent4>
      <a:srgbClr val="7E9592"/>
    </a:accent4>
    <a:accent5>
      <a:srgbClr val="7E9592"/>
    </a:accent5>
    <a:accent6>
      <a:srgbClr val="7E9592"/>
    </a:accent6>
    <a:hlink>
      <a:srgbClr val="56B4D6"/>
    </a:hlink>
    <a:folHlink>
      <a:srgbClr val="778495"/>
    </a:folHlink>
  </a:clrScheme>
</a:themeOverride>
</file>

<file path=ppt/theme/themeOverride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7E9592"/>
    </a:accent1>
    <a:accent2>
      <a:srgbClr val="7E9592"/>
    </a:accent2>
    <a:accent3>
      <a:srgbClr val="7E9592"/>
    </a:accent3>
    <a:accent4>
      <a:srgbClr val="7E9592"/>
    </a:accent4>
    <a:accent5>
      <a:srgbClr val="7E9592"/>
    </a:accent5>
    <a:accent6>
      <a:srgbClr val="7E9592"/>
    </a:accent6>
    <a:hlink>
      <a:srgbClr val="56B4D6"/>
    </a:hlink>
    <a:folHlink>
      <a:srgbClr val="778495"/>
    </a:folHlink>
  </a:clrScheme>
</a:themeOverride>
</file>

<file path=ppt/theme/themeOverride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7E9592"/>
    </a:accent1>
    <a:accent2>
      <a:srgbClr val="7E9592"/>
    </a:accent2>
    <a:accent3>
      <a:srgbClr val="7E9592"/>
    </a:accent3>
    <a:accent4>
      <a:srgbClr val="7E9592"/>
    </a:accent4>
    <a:accent5>
      <a:srgbClr val="7E9592"/>
    </a:accent5>
    <a:accent6>
      <a:srgbClr val="7E9592"/>
    </a:accent6>
    <a:hlink>
      <a:srgbClr val="56B4D6"/>
    </a:hlink>
    <a:folHlink>
      <a:srgbClr val="778495"/>
    </a:folHlink>
  </a:clrScheme>
</a:themeOverride>
</file>

<file path=ppt/theme/themeOverride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7E9592"/>
    </a:accent1>
    <a:accent2>
      <a:srgbClr val="7E9592"/>
    </a:accent2>
    <a:accent3>
      <a:srgbClr val="7E9592"/>
    </a:accent3>
    <a:accent4>
      <a:srgbClr val="7E9592"/>
    </a:accent4>
    <a:accent5>
      <a:srgbClr val="7E9592"/>
    </a:accent5>
    <a:accent6>
      <a:srgbClr val="7E9592"/>
    </a:accent6>
    <a:hlink>
      <a:srgbClr val="56B4D6"/>
    </a:hlink>
    <a:folHlink>
      <a:srgbClr val="778495"/>
    </a:folHlink>
  </a:clrScheme>
</a:themeOverride>
</file>

<file path=ppt/theme/themeOverride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7E9592"/>
    </a:accent1>
    <a:accent2>
      <a:srgbClr val="7E9592"/>
    </a:accent2>
    <a:accent3>
      <a:srgbClr val="7E9592"/>
    </a:accent3>
    <a:accent4>
      <a:srgbClr val="7E9592"/>
    </a:accent4>
    <a:accent5>
      <a:srgbClr val="7E9592"/>
    </a:accent5>
    <a:accent6>
      <a:srgbClr val="7E9592"/>
    </a:accent6>
    <a:hlink>
      <a:srgbClr val="56B4D6"/>
    </a:hlink>
    <a:folHlink>
      <a:srgbClr val="778495"/>
    </a:folHlink>
  </a:clrScheme>
</a:themeOverride>
</file>

<file path=ppt/theme/themeOverride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7E9592"/>
    </a:accent1>
    <a:accent2>
      <a:srgbClr val="7E9592"/>
    </a:accent2>
    <a:accent3>
      <a:srgbClr val="7E9592"/>
    </a:accent3>
    <a:accent4>
      <a:srgbClr val="7E9592"/>
    </a:accent4>
    <a:accent5>
      <a:srgbClr val="7E9592"/>
    </a:accent5>
    <a:accent6>
      <a:srgbClr val="7E9592"/>
    </a:accent6>
    <a:hlink>
      <a:srgbClr val="56B4D6"/>
    </a:hlink>
    <a:folHlink>
      <a:srgbClr val="778495"/>
    </a:folHlink>
  </a:clrScheme>
</a:themeOverride>
</file>

<file path=ppt/theme/themeOverride1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7E9592"/>
    </a:accent1>
    <a:accent2>
      <a:srgbClr val="7E9592"/>
    </a:accent2>
    <a:accent3>
      <a:srgbClr val="7E9592"/>
    </a:accent3>
    <a:accent4>
      <a:srgbClr val="7E9592"/>
    </a:accent4>
    <a:accent5>
      <a:srgbClr val="7E9592"/>
    </a:accent5>
    <a:accent6>
      <a:srgbClr val="7E9592"/>
    </a:accent6>
    <a:hlink>
      <a:srgbClr val="56B4D6"/>
    </a:hlink>
    <a:folHlink>
      <a:srgbClr val="778495"/>
    </a:folHlink>
  </a:clrScheme>
</a:themeOverride>
</file>

<file path=ppt/theme/themeOverride1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7E9592"/>
    </a:accent1>
    <a:accent2>
      <a:srgbClr val="7E9592"/>
    </a:accent2>
    <a:accent3>
      <a:srgbClr val="7E9592"/>
    </a:accent3>
    <a:accent4>
      <a:srgbClr val="7E9592"/>
    </a:accent4>
    <a:accent5>
      <a:srgbClr val="7E9592"/>
    </a:accent5>
    <a:accent6>
      <a:srgbClr val="7E9592"/>
    </a:accent6>
    <a:hlink>
      <a:srgbClr val="56B4D6"/>
    </a:hlink>
    <a:folHlink>
      <a:srgbClr val="778495"/>
    </a:folHlink>
  </a:clrScheme>
</a:themeOverride>
</file>

<file path=ppt/theme/themeOverride1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7E9592"/>
    </a:accent1>
    <a:accent2>
      <a:srgbClr val="7E9592"/>
    </a:accent2>
    <a:accent3>
      <a:srgbClr val="7E9592"/>
    </a:accent3>
    <a:accent4>
      <a:srgbClr val="7E9592"/>
    </a:accent4>
    <a:accent5>
      <a:srgbClr val="7E9592"/>
    </a:accent5>
    <a:accent6>
      <a:srgbClr val="7E9592"/>
    </a:accent6>
    <a:hlink>
      <a:srgbClr val="56B4D6"/>
    </a:hlink>
    <a:folHlink>
      <a:srgbClr val="778495"/>
    </a:folHlink>
  </a:clrScheme>
</a:themeOverride>
</file>

<file path=ppt/theme/themeOverride1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7E9592"/>
    </a:accent1>
    <a:accent2>
      <a:srgbClr val="7E9592"/>
    </a:accent2>
    <a:accent3>
      <a:srgbClr val="7E9592"/>
    </a:accent3>
    <a:accent4>
      <a:srgbClr val="7E9592"/>
    </a:accent4>
    <a:accent5>
      <a:srgbClr val="7E9592"/>
    </a:accent5>
    <a:accent6>
      <a:srgbClr val="7E9592"/>
    </a:accent6>
    <a:hlink>
      <a:srgbClr val="56B4D6"/>
    </a:hlink>
    <a:folHlink>
      <a:srgbClr val="778495"/>
    </a:folHlink>
  </a:clrScheme>
</a:themeOverride>
</file>

<file path=ppt/theme/themeOverride1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7E9592"/>
    </a:accent1>
    <a:accent2>
      <a:srgbClr val="7E9592"/>
    </a:accent2>
    <a:accent3>
      <a:srgbClr val="7E9592"/>
    </a:accent3>
    <a:accent4>
      <a:srgbClr val="7E9592"/>
    </a:accent4>
    <a:accent5>
      <a:srgbClr val="7E9592"/>
    </a:accent5>
    <a:accent6>
      <a:srgbClr val="7E9592"/>
    </a:accent6>
    <a:hlink>
      <a:srgbClr val="56B4D6"/>
    </a:hlink>
    <a:folHlink>
      <a:srgbClr val="778495"/>
    </a:folHlink>
  </a:clrScheme>
</a:themeOverride>
</file>

<file path=ppt/theme/themeOverride1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7E9592"/>
    </a:accent1>
    <a:accent2>
      <a:srgbClr val="7E9592"/>
    </a:accent2>
    <a:accent3>
      <a:srgbClr val="7E9592"/>
    </a:accent3>
    <a:accent4>
      <a:srgbClr val="7E9592"/>
    </a:accent4>
    <a:accent5>
      <a:srgbClr val="7E9592"/>
    </a:accent5>
    <a:accent6>
      <a:srgbClr val="7E9592"/>
    </a:accent6>
    <a:hlink>
      <a:srgbClr val="56B4D6"/>
    </a:hlink>
    <a:folHlink>
      <a:srgbClr val="778495"/>
    </a:folHlink>
  </a:clrScheme>
</a:themeOverride>
</file>

<file path=ppt/theme/themeOverride1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7E9592"/>
    </a:accent1>
    <a:accent2>
      <a:srgbClr val="7E9592"/>
    </a:accent2>
    <a:accent3>
      <a:srgbClr val="7E9592"/>
    </a:accent3>
    <a:accent4>
      <a:srgbClr val="7E9592"/>
    </a:accent4>
    <a:accent5>
      <a:srgbClr val="7E9592"/>
    </a:accent5>
    <a:accent6>
      <a:srgbClr val="7E9592"/>
    </a:accent6>
    <a:hlink>
      <a:srgbClr val="56B4D6"/>
    </a:hlink>
    <a:folHlink>
      <a:srgbClr val="778495"/>
    </a:folHlink>
  </a:clrScheme>
</a:themeOverride>
</file>

<file path=ppt/theme/themeOverride1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7E9592"/>
    </a:accent1>
    <a:accent2>
      <a:srgbClr val="7E9592"/>
    </a:accent2>
    <a:accent3>
      <a:srgbClr val="7E9592"/>
    </a:accent3>
    <a:accent4>
      <a:srgbClr val="7E9592"/>
    </a:accent4>
    <a:accent5>
      <a:srgbClr val="7E9592"/>
    </a:accent5>
    <a:accent6>
      <a:srgbClr val="7E9592"/>
    </a:accent6>
    <a:hlink>
      <a:srgbClr val="56B4D6"/>
    </a:hlink>
    <a:folHlink>
      <a:srgbClr val="778495"/>
    </a:folHlink>
  </a:clrScheme>
</a:themeOverride>
</file>

<file path=ppt/theme/themeOverride1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7E9592"/>
    </a:accent1>
    <a:accent2>
      <a:srgbClr val="7E9592"/>
    </a:accent2>
    <a:accent3>
      <a:srgbClr val="7E9592"/>
    </a:accent3>
    <a:accent4>
      <a:srgbClr val="7E9592"/>
    </a:accent4>
    <a:accent5>
      <a:srgbClr val="7E9592"/>
    </a:accent5>
    <a:accent6>
      <a:srgbClr val="7E9592"/>
    </a:accent6>
    <a:hlink>
      <a:srgbClr val="56B4D6"/>
    </a:hlink>
    <a:folHlink>
      <a:srgbClr val="778495"/>
    </a:folHlink>
  </a:clrScheme>
</a:themeOverride>
</file>

<file path=ppt/theme/themeOverride1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7E9592"/>
    </a:accent1>
    <a:accent2>
      <a:srgbClr val="7E9592"/>
    </a:accent2>
    <a:accent3>
      <a:srgbClr val="7E9592"/>
    </a:accent3>
    <a:accent4>
      <a:srgbClr val="7E9592"/>
    </a:accent4>
    <a:accent5>
      <a:srgbClr val="7E9592"/>
    </a:accent5>
    <a:accent6>
      <a:srgbClr val="7E9592"/>
    </a:accent6>
    <a:hlink>
      <a:srgbClr val="56B4D6"/>
    </a:hlink>
    <a:folHlink>
      <a:srgbClr val="778495"/>
    </a:folHlink>
  </a:clrScheme>
</a:themeOverride>
</file>

<file path=ppt/theme/themeOverride2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7E9592"/>
    </a:accent1>
    <a:accent2>
      <a:srgbClr val="7E9592"/>
    </a:accent2>
    <a:accent3>
      <a:srgbClr val="7E9592"/>
    </a:accent3>
    <a:accent4>
      <a:srgbClr val="7E9592"/>
    </a:accent4>
    <a:accent5>
      <a:srgbClr val="7E9592"/>
    </a:accent5>
    <a:accent6>
      <a:srgbClr val="7E9592"/>
    </a:accent6>
    <a:hlink>
      <a:srgbClr val="56B4D6"/>
    </a:hlink>
    <a:folHlink>
      <a:srgbClr val="778495"/>
    </a:folHlink>
  </a:clrScheme>
</a:themeOverride>
</file>

<file path=ppt/theme/themeOverride2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7E9592"/>
    </a:accent1>
    <a:accent2>
      <a:srgbClr val="7E9592"/>
    </a:accent2>
    <a:accent3>
      <a:srgbClr val="7E9592"/>
    </a:accent3>
    <a:accent4>
      <a:srgbClr val="7E9592"/>
    </a:accent4>
    <a:accent5>
      <a:srgbClr val="7E9592"/>
    </a:accent5>
    <a:accent6>
      <a:srgbClr val="7E9592"/>
    </a:accent6>
    <a:hlink>
      <a:srgbClr val="56B4D6"/>
    </a:hlink>
    <a:folHlink>
      <a:srgbClr val="778495"/>
    </a:folHlink>
  </a:clrScheme>
</a:themeOverride>
</file>

<file path=ppt/theme/themeOverride2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7E9592"/>
    </a:accent1>
    <a:accent2>
      <a:srgbClr val="7E9592"/>
    </a:accent2>
    <a:accent3>
      <a:srgbClr val="7E9592"/>
    </a:accent3>
    <a:accent4>
      <a:srgbClr val="7E9592"/>
    </a:accent4>
    <a:accent5>
      <a:srgbClr val="7E9592"/>
    </a:accent5>
    <a:accent6>
      <a:srgbClr val="7E9592"/>
    </a:accent6>
    <a:hlink>
      <a:srgbClr val="56B4D6"/>
    </a:hlink>
    <a:folHlink>
      <a:srgbClr val="77849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2768</TotalTime>
  <Words>2115</Words>
  <Application>Microsoft Office PowerPoint</Application>
  <PresentationFormat>全屏显示(16:9)</PresentationFormat>
  <Paragraphs>209</Paragraphs>
  <Slides>25</Slides>
  <Notes>8</Notes>
  <HiddenSlides>0</HiddenSlides>
  <MMClips>6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5" baseType="lpstr">
      <vt:lpstr>Adobe Arabic</vt:lpstr>
      <vt:lpstr>KyoMadoka</vt:lpstr>
      <vt:lpstr>Open Sans Light</vt:lpstr>
      <vt:lpstr>迷你简启体</vt:lpstr>
      <vt:lpstr>宋体</vt:lpstr>
      <vt:lpstr>微软雅黑</vt:lpstr>
      <vt:lpstr>Arial</vt:lpstr>
      <vt:lpstr>Calibri</vt:lpstr>
      <vt:lpstr>Impact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第一PPT模板网-WWW.1PPT.COM</dc:title>
  <dc:creator>user</dc:creator>
  <cp:keywords>第一PPT模板网-WWW.1PPT.COM</cp:keywords>
  <cp:lastModifiedBy>Administrator</cp:lastModifiedBy>
  <cp:revision>205</cp:revision>
  <dcterms:created xsi:type="dcterms:W3CDTF">2015-12-11T17:46:17Z</dcterms:created>
  <dcterms:modified xsi:type="dcterms:W3CDTF">2018-03-02T00:52:33Z</dcterms:modified>
</cp:coreProperties>
</file>