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33" r:id="rId3"/>
    <p:sldId id="3128" r:id="rId4"/>
    <p:sldId id="3123" r:id="rId5"/>
    <p:sldId id="3105" r:id="rId6"/>
    <p:sldId id="3106" r:id="rId7"/>
    <p:sldId id="3111" r:id="rId8"/>
    <p:sldId id="3134" r:id="rId9"/>
    <p:sldId id="3125" r:id="rId10"/>
    <p:sldId id="3113" r:id="rId11"/>
    <p:sldId id="3108" r:id="rId12"/>
    <p:sldId id="3126" r:id="rId13"/>
    <p:sldId id="3135" r:id="rId14"/>
    <p:sldId id="3109" r:id="rId15"/>
    <p:sldId id="3112" r:id="rId16"/>
    <p:sldId id="3124" r:id="rId17"/>
    <p:sldId id="3104" r:id="rId18"/>
    <p:sldId id="3136" r:id="rId19"/>
    <p:sldId id="3107" r:id="rId20"/>
    <p:sldId id="3110" r:id="rId21"/>
    <p:sldId id="3114" r:id="rId22"/>
    <p:sldId id="313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9"/>
    <a:srgbClr val="C00000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9895120"/>
        <c:axId val="1319896752"/>
      </c:lineChart>
      <c:catAx>
        <c:axId val="1319895120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1319896752"/>
        <c:crosses val="autoZero"/>
        <c:auto val="1"/>
        <c:lblAlgn val="ctr"/>
        <c:lblOffset val="100"/>
        <c:noMultiLvlLbl val="0"/>
      </c:catAx>
      <c:valAx>
        <c:axId val="13198967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319895120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2006176"/>
        <c:axId val="1422005088"/>
      </c:barChart>
      <c:catAx>
        <c:axId val="1422006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422005088"/>
        <c:crosses val="autoZero"/>
        <c:auto val="1"/>
        <c:lblAlgn val="ctr"/>
        <c:lblOffset val="100"/>
        <c:noMultiLvlLbl val="0"/>
      </c:catAx>
      <c:valAx>
        <c:axId val="1422005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42200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B9F-4CBF-A9A5-556CC45D212B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9F-4CBF-A9A5-556CC45D212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42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756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006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7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1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358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254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779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56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217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308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229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565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334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050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718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279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840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71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58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87932"/>
            <a:ext cx="308695" cy="432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213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71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3" r:id="rId2"/>
    <p:sldLayoutId id="21474839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3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3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3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408414"/>
            <a:ext cx="12858750" cy="2825204"/>
          </a:xfrm>
          <a:custGeom>
            <a:avLst/>
            <a:gdLst>
              <a:gd name="connsiteX0" fmla="*/ 468061 w 12858750"/>
              <a:gd name="connsiteY0" fmla="*/ 0 h 2318305"/>
              <a:gd name="connsiteX1" fmla="*/ 12390689 w 12858750"/>
              <a:gd name="connsiteY1" fmla="*/ 0 h 2318305"/>
              <a:gd name="connsiteX2" fmla="*/ 12858750 w 12858750"/>
              <a:gd name="connsiteY2" fmla="*/ 468061 h 2318305"/>
              <a:gd name="connsiteX3" fmla="*/ 12858750 w 12858750"/>
              <a:gd name="connsiteY3" fmla="*/ 2318305 h 2318305"/>
              <a:gd name="connsiteX4" fmla="*/ 0 w 12858750"/>
              <a:gd name="connsiteY4" fmla="*/ 2318305 h 2318305"/>
              <a:gd name="connsiteX5" fmla="*/ 0 w 12858750"/>
              <a:gd name="connsiteY5" fmla="*/ 468061 h 2318305"/>
              <a:gd name="connsiteX6" fmla="*/ 468061 w 12858750"/>
              <a:gd name="connsiteY6" fmla="*/ 0 h 23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58750" h="2318305">
                <a:moveTo>
                  <a:pt x="468061" y="0"/>
                </a:moveTo>
                <a:lnTo>
                  <a:pt x="12390689" y="0"/>
                </a:lnTo>
                <a:cubicBezTo>
                  <a:pt x="12649192" y="0"/>
                  <a:pt x="12858750" y="209558"/>
                  <a:pt x="12858750" y="468061"/>
                </a:cubicBezTo>
                <a:lnTo>
                  <a:pt x="12858750" y="2318305"/>
                </a:lnTo>
                <a:lnTo>
                  <a:pt x="0" y="2318305"/>
                </a:lnTo>
                <a:lnTo>
                  <a:pt x="0" y="468061"/>
                </a:lnTo>
                <a:cubicBezTo>
                  <a:pt x="0" y="209558"/>
                  <a:pt x="209558" y="0"/>
                  <a:pt x="468061" y="0"/>
                </a:cubicBezTo>
                <a:close/>
              </a:path>
            </a:pathLst>
          </a:custGeom>
          <a:solidFill>
            <a:srgbClr val="E46C0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783081" y="5922728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RESTAURANT CUISINE LOBSTER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477047" y="5104201"/>
            <a:ext cx="59046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食品安全现状</a:t>
            </a:r>
            <a:r>
              <a:rPr lang="en-US" altLang="zh-CN" sz="4400" cap="all" dirty="0" err="1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4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9" grpId="0" animBg="1"/>
      <p:bldP spid="18" grpId="0"/>
      <p:bldP spid="18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solidFill>
            <a:srgbClr val="E46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795" y="448"/>
            <a:ext cx="9301115" cy="7231757"/>
          </a:xfrm>
          <a:prstGeom prst="rtTriangl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4117615" y="2168612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 bwMode="auto">
          <a:xfrm>
            <a:off x="2787231" y="2096765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336664" y="3082899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 bwMode="auto">
          <a:xfrm>
            <a:off x="4006280" y="3011052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464285" y="405813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圆角矩形 48"/>
          <p:cNvSpPr/>
          <p:nvPr/>
        </p:nvSpPr>
        <p:spPr bwMode="auto">
          <a:xfrm>
            <a:off x="5133901" y="3986292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81430" y="5033378"/>
            <a:ext cx="2697842" cy="60932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/>
        </p:nvSpPr>
        <p:spPr bwMode="auto">
          <a:xfrm>
            <a:off x="6551046" y="4961531"/>
            <a:ext cx="860230" cy="709226"/>
          </a:xfrm>
          <a:prstGeom prst="roundRect">
            <a:avLst/>
          </a:prstGeom>
          <a:solidFill>
            <a:schemeClr val="bg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schemeClr val="accent2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95760" y="371273"/>
            <a:ext cx="2850081" cy="830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000" b="1" cap="all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000" b="1" cap="all" dirty="0">
                <a:solidFill>
                  <a:schemeClr val="bg1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2000" b="1" cap="all" dirty="0">
              <a:solidFill>
                <a:schemeClr val="bg1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397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  <p:bldP spid="5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978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>
            <a:spLocks/>
          </p:cNvSpPr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4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92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84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891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9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16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9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9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198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05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84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4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5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>
            <a:off x="-1059457" y="-19892"/>
            <a:ext cx="5976664" cy="7265913"/>
          </a:xfrm>
          <a:prstGeom prst="parallelogram">
            <a:avLst>
              <a:gd name="adj" fmla="val 1336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953200" y="3892086"/>
            <a:ext cx="4514848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</a:t>
            </a:r>
            <a:r>
              <a:rPr lang="zh-CN" altLang="en-US" sz="2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953200" y="2894567"/>
            <a:ext cx="861839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2396927" y="-19892"/>
            <a:ext cx="4293045" cy="6516538"/>
          </a:xfrm>
          <a:prstGeom prst="parallelogram">
            <a:avLst>
              <a:gd name="adj" fmla="val 589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平行四边形 23"/>
          <p:cNvSpPr/>
          <p:nvPr/>
        </p:nvSpPr>
        <p:spPr>
          <a:xfrm>
            <a:off x="3845843" y="2646331"/>
            <a:ext cx="2520280" cy="4619583"/>
          </a:xfrm>
          <a:prstGeom prst="parallelogram">
            <a:avLst>
              <a:gd name="adj" fmla="val 710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953200" y="4490593"/>
            <a:ext cx="4514848" cy="4947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502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0" grpId="0"/>
      <p:bldP spid="18" grpId="0" animBg="1"/>
      <p:bldP spid="24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77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3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55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198855" y="188813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0" y="4408414"/>
            <a:ext cx="12858750" cy="2825204"/>
          </a:xfrm>
          <a:custGeom>
            <a:avLst/>
            <a:gdLst>
              <a:gd name="connsiteX0" fmla="*/ 468061 w 12858750"/>
              <a:gd name="connsiteY0" fmla="*/ 0 h 2318305"/>
              <a:gd name="connsiteX1" fmla="*/ 12390689 w 12858750"/>
              <a:gd name="connsiteY1" fmla="*/ 0 h 2318305"/>
              <a:gd name="connsiteX2" fmla="*/ 12858750 w 12858750"/>
              <a:gd name="connsiteY2" fmla="*/ 468061 h 2318305"/>
              <a:gd name="connsiteX3" fmla="*/ 12858750 w 12858750"/>
              <a:gd name="connsiteY3" fmla="*/ 2318305 h 2318305"/>
              <a:gd name="connsiteX4" fmla="*/ 0 w 12858750"/>
              <a:gd name="connsiteY4" fmla="*/ 2318305 h 2318305"/>
              <a:gd name="connsiteX5" fmla="*/ 0 w 12858750"/>
              <a:gd name="connsiteY5" fmla="*/ 468061 h 2318305"/>
              <a:gd name="connsiteX6" fmla="*/ 468061 w 12858750"/>
              <a:gd name="connsiteY6" fmla="*/ 0 h 231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58750" h="2318305">
                <a:moveTo>
                  <a:pt x="468061" y="0"/>
                </a:moveTo>
                <a:lnTo>
                  <a:pt x="12390689" y="0"/>
                </a:lnTo>
                <a:cubicBezTo>
                  <a:pt x="12649192" y="0"/>
                  <a:pt x="12858750" y="209558"/>
                  <a:pt x="12858750" y="468061"/>
                </a:cubicBezTo>
                <a:lnTo>
                  <a:pt x="12858750" y="2318305"/>
                </a:lnTo>
                <a:lnTo>
                  <a:pt x="0" y="2318305"/>
                </a:lnTo>
                <a:lnTo>
                  <a:pt x="0" y="468061"/>
                </a:lnTo>
                <a:cubicBezTo>
                  <a:pt x="0" y="209558"/>
                  <a:pt x="209558" y="0"/>
                  <a:pt x="468061" y="0"/>
                </a:cubicBezTo>
                <a:close/>
              </a:path>
            </a:pathLst>
          </a:custGeom>
          <a:solidFill>
            <a:srgbClr val="E46C0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783081" y="5922728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RESTAURANT CUISINE LOBSTER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918238" y="6332982"/>
            <a:ext cx="50222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适用于高级酒店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因式餐厅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养殖场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产品宣传</a:t>
            </a:r>
            <a:r>
              <a:rPr lang="en-US" altLang="zh-CN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海鲜介绍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477047" y="5104201"/>
            <a:ext cx="59046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thank you</a:t>
            </a:r>
            <a:endParaRPr lang="zh-CN" altLang="en-US" sz="60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9" grpId="0" animBg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龙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3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46C09"/>
      </a:accent1>
      <a:accent2>
        <a:srgbClr val="FCC001"/>
      </a:accent2>
      <a:accent3>
        <a:srgbClr val="E46C09"/>
      </a:accent3>
      <a:accent4>
        <a:srgbClr val="FCC001"/>
      </a:accent4>
      <a:accent5>
        <a:srgbClr val="E46C09"/>
      </a:accent5>
      <a:accent6>
        <a:srgbClr val="FCC001"/>
      </a:accent6>
      <a:hlink>
        <a:srgbClr val="E46C09"/>
      </a:hlink>
      <a:folHlink>
        <a:srgbClr val="FCC00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2584</Words>
  <Application>Microsoft Office PowerPoint</Application>
  <PresentationFormat>自定义</PresentationFormat>
  <Paragraphs>246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Gill Sans</vt:lpstr>
      <vt:lpstr>Lato</vt:lpstr>
      <vt:lpstr>SimSun-ExtB</vt:lpstr>
      <vt:lpstr>冬青黑体简体中文 W3</vt:lpstr>
      <vt:lpstr>方正正准黑简体</vt:lpstr>
      <vt:lpstr>宋体</vt:lpstr>
      <vt:lpstr>微软雅黑</vt:lpstr>
      <vt:lpstr>Arial</vt:lpstr>
      <vt:lpstr>Calibri</vt:lpstr>
      <vt:lpstr>Calibri Light</vt:lpstr>
      <vt:lpstr>Cambria Math</vt:lpstr>
      <vt:lpstr>Franklin Gothic Book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小龙虾</dc:title>
  <dc:creator/>
  <cp:keywords>第一PPT模板网-WWW.1PPT.COM</cp:keywords>
  <cp:lastModifiedBy/>
  <cp:revision>1</cp:revision>
  <dcterms:created xsi:type="dcterms:W3CDTF">2016-10-17T14:00:15Z</dcterms:created>
  <dcterms:modified xsi:type="dcterms:W3CDTF">2018-12-11T05:29:10Z</dcterms:modified>
</cp:coreProperties>
</file>