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sldIdLst>
    <p:sldId id="258" r:id="rId2"/>
    <p:sldId id="324" r:id="rId3"/>
    <p:sldId id="260" r:id="rId4"/>
    <p:sldId id="261" r:id="rId5"/>
    <p:sldId id="302" r:id="rId6"/>
    <p:sldId id="304" r:id="rId7"/>
    <p:sldId id="314" r:id="rId8"/>
    <p:sldId id="312" r:id="rId9"/>
    <p:sldId id="313" r:id="rId10"/>
    <p:sldId id="281" r:id="rId11"/>
    <p:sldId id="317" r:id="rId12"/>
    <p:sldId id="322" r:id="rId13"/>
    <p:sldId id="316" r:id="rId14"/>
    <p:sldId id="259" r:id="rId15"/>
    <p:sldId id="311" r:id="rId16"/>
    <p:sldId id="315" r:id="rId17"/>
    <p:sldId id="323" r:id="rId18"/>
    <p:sldId id="262" r:id="rId19"/>
    <p:sldId id="307" r:id="rId20"/>
    <p:sldId id="305" r:id="rId21"/>
    <p:sldId id="267" r:id="rId22"/>
    <p:sldId id="273" r:id="rId23"/>
    <p:sldId id="264" r:id="rId24"/>
    <p:sldId id="318" r:id="rId25"/>
    <p:sldId id="282" r:id="rId26"/>
    <p:sldId id="270" r:id="rId27"/>
    <p:sldId id="266" r:id="rId28"/>
    <p:sldId id="308" r:id="rId29"/>
    <p:sldId id="269" r:id="rId30"/>
    <p:sldId id="319" r:id="rId31"/>
    <p:sldId id="265" r:id="rId32"/>
    <p:sldId id="306" r:id="rId33"/>
    <p:sldId id="272" r:id="rId34"/>
    <p:sldId id="320" r:id="rId35"/>
    <p:sldId id="289" r:id="rId36"/>
    <p:sldId id="294" r:id="rId37"/>
    <p:sldId id="274" r:id="rId38"/>
    <p:sldId id="278" r:id="rId39"/>
    <p:sldId id="321" r:id="rId40"/>
    <p:sldId id="309" r:id="rId41"/>
    <p:sldId id="291" r:id="rId42"/>
    <p:sldId id="286" r:id="rId43"/>
    <p:sldId id="297" r:id="rId44"/>
    <p:sldId id="288" r:id="rId45"/>
    <p:sldId id="298" r:id="rId46"/>
    <p:sldId id="276" r:id="rId47"/>
    <p:sldId id="370" r:id="rId48"/>
  </p:sldIdLst>
  <p:sldSz cx="9144000" cy="5143500" type="screen16x9"/>
  <p:notesSz cx="6858000" cy="9144000"/>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05">
          <p15:clr>
            <a:srgbClr val="A4A3A4"/>
          </p15:clr>
        </p15:guide>
        <p15:guide id="2" pos="28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448B"/>
    <a:srgbClr val="1B4C98"/>
    <a:srgbClr val="C80000"/>
    <a:srgbClr val="FDD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96"/>
      </p:cViewPr>
      <p:guideLst>
        <p:guide orient="horz" pos="1605"/>
        <p:guide pos="287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openxmlformats.org/officeDocument/2006/relationships/image" Target="../media/image31.png"/><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799624242187597E-2"/>
          <c:y val="4.0878899260288003E-2"/>
          <c:w val="0.927200375757812"/>
          <c:h val="0.91824220147942404"/>
        </c:manualLayout>
      </c:layout>
      <c:barChart>
        <c:barDir val="bar"/>
        <c:grouping val="clustered"/>
        <c:varyColors val="0"/>
        <c:ser>
          <c:idx val="0"/>
          <c:order val="0"/>
          <c:tx>
            <c:strRef>
              <c:f>Sheet1!$B$1</c:f>
              <c:strCache>
                <c:ptCount val="1"/>
                <c:pt idx="0">
                  <c:v>固定值</c:v>
                </c:pt>
              </c:strCache>
            </c:strRef>
          </c:tx>
          <c:spPr>
            <a:blipFill>
              <a:blip xmlns:r="http://schemas.openxmlformats.org/officeDocument/2006/relationships" r:embed="rId2"/>
              <a:stretch>
                <a:fillRect/>
              </a:stretch>
            </a:blipFill>
            <a:ln>
              <a:noFill/>
            </a:ln>
            <a:effectLst/>
          </c:spPr>
          <c:invertIfNegative val="0"/>
          <c:cat>
            <c:strRef>
              <c:f>Sheet1!$A$2:$A$6</c:f>
              <c:strCache>
                <c:ptCount val="5"/>
                <c:pt idx="0">
                  <c:v>部门1</c:v>
                </c:pt>
                <c:pt idx="1">
                  <c:v>部门2</c:v>
                </c:pt>
                <c:pt idx="2">
                  <c:v>部门3</c:v>
                </c:pt>
                <c:pt idx="3">
                  <c:v>部门4</c:v>
                </c:pt>
                <c:pt idx="4">
                  <c:v>部门5</c:v>
                </c:pt>
              </c:strCache>
            </c:strRef>
          </c:cat>
          <c:val>
            <c:numRef>
              <c:f>Sheet1!$B$2:$B$6</c:f>
              <c:numCache>
                <c:formatCode>0%</c:formatCode>
                <c:ptCount val="5"/>
                <c:pt idx="0">
                  <c:v>1</c:v>
                </c:pt>
                <c:pt idx="1">
                  <c:v>1</c:v>
                </c:pt>
                <c:pt idx="2">
                  <c:v>1</c:v>
                </c:pt>
                <c:pt idx="3">
                  <c:v>1</c:v>
                </c:pt>
                <c:pt idx="4">
                  <c:v>1</c:v>
                </c:pt>
              </c:numCache>
            </c:numRef>
          </c:val>
        </c:ser>
        <c:ser>
          <c:idx val="1"/>
          <c:order val="1"/>
          <c:tx>
            <c:strRef>
              <c:f>Sheet1!$C$1</c:f>
              <c:strCache>
                <c:ptCount val="1"/>
                <c:pt idx="0">
                  <c:v>数据填入2</c:v>
                </c:pt>
              </c:strCache>
            </c:strRef>
          </c:tx>
          <c:spPr>
            <a:solidFill>
              <a:srgbClr val="1B4C98"/>
            </a:solidFill>
            <a:ln>
              <a:noFill/>
            </a:ln>
            <a:effectLst/>
          </c:spPr>
          <c:invertIfNegative val="0"/>
          <c:dPt>
            <c:idx val="0"/>
            <c:invertIfNegative val="0"/>
            <c:bubble3D val="0"/>
          </c:dPt>
          <c:dPt>
            <c:idx val="1"/>
            <c:invertIfNegative val="0"/>
            <c:bubble3D val="0"/>
          </c:dPt>
          <c:dPt>
            <c:idx val="2"/>
            <c:invertIfNegative val="0"/>
            <c:bubble3D val="0"/>
            <c:spPr>
              <a:solidFill>
                <a:srgbClr val="0070C0"/>
              </a:solidFill>
              <a:ln>
                <a:noFill/>
              </a:ln>
              <a:effectLst/>
            </c:spPr>
          </c:dPt>
          <c:dPt>
            <c:idx val="3"/>
            <c:invertIfNegative val="0"/>
            <c:bubble3D val="0"/>
          </c:dPt>
          <c:dPt>
            <c:idx val="4"/>
            <c:invertIfNegative val="0"/>
            <c:bubble3D val="0"/>
            <c:spPr>
              <a:solidFill>
                <a:srgbClr val="0070C0"/>
              </a:solidFill>
              <a:ln>
                <a:noFill/>
              </a:ln>
              <a:effectLst/>
            </c:spPr>
          </c:dPt>
          <c:dLbls>
            <c:dLbl>
              <c:idx val="0"/>
              <c:layout>
                <c:manualLayout>
                  <c:x val="-6.3115955191647699E-2"/>
                  <c:y val="3.7174340458317901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4994E-2"/>
                      <c:h val="0.105342904321429"/>
                    </c:manualLayout>
                  </c15:layout>
                </c:ext>
              </c:extLst>
            </c:dLbl>
            <c:dLbl>
              <c:idx val="1"/>
              <c:layout>
                <c:manualLayout>
                  <c:x val="-6.3115955191647602E-2"/>
                  <c:y val="3.7174340458317801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4994E-2"/>
                      <c:h val="0.105342904321429"/>
                    </c:manualLayout>
                  </c15:layout>
                </c:ext>
              </c:extLst>
            </c:dLbl>
            <c:dLbl>
              <c:idx val="2"/>
              <c:layout>
                <c:manualLayout>
                  <c:x val="-6.3115955191647602E-2"/>
                  <c:y val="3.71743404583185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4994E-2"/>
                      <c:h val="0.105342904321429"/>
                    </c:manualLayout>
                  </c15:layout>
                </c:ext>
              </c:extLst>
            </c:dLbl>
            <c:dLbl>
              <c:idx val="3"/>
              <c:layout>
                <c:manualLayout>
                  <c:x val="-6.3115955191647699E-2"/>
                  <c:y val="3.7174340458319198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4994E-2"/>
                      <c:h val="0.105342904321429"/>
                    </c:manualLayout>
                  </c15:layout>
                </c:ext>
              </c:extLst>
            </c:dLbl>
            <c:dLbl>
              <c:idx val="4"/>
              <c:layout>
                <c:manualLayout>
                  <c:x val="-6.3115955191647602E-2"/>
                  <c:y val="3.7174340458317801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8.9455684523594994E-2"/>
                      <c:h val="0.105342904321429"/>
                    </c:manualLayout>
                  </c15:layout>
                </c:ext>
              </c:extLst>
            </c:dLbl>
            <c:spPr>
              <a:solidFill>
                <a:srgbClr val="FFFFFF"/>
              </a:solidFill>
              <a:ln w="9525" cap="flat" cmpd="sng" algn="ctr">
                <a:noFill/>
                <a:prstDash val="solid"/>
                <a:round/>
                <a:headEnd type="none" w="med" len="med"/>
                <a:tailEnd type="none" w="med" len="med"/>
              </a:ln>
              <a:effectLst>
                <a:outerShdw blurRad="76200" dist="38100" dir="2700000" algn="tl" rotWithShape="0">
                  <a:prstClr val="black">
                    <a:alpha val="25000"/>
                  </a:prstClr>
                </a:outerShdw>
              </a:effectLst>
              <a:scene3d>
                <a:camera prst="orthographicFront"/>
                <a:lightRig rig="threePt" dir="t"/>
              </a:scene3d>
              <a:sp3d>
                <a:bevelT w="38100" h="19050" prst="angle"/>
              </a:sp3d>
            </c:spPr>
            <c:txPr>
              <a:bodyPr rot="0" spcFirstLastPara="1" vertOverflow="clip" horzOverflow="clip" vert="horz" wrap="square" lIns="36576" tIns="18288" rIns="36576" bIns="18288" anchor="ctr" anchorCtr="1">
                <a:spAutoFit/>
              </a:bodyPr>
              <a:lstStyle/>
              <a:p>
                <a:pPr>
                  <a:defRPr lang="zh-CN" sz="1400" b="0" i="0" u="none" strike="noStrike" kern="1200" baseline="0">
                    <a:solidFill>
                      <a:schemeClr val="dk1">
                        <a:lumMod val="65000"/>
                        <a:lumOff val="35000"/>
                      </a:schemeClr>
                    </a:solidFill>
                    <a:latin typeface="ITC Avant Garde Std Bk" panose="020B0502020202020204" pitchFamily="3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gd name="adj" fmla="val 50000"/>
                    </a:avLst>
                  </a:prstGeom>
                </c15:spPr>
                <c15:showLeaderLines val="1"/>
                <c15:leaderLines>
                  <c:spPr>
                    <a:ln w="9525" cap="flat" cmpd="sng" algn="ctr">
                      <a:solidFill>
                        <a:schemeClr val="tx1">
                          <a:lumMod val="35000"/>
                          <a:lumOff val="65000"/>
                        </a:schemeClr>
                      </a:solidFill>
                      <a:prstDash val="solid"/>
                      <a:round/>
                    </a:ln>
                    <a:effectLst/>
                  </c:spPr>
                </c15:leaderLines>
              </c:ext>
            </c:extLst>
          </c:dLbls>
          <c:cat>
            <c:strRef>
              <c:f>Sheet1!$A$2:$A$6</c:f>
              <c:strCache>
                <c:ptCount val="5"/>
                <c:pt idx="0">
                  <c:v>部门1</c:v>
                </c:pt>
                <c:pt idx="1">
                  <c:v>部门2</c:v>
                </c:pt>
                <c:pt idx="2">
                  <c:v>部门3</c:v>
                </c:pt>
                <c:pt idx="3">
                  <c:v>部门4</c:v>
                </c:pt>
                <c:pt idx="4">
                  <c:v>部门5</c:v>
                </c:pt>
              </c:strCache>
            </c:strRef>
          </c:cat>
          <c:val>
            <c:numRef>
              <c:f>Sheet1!$C$2:$C$6</c:f>
              <c:numCache>
                <c:formatCode>0%</c:formatCode>
                <c:ptCount val="5"/>
                <c:pt idx="0">
                  <c:v>0.5</c:v>
                </c:pt>
                <c:pt idx="1">
                  <c:v>0.4</c:v>
                </c:pt>
                <c:pt idx="2">
                  <c:v>0.8</c:v>
                </c:pt>
                <c:pt idx="3">
                  <c:v>0.7</c:v>
                </c:pt>
                <c:pt idx="4">
                  <c:v>0.9</c:v>
                </c:pt>
              </c:numCache>
            </c:numRef>
          </c:val>
        </c:ser>
        <c:dLbls>
          <c:showLegendKey val="0"/>
          <c:showVal val="0"/>
          <c:showCatName val="0"/>
          <c:showSerName val="0"/>
          <c:showPercent val="0"/>
          <c:showBubbleSize val="0"/>
        </c:dLbls>
        <c:gapWidth val="150"/>
        <c:overlap val="100"/>
        <c:axId val="-710293552"/>
        <c:axId val="-710294640"/>
      </c:barChart>
      <c:catAx>
        <c:axId val="-710293552"/>
        <c:scaling>
          <c:orientation val="maxMin"/>
        </c:scaling>
        <c:delete val="0"/>
        <c:axPos val="l"/>
        <c:numFmt formatCode="General" sourceLinked="1"/>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方正正纤黑简体" panose="02000000000000000000" pitchFamily="2" charset="-122"/>
                <a:ea typeface="方正正纤黑简体" panose="02000000000000000000" pitchFamily="2" charset="-122"/>
                <a:cs typeface="+mn-cs"/>
              </a:defRPr>
            </a:pPr>
            <a:endParaRPr lang="zh-CN"/>
          </a:p>
        </c:txPr>
        <c:crossAx val="-710294640"/>
        <c:crosses val="autoZero"/>
        <c:auto val="0"/>
        <c:lblAlgn val="ctr"/>
        <c:lblOffset val="100"/>
        <c:noMultiLvlLbl val="0"/>
      </c:catAx>
      <c:valAx>
        <c:axId val="-710294640"/>
        <c:scaling>
          <c:orientation val="minMax"/>
          <c:max val="1"/>
          <c:min val="0"/>
        </c:scaling>
        <c:delete val="1"/>
        <c:axPos val="t"/>
        <c:numFmt formatCode="0%" sourceLinked="1"/>
        <c:majorTickMark val="out"/>
        <c:minorTickMark val="none"/>
        <c:tickLblPos val="nextTo"/>
        <c:crossAx val="-710293552"/>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4BFC7A-1984-4C63-A41A-3E896FD0B8FB}" type="datetimeFigureOut">
              <a:rPr lang="zh-CN" altLang="en-US" smtClean="0"/>
              <a:t>2020/6/20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6B667E-CD00-4E78-A182-B03157587798}" type="slidenum">
              <a:rPr lang="zh-CN" altLang="en-US" smtClean="0"/>
              <a:t>‹#›</a:t>
            </a:fld>
            <a:endParaRPr lang="zh-CN" altLang="en-US"/>
          </a:p>
        </p:txBody>
      </p:sp>
    </p:spTree>
    <p:extLst>
      <p:ext uri="{BB962C8B-B14F-4D97-AF65-F5344CB8AC3E}">
        <p14:creationId xmlns:p14="http://schemas.microsoft.com/office/powerpoint/2010/main" val="155744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a:t>
            </a:fld>
            <a:endParaRPr lang="zh-CN" altLang="en-US"/>
          </a:p>
        </p:txBody>
      </p:sp>
    </p:spTree>
    <p:extLst>
      <p:ext uri="{BB962C8B-B14F-4D97-AF65-F5344CB8AC3E}">
        <p14:creationId xmlns:p14="http://schemas.microsoft.com/office/powerpoint/2010/main" val="394322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2</a:t>
            </a:fld>
            <a:endParaRPr lang="zh-CN" altLang="en-US"/>
          </a:p>
        </p:txBody>
      </p:sp>
    </p:spTree>
    <p:extLst>
      <p:ext uri="{BB962C8B-B14F-4D97-AF65-F5344CB8AC3E}">
        <p14:creationId xmlns:p14="http://schemas.microsoft.com/office/powerpoint/2010/main" val="1891162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3</a:t>
            </a:fld>
            <a:endParaRPr lang="zh-CN" altLang="en-US"/>
          </a:p>
        </p:txBody>
      </p:sp>
    </p:spTree>
    <p:extLst>
      <p:ext uri="{BB962C8B-B14F-4D97-AF65-F5344CB8AC3E}">
        <p14:creationId xmlns:p14="http://schemas.microsoft.com/office/powerpoint/2010/main" val="3535820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4</a:t>
            </a:fld>
            <a:endParaRPr lang="zh-CN" altLang="en-US"/>
          </a:p>
        </p:txBody>
      </p:sp>
    </p:spTree>
    <p:extLst>
      <p:ext uri="{BB962C8B-B14F-4D97-AF65-F5344CB8AC3E}">
        <p14:creationId xmlns:p14="http://schemas.microsoft.com/office/powerpoint/2010/main" val="129921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5</a:t>
            </a:fld>
            <a:endParaRPr lang="zh-CN" altLang="en-US"/>
          </a:p>
        </p:txBody>
      </p:sp>
    </p:spTree>
    <p:extLst>
      <p:ext uri="{BB962C8B-B14F-4D97-AF65-F5344CB8AC3E}">
        <p14:creationId xmlns:p14="http://schemas.microsoft.com/office/powerpoint/2010/main" val="3119281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6</a:t>
            </a:fld>
            <a:endParaRPr lang="zh-CN" altLang="en-US"/>
          </a:p>
        </p:txBody>
      </p:sp>
    </p:spTree>
    <p:extLst>
      <p:ext uri="{BB962C8B-B14F-4D97-AF65-F5344CB8AC3E}">
        <p14:creationId xmlns:p14="http://schemas.microsoft.com/office/powerpoint/2010/main" val="84121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7</a:t>
            </a:fld>
            <a:endParaRPr lang="zh-CN" altLang="en-US"/>
          </a:p>
        </p:txBody>
      </p:sp>
    </p:spTree>
    <p:extLst>
      <p:ext uri="{BB962C8B-B14F-4D97-AF65-F5344CB8AC3E}">
        <p14:creationId xmlns:p14="http://schemas.microsoft.com/office/powerpoint/2010/main" val="3457096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8</a:t>
            </a:fld>
            <a:endParaRPr lang="zh-CN" altLang="en-US"/>
          </a:p>
        </p:txBody>
      </p:sp>
    </p:spTree>
    <p:extLst>
      <p:ext uri="{BB962C8B-B14F-4D97-AF65-F5344CB8AC3E}">
        <p14:creationId xmlns:p14="http://schemas.microsoft.com/office/powerpoint/2010/main" val="4196721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9</a:t>
            </a:fld>
            <a:endParaRPr lang="zh-CN" altLang="en-US"/>
          </a:p>
        </p:txBody>
      </p:sp>
    </p:spTree>
    <p:extLst>
      <p:ext uri="{BB962C8B-B14F-4D97-AF65-F5344CB8AC3E}">
        <p14:creationId xmlns:p14="http://schemas.microsoft.com/office/powerpoint/2010/main" val="2852705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10</a:t>
            </a:fld>
            <a:endParaRPr lang="zh-CN" altLang="en-US"/>
          </a:p>
        </p:txBody>
      </p:sp>
    </p:spTree>
    <p:extLst>
      <p:ext uri="{BB962C8B-B14F-4D97-AF65-F5344CB8AC3E}">
        <p14:creationId xmlns:p14="http://schemas.microsoft.com/office/powerpoint/2010/main" val="40411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11</a:t>
            </a:fld>
            <a:endParaRPr lang="zh-CN" altLang="en-US"/>
          </a:p>
        </p:txBody>
      </p:sp>
    </p:spTree>
    <p:extLst>
      <p:ext uri="{BB962C8B-B14F-4D97-AF65-F5344CB8AC3E}">
        <p14:creationId xmlns:p14="http://schemas.microsoft.com/office/powerpoint/2010/main" val="246204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12</a:t>
            </a:fld>
            <a:endParaRPr lang="zh-CN" altLang="en-US"/>
          </a:p>
        </p:txBody>
      </p:sp>
    </p:spTree>
    <p:extLst>
      <p:ext uri="{BB962C8B-B14F-4D97-AF65-F5344CB8AC3E}">
        <p14:creationId xmlns:p14="http://schemas.microsoft.com/office/powerpoint/2010/main" val="3822456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13</a:t>
            </a:fld>
            <a:endParaRPr lang="zh-CN" altLang="en-US"/>
          </a:p>
        </p:txBody>
      </p:sp>
    </p:spTree>
    <p:extLst>
      <p:ext uri="{BB962C8B-B14F-4D97-AF65-F5344CB8AC3E}">
        <p14:creationId xmlns:p14="http://schemas.microsoft.com/office/powerpoint/2010/main" val="4101920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14</a:t>
            </a:fld>
            <a:endParaRPr lang="zh-CN" altLang="en-US"/>
          </a:p>
        </p:txBody>
      </p:sp>
    </p:spTree>
    <p:extLst>
      <p:ext uri="{BB962C8B-B14F-4D97-AF65-F5344CB8AC3E}">
        <p14:creationId xmlns:p14="http://schemas.microsoft.com/office/powerpoint/2010/main" val="2363603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15</a:t>
            </a:fld>
            <a:endParaRPr lang="zh-CN" altLang="en-US"/>
          </a:p>
        </p:txBody>
      </p:sp>
    </p:spTree>
    <p:extLst>
      <p:ext uri="{BB962C8B-B14F-4D97-AF65-F5344CB8AC3E}">
        <p14:creationId xmlns:p14="http://schemas.microsoft.com/office/powerpoint/2010/main" val="3198158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16</a:t>
            </a:fld>
            <a:endParaRPr lang="zh-CN" altLang="en-US"/>
          </a:p>
        </p:txBody>
      </p:sp>
    </p:spTree>
    <p:extLst>
      <p:ext uri="{BB962C8B-B14F-4D97-AF65-F5344CB8AC3E}">
        <p14:creationId xmlns:p14="http://schemas.microsoft.com/office/powerpoint/2010/main" val="311738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17</a:t>
            </a:fld>
            <a:endParaRPr lang="zh-CN" altLang="en-US"/>
          </a:p>
        </p:txBody>
      </p:sp>
    </p:spTree>
    <p:extLst>
      <p:ext uri="{BB962C8B-B14F-4D97-AF65-F5344CB8AC3E}">
        <p14:creationId xmlns:p14="http://schemas.microsoft.com/office/powerpoint/2010/main" val="3588140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18</a:t>
            </a:fld>
            <a:endParaRPr lang="zh-CN" altLang="en-US"/>
          </a:p>
        </p:txBody>
      </p:sp>
    </p:spTree>
    <p:extLst>
      <p:ext uri="{BB962C8B-B14F-4D97-AF65-F5344CB8AC3E}">
        <p14:creationId xmlns:p14="http://schemas.microsoft.com/office/powerpoint/2010/main" val="3826517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19</a:t>
            </a:fld>
            <a:endParaRPr lang="zh-CN" altLang="en-US"/>
          </a:p>
        </p:txBody>
      </p:sp>
    </p:spTree>
    <p:extLst>
      <p:ext uri="{BB962C8B-B14F-4D97-AF65-F5344CB8AC3E}">
        <p14:creationId xmlns:p14="http://schemas.microsoft.com/office/powerpoint/2010/main" val="2308407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20</a:t>
            </a:fld>
            <a:endParaRPr lang="zh-CN" altLang="en-US"/>
          </a:p>
        </p:txBody>
      </p:sp>
    </p:spTree>
    <p:extLst>
      <p:ext uri="{BB962C8B-B14F-4D97-AF65-F5344CB8AC3E}">
        <p14:creationId xmlns:p14="http://schemas.microsoft.com/office/powerpoint/2010/main" val="36234232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21</a:t>
            </a:fld>
            <a:endParaRPr lang="zh-CN" altLang="en-US"/>
          </a:p>
        </p:txBody>
      </p:sp>
    </p:spTree>
    <p:extLst>
      <p:ext uri="{BB962C8B-B14F-4D97-AF65-F5344CB8AC3E}">
        <p14:creationId xmlns:p14="http://schemas.microsoft.com/office/powerpoint/2010/main" val="33670831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22</a:t>
            </a:fld>
            <a:endParaRPr lang="zh-CN" altLang="en-US"/>
          </a:p>
        </p:txBody>
      </p:sp>
    </p:spTree>
    <p:extLst>
      <p:ext uri="{BB962C8B-B14F-4D97-AF65-F5344CB8AC3E}">
        <p14:creationId xmlns:p14="http://schemas.microsoft.com/office/powerpoint/2010/main" val="2336303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23</a:t>
            </a:fld>
            <a:endParaRPr lang="zh-CN" altLang="en-US"/>
          </a:p>
        </p:txBody>
      </p:sp>
    </p:spTree>
    <p:extLst>
      <p:ext uri="{BB962C8B-B14F-4D97-AF65-F5344CB8AC3E}">
        <p14:creationId xmlns:p14="http://schemas.microsoft.com/office/powerpoint/2010/main" val="2092705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24</a:t>
            </a:fld>
            <a:endParaRPr lang="zh-CN" altLang="en-US"/>
          </a:p>
        </p:txBody>
      </p:sp>
    </p:spTree>
    <p:extLst>
      <p:ext uri="{BB962C8B-B14F-4D97-AF65-F5344CB8AC3E}">
        <p14:creationId xmlns:p14="http://schemas.microsoft.com/office/powerpoint/2010/main" val="37947881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25</a:t>
            </a:fld>
            <a:endParaRPr lang="zh-CN" altLang="en-US"/>
          </a:p>
        </p:txBody>
      </p:sp>
    </p:spTree>
    <p:extLst>
      <p:ext uri="{BB962C8B-B14F-4D97-AF65-F5344CB8AC3E}">
        <p14:creationId xmlns:p14="http://schemas.microsoft.com/office/powerpoint/2010/main" val="5505097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26</a:t>
            </a:fld>
            <a:endParaRPr lang="zh-CN" altLang="en-US"/>
          </a:p>
        </p:txBody>
      </p:sp>
    </p:spTree>
    <p:extLst>
      <p:ext uri="{BB962C8B-B14F-4D97-AF65-F5344CB8AC3E}">
        <p14:creationId xmlns:p14="http://schemas.microsoft.com/office/powerpoint/2010/main" val="34966077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27</a:t>
            </a:fld>
            <a:endParaRPr lang="zh-CN" altLang="en-US"/>
          </a:p>
        </p:txBody>
      </p:sp>
    </p:spTree>
    <p:extLst>
      <p:ext uri="{BB962C8B-B14F-4D97-AF65-F5344CB8AC3E}">
        <p14:creationId xmlns:p14="http://schemas.microsoft.com/office/powerpoint/2010/main" val="39525947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28</a:t>
            </a:fld>
            <a:endParaRPr lang="zh-CN" altLang="en-US"/>
          </a:p>
        </p:txBody>
      </p:sp>
    </p:spTree>
    <p:extLst>
      <p:ext uri="{BB962C8B-B14F-4D97-AF65-F5344CB8AC3E}">
        <p14:creationId xmlns:p14="http://schemas.microsoft.com/office/powerpoint/2010/main" val="17337738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29</a:t>
            </a:fld>
            <a:endParaRPr lang="zh-CN" altLang="en-US"/>
          </a:p>
        </p:txBody>
      </p:sp>
    </p:spTree>
    <p:extLst>
      <p:ext uri="{BB962C8B-B14F-4D97-AF65-F5344CB8AC3E}">
        <p14:creationId xmlns:p14="http://schemas.microsoft.com/office/powerpoint/2010/main" val="6305082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30</a:t>
            </a:fld>
            <a:endParaRPr lang="zh-CN" altLang="en-US"/>
          </a:p>
        </p:txBody>
      </p:sp>
    </p:spTree>
    <p:extLst>
      <p:ext uri="{BB962C8B-B14F-4D97-AF65-F5344CB8AC3E}">
        <p14:creationId xmlns:p14="http://schemas.microsoft.com/office/powerpoint/2010/main" val="11783838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31</a:t>
            </a:fld>
            <a:endParaRPr lang="zh-CN" altLang="en-US"/>
          </a:p>
        </p:txBody>
      </p:sp>
    </p:spTree>
    <p:extLst>
      <p:ext uri="{BB962C8B-B14F-4D97-AF65-F5344CB8AC3E}">
        <p14:creationId xmlns:p14="http://schemas.microsoft.com/office/powerpoint/2010/main" val="36321496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32</a:t>
            </a:fld>
            <a:endParaRPr lang="zh-CN" altLang="en-US"/>
          </a:p>
        </p:txBody>
      </p:sp>
    </p:spTree>
    <p:extLst>
      <p:ext uri="{BB962C8B-B14F-4D97-AF65-F5344CB8AC3E}">
        <p14:creationId xmlns:p14="http://schemas.microsoft.com/office/powerpoint/2010/main" val="16892774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33</a:t>
            </a:fld>
            <a:endParaRPr lang="zh-CN" altLang="en-US"/>
          </a:p>
        </p:txBody>
      </p:sp>
    </p:spTree>
    <p:extLst>
      <p:ext uri="{BB962C8B-B14F-4D97-AF65-F5344CB8AC3E}">
        <p14:creationId xmlns:p14="http://schemas.microsoft.com/office/powerpoint/2010/main" val="837861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34</a:t>
            </a:fld>
            <a:endParaRPr lang="zh-CN" altLang="en-US"/>
          </a:p>
        </p:txBody>
      </p:sp>
    </p:spTree>
    <p:extLst>
      <p:ext uri="{BB962C8B-B14F-4D97-AF65-F5344CB8AC3E}">
        <p14:creationId xmlns:p14="http://schemas.microsoft.com/office/powerpoint/2010/main" val="23640513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35</a:t>
            </a:fld>
            <a:endParaRPr lang="zh-CN" altLang="en-US"/>
          </a:p>
        </p:txBody>
      </p:sp>
    </p:spTree>
    <p:extLst>
      <p:ext uri="{BB962C8B-B14F-4D97-AF65-F5344CB8AC3E}">
        <p14:creationId xmlns:p14="http://schemas.microsoft.com/office/powerpoint/2010/main" val="32402485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36</a:t>
            </a:fld>
            <a:endParaRPr lang="zh-CN" altLang="en-US"/>
          </a:p>
        </p:txBody>
      </p:sp>
    </p:spTree>
    <p:extLst>
      <p:ext uri="{BB962C8B-B14F-4D97-AF65-F5344CB8AC3E}">
        <p14:creationId xmlns:p14="http://schemas.microsoft.com/office/powerpoint/2010/main" val="7709056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37</a:t>
            </a:fld>
            <a:endParaRPr lang="zh-CN" altLang="en-US"/>
          </a:p>
        </p:txBody>
      </p:sp>
    </p:spTree>
    <p:extLst>
      <p:ext uri="{BB962C8B-B14F-4D97-AF65-F5344CB8AC3E}">
        <p14:creationId xmlns:p14="http://schemas.microsoft.com/office/powerpoint/2010/main" val="24234678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38</a:t>
            </a:fld>
            <a:endParaRPr lang="zh-CN" altLang="en-US"/>
          </a:p>
        </p:txBody>
      </p:sp>
    </p:spTree>
    <p:extLst>
      <p:ext uri="{BB962C8B-B14F-4D97-AF65-F5344CB8AC3E}">
        <p14:creationId xmlns:p14="http://schemas.microsoft.com/office/powerpoint/2010/main" val="38764134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39</a:t>
            </a:fld>
            <a:endParaRPr lang="zh-CN" altLang="en-US"/>
          </a:p>
        </p:txBody>
      </p:sp>
    </p:spTree>
    <p:extLst>
      <p:ext uri="{BB962C8B-B14F-4D97-AF65-F5344CB8AC3E}">
        <p14:creationId xmlns:p14="http://schemas.microsoft.com/office/powerpoint/2010/main" val="6906672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40</a:t>
            </a:fld>
            <a:endParaRPr lang="zh-CN" altLang="en-US"/>
          </a:p>
        </p:txBody>
      </p:sp>
    </p:spTree>
    <p:extLst>
      <p:ext uri="{BB962C8B-B14F-4D97-AF65-F5344CB8AC3E}">
        <p14:creationId xmlns:p14="http://schemas.microsoft.com/office/powerpoint/2010/main" val="19427936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41</a:t>
            </a:fld>
            <a:endParaRPr lang="zh-CN" altLang="en-US"/>
          </a:p>
        </p:txBody>
      </p:sp>
    </p:spTree>
    <p:extLst>
      <p:ext uri="{BB962C8B-B14F-4D97-AF65-F5344CB8AC3E}">
        <p14:creationId xmlns:p14="http://schemas.microsoft.com/office/powerpoint/2010/main" val="11540131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42</a:t>
            </a:fld>
            <a:endParaRPr lang="zh-CN" altLang="en-US"/>
          </a:p>
        </p:txBody>
      </p:sp>
    </p:spTree>
    <p:extLst>
      <p:ext uri="{BB962C8B-B14F-4D97-AF65-F5344CB8AC3E}">
        <p14:creationId xmlns:p14="http://schemas.microsoft.com/office/powerpoint/2010/main" val="2761470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43</a:t>
            </a:fld>
            <a:endParaRPr lang="zh-CN" altLang="en-US"/>
          </a:p>
        </p:txBody>
      </p:sp>
    </p:spTree>
    <p:extLst>
      <p:ext uri="{BB962C8B-B14F-4D97-AF65-F5344CB8AC3E}">
        <p14:creationId xmlns:p14="http://schemas.microsoft.com/office/powerpoint/2010/main" val="22251371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44</a:t>
            </a:fld>
            <a:endParaRPr lang="zh-CN" altLang="en-US"/>
          </a:p>
        </p:txBody>
      </p:sp>
    </p:spTree>
    <p:extLst>
      <p:ext uri="{BB962C8B-B14F-4D97-AF65-F5344CB8AC3E}">
        <p14:creationId xmlns:p14="http://schemas.microsoft.com/office/powerpoint/2010/main" val="42468870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45</a:t>
            </a:fld>
            <a:endParaRPr lang="zh-CN" altLang="en-US"/>
          </a:p>
        </p:txBody>
      </p:sp>
    </p:spTree>
    <p:extLst>
      <p:ext uri="{BB962C8B-B14F-4D97-AF65-F5344CB8AC3E}">
        <p14:creationId xmlns:p14="http://schemas.microsoft.com/office/powerpoint/2010/main" val="22401500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46</a:t>
            </a:fld>
            <a:endParaRPr lang="zh-CN" altLang="en-US"/>
          </a:p>
        </p:txBody>
      </p:sp>
    </p:spTree>
    <p:extLst>
      <p:ext uri="{BB962C8B-B14F-4D97-AF65-F5344CB8AC3E}">
        <p14:creationId xmlns:p14="http://schemas.microsoft.com/office/powerpoint/2010/main" val="24162495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ACE5C7-B3D4-4C21-B03E-0A3B650286D1}" type="slidenum">
              <a:rPr lang="zh-CN" altLang="en-US" smtClean="0"/>
              <a:t>47</a:t>
            </a:fld>
            <a:endParaRPr lang="zh-CN" altLang="en-US"/>
          </a:p>
        </p:txBody>
      </p:sp>
    </p:spTree>
    <p:extLst>
      <p:ext uri="{BB962C8B-B14F-4D97-AF65-F5344CB8AC3E}">
        <p14:creationId xmlns:p14="http://schemas.microsoft.com/office/powerpoint/2010/main" val="1018742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矩形 1"/>
          <p:cNvSpPr/>
          <p:nvPr userDrawn="1"/>
        </p:nvSpPr>
        <p:spPr>
          <a:xfrm rot="20125887">
            <a:off x="8511723" y="3877564"/>
            <a:ext cx="5084672" cy="112196"/>
          </a:xfrm>
          <a:prstGeom prst="rect">
            <a:avLst/>
          </a:prstGeom>
          <a:gradFill>
            <a:gsLst>
              <a:gs pos="0">
                <a:srgbClr val="0E347D"/>
              </a:gs>
              <a:gs pos="75000">
                <a:srgbClr val="1B4C98"/>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rot="20090625" flipV="1">
            <a:off x="8140752" y="3986600"/>
            <a:ext cx="4634190" cy="45719"/>
          </a:xfrm>
          <a:prstGeom prst="rect">
            <a:avLst/>
          </a:prstGeom>
          <a:gradFill>
            <a:gsLst>
              <a:gs pos="0">
                <a:srgbClr val="0E347D"/>
              </a:gs>
              <a:gs pos="75000">
                <a:srgbClr val="1B4C98"/>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6" name="Picture 2" descr="E:\ufeils\ppt\PIC\欧美时尚大片\image 1960.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6955" y="457994"/>
            <a:ext cx="638175" cy="4229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8" name="自由: 形状 9"/>
          <p:cNvSpPr/>
          <p:nvPr userDrawn="1"/>
        </p:nvSpPr>
        <p:spPr>
          <a:xfrm rot="17121192">
            <a:off x="7958463" y="184410"/>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9" name="自由: 形状 10"/>
          <p:cNvSpPr/>
          <p:nvPr userDrawn="1"/>
        </p:nvSpPr>
        <p:spPr>
          <a:xfrm rot="17121192">
            <a:off x="7879218" y="155192"/>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10" name="自由: 形状 11"/>
          <p:cNvSpPr/>
          <p:nvPr userDrawn="1"/>
        </p:nvSpPr>
        <p:spPr>
          <a:xfrm rot="17121192">
            <a:off x="7802196" y="119094"/>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11" name="自由: 形状 12"/>
          <p:cNvSpPr/>
          <p:nvPr userDrawn="1"/>
        </p:nvSpPr>
        <p:spPr>
          <a:xfrm rot="17121192">
            <a:off x="7727987" y="76390"/>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12" name="自由: 形状 13"/>
          <p:cNvSpPr/>
          <p:nvPr userDrawn="1"/>
        </p:nvSpPr>
        <p:spPr>
          <a:xfrm rot="17121192">
            <a:off x="7657152" y="27407"/>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13" name="自由: 形状 14"/>
          <p:cNvSpPr/>
          <p:nvPr userDrawn="1"/>
        </p:nvSpPr>
        <p:spPr>
          <a:xfrm rot="17121192">
            <a:off x="7590231" y="-27483"/>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14" name="自由: 形状 15"/>
          <p:cNvSpPr/>
          <p:nvPr userDrawn="1"/>
        </p:nvSpPr>
        <p:spPr>
          <a:xfrm rot="17121192">
            <a:off x="7527735" y="-87863"/>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15" name="自由: 形状 16"/>
          <p:cNvSpPr/>
          <p:nvPr userDrawn="1"/>
        </p:nvSpPr>
        <p:spPr>
          <a:xfrm rot="17121192">
            <a:off x="7470138" y="-153272"/>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16" name="自由: 形状 17"/>
          <p:cNvSpPr/>
          <p:nvPr userDrawn="1"/>
        </p:nvSpPr>
        <p:spPr>
          <a:xfrm rot="17121192">
            <a:off x="7417879" y="-223214"/>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17" name="自由: 形状 18"/>
          <p:cNvSpPr/>
          <p:nvPr userDrawn="1"/>
        </p:nvSpPr>
        <p:spPr>
          <a:xfrm rot="17121192">
            <a:off x="7371355" y="-297155"/>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18" name="自由: 形状 19"/>
          <p:cNvSpPr/>
          <p:nvPr userDrawn="1"/>
        </p:nvSpPr>
        <p:spPr>
          <a:xfrm rot="17121192">
            <a:off x="7330921" y="-374532"/>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19" name="自由: 形状 20"/>
          <p:cNvSpPr/>
          <p:nvPr userDrawn="1"/>
        </p:nvSpPr>
        <p:spPr>
          <a:xfrm rot="17121192">
            <a:off x="7296884" y="-454760"/>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20" name="自由: 形状 21"/>
          <p:cNvSpPr/>
          <p:nvPr userDrawn="1"/>
        </p:nvSpPr>
        <p:spPr>
          <a:xfrm rot="17121192">
            <a:off x="7269504" y="-537224"/>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21" name="自由: 形状 22"/>
          <p:cNvSpPr/>
          <p:nvPr userDrawn="1"/>
        </p:nvSpPr>
        <p:spPr>
          <a:xfrm rot="17121192">
            <a:off x="7248988" y="-621298"/>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22" name="自由: 形状 23"/>
          <p:cNvSpPr/>
          <p:nvPr userDrawn="1"/>
        </p:nvSpPr>
        <p:spPr>
          <a:xfrm rot="17121192">
            <a:off x="7235493" y="-706342"/>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23" name="自由: 形状 24"/>
          <p:cNvSpPr/>
          <p:nvPr userDrawn="1"/>
        </p:nvSpPr>
        <p:spPr>
          <a:xfrm rot="17121192">
            <a:off x="7229122" y="-791709"/>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24" name="自由: 形状 25"/>
          <p:cNvSpPr/>
          <p:nvPr userDrawn="1"/>
        </p:nvSpPr>
        <p:spPr>
          <a:xfrm rot="17121192">
            <a:off x="7229923" y="-876750"/>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25" name="自由: 形状 26"/>
          <p:cNvSpPr/>
          <p:nvPr userDrawn="1"/>
        </p:nvSpPr>
        <p:spPr>
          <a:xfrm rot="17121192">
            <a:off x="7237889" y="-960817"/>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26" name="自由: 形状 27"/>
          <p:cNvSpPr/>
          <p:nvPr userDrawn="1"/>
        </p:nvSpPr>
        <p:spPr>
          <a:xfrm rot="17121192">
            <a:off x="7252961" y="-1043268"/>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27" name="自由: 形状 28"/>
          <p:cNvSpPr/>
          <p:nvPr userDrawn="1"/>
        </p:nvSpPr>
        <p:spPr>
          <a:xfrm rot="17121192">
            <a:off x="7275024" y="-1123480"/>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28" name="自由: 形状 29"/>
          <p:cNvSpPr/>
          <p:nvPr userDrawn="1"/>
        </p:nvSpPr>
        <p:spPr>
          <a:xfrm rot="17121192">
            <a:off x="7303909" y="-1200839"/>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29" name="自由: 形状 54"/>
          <p:cNvSpPr/>
          <p:nvPr userDrawn="1"/>
        </p:nvSpPr>
        <p:spPr>
          <a:xfrm rot="17121192">
            <a:off x="8971645" y="-1200380"/>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30" name="自由: 形状 55"/>
          <p:cNvSpPr/>
          <p:nvPr userDrawn="1"/>
        </p:nvSpPr>
        <p:spPr>
          <a:xfrm rot="17121192">
            <a:off x="9012080" y="-1123002"/>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31" name="自由: 形状 56"/>
          <p:cNvSpPr/>
          <p:nvPr userDrawn="1"/>
        </p:nvSpPr>
        <p:spPr>
          <a:xfrm rot="17121192">
            <a:off x="9046117" y="-1042775"/>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32" name="自由: 形状 57"/>
          <p:cNvSpPr/>
          <p:nvPr userDrawn="1"/>
        </p:nvSpPr>
        <p:spPr>
          <a:xfrm rot="17121192">
            <a:off x="9073499" y="-960311"/>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33" name="自由: 形状 58"/>
          <p:cNvSpPr/>
          <p:nvPr userDrawn="1"/>
        </p:nvSpPr>
        <p:spPr>
          <a:xfrm rot="17121192">
            <a:off x="9094013" y="-876237"/>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34" name="自由: 形状 59"/>
          <p:cNvSpPr/>
          <p:nvPr userDrawn="1"/>
        </p:nvSpPr>
        <p:spPr>
          <a:xfrm rot="17121192">
            <a:off x="9107507" y="-791192"/>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35" name="自由: 形状 60"/>
          <p:cNvSpPr/>
          <p:nvPr userDrawn="1"/>
        </p:nvSpPr>
        <p:spPr>
          <a:xfrm rot="17121192">
            <a:off x="9113881" y="-705826"/>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36" name="自由: 形状 61"/>
          <p:cNvSpPr/>
          <p:nvPr userDrawn="1"/>
        </p:nvSpPr>
        <p:spPr>
          <a:xfrm rot="17121192">
            <a:off x="9113078" y="-620786"/>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37" name="自由: 形状 62"/>
          <p:cNvSpPr/>
          <p:nvPr userDrawn="1"/>
        </p:nvSpPr>
        <p:spPr>
          <a:xfrm rot="17121192">
            <a:off x="9105112" y="-536720"/>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38" name="自由: 形状 63"/>
          <p:cNvSpPr/>
          <p:nvPr userDrawn="1"/>
        </p:nvSpPr>
        <p:spPr>
          <a:xfrm rot="17121192">
            <a:off x="9090042" y="-454267"/>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39" name="自由: 形状 64"/>
          <p:cNvSpPr/>
          <p:nvPr userDrawn="1"/>
        </p:nvSpPr>
        <p:spPr>
          <a:xfrm rot="17121192">
            <a:off x="9067977" y="-374056"/>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40" name="自由: 形状 65"/>
          <p:cNvSpPr/>
          <p:nvPr userDrawn="1"/>
        </p:nvSpPr>
        <p:spPr>
          <a:xfrm rot="17121192">
            <a:off x="9039091" y="-296696"/>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41" name="自由: 形状 66"/>
          <p:cNvSpPr/>
          <p:nvPr userDrawn="1"/>
        </p:nvSpPr>
        <p:spPr>
          <a:xfrm rot="17121192">
            <a:off x="9003603" y="-222777"/>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42" name="自由: 形状 67"/>
          <p:cNvSpPr/>
          <p:nvPr userDrawn="1"/>
        </p:nvSpPr>
        <p:spPr>
          <a:xfrm rot="17121192">
            <a:off x="8961782" y="-152862"/>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43" name="自由: 形状 68"/>
          <p:cNvSpPr/>
          <p:nvPr userDrawn="1"/>
        </p:nvSpPr>
        <p:spPr>
          <a:xfrm rot="17121192">
            <a:off x="8913946" y="-87480"/>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44" name="自由: 形状 69"/>
          <p:cNvSpPr/>
          <p:nvPr userDrawn="1"/>
        </p:nvSpPr>
        <p:spPr>
          <a:xfrm rot="17121192">
            <a:off x="8860461" y="-27134"/>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45" name="自由: 形状 70"/>
          <p:cNvSpPr/>
          <p:nvPr userDrawn="1"/>
        </p:nvSpPr>
        <p:spPr>
          <a:xfrm rot="17121192">
            <a:off x="8801731" y="27722"/>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46" name="自由: 形状 71"/>
          <p:cNvSpPr/>
          <p:nvPr userDrawn="1"/>
        </p:nvSpPr>
        <p:spPr>
          <a:xfrm rot="17121192">
            <a:off x="8738204" y="76668"/>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47" name="自由: 形状 72"/>
          <p:cNvSpPr/>
          <p:nvPr userDrawn="1"/>
        </p:nvSpPr>
        <p:spPr>
          <a:xfrm rot="17121192">
            <a:off x="8670365" y="119332"/>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48" name="自由: 形状 73"/>
          <p:cNvSpPr/>
          <p:nvPr userDrawn="1"/>
        </p:nvSpPr>
        <p:spPr>
          <a:xfrm rot="17121192">
            <a:off x="8598730" y="155390"/>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49" name="自由: 形状 74"/>
          <p:cNvSpPr/>
          <p:nvPr userDrawn="1"/>
        </p:nvSpPr>
        <p:spPr>
          <a:xfrm rot="17121192">
            <a:off x="8523844" y="184565"/>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50" name="自由: 形状 75"/>
          <p:cNvSpPr/>
          <p:nvPr userDrawn="1"/>
        </p:nvSpPr>
        <p:spPr>
          <a:xfrm rot="17121192">
            <a:off x="8446275" y="206638"/>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51" name="自由: 形状 76"/>
          <p:cNvSpPr/>
          <p:nvPr userDrawn="1"/>
        </p:nvSpPr>
        <p:spPr>
          <a:xfrm rot="17121192">
            <a:off x="8366615" y="221440"/>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52" name="自由: 形状 77"/>
          <p:cNvSpPr/>
          <p:nvPr userDrawn="1"/>
        </p:nvSpPr>
        <p:spPr>
          <a:xfrm rot="17121192">
            <a:off x="8285469" y="228857"/>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53" name="自由: 形状 78"/>
          <p:cNvSpPr/>
          <p:nvPr userDrawn="1"/>
        </p:nvSpPr>
        <p:spPr>
          <a:xfrm rot="17121192">
            <a:off x="8203458" y="228835"/>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54" name="自由: 形状 79"/>
          <p:cNvSpPr/>
          <p:nvPr userDrawn="1"/>
        </p:nvSpPr>
        <p:spPr>
          <a:xfrm rot="17121192">
            <a:off x="8121202" y="221372"/>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
        <p:nvSpPr>
          <p:cNvPr id="55" name="自由: 形状 80"/>
          <p:cNvSpPr/>
          <p:nvPr userDrawn="1"/>
        </p:nvSpPr>
        <p:spPr>
          <a:xfrm rot="17121192">
            <a:off x="8039330" y="206527"/>
            <a:ext cx="669010" cy="461180"/>
          </a:xfrm>
          <a:custGeom>
            <a:avLst/>
            <a:gdLst>
              <a:gd name="connsiteX0" fmla="*/ 2171709 w 6438909"/>
              <a:gd name="connsiteY0" fmla="*/ 3340257 h 5797707"/>
              <a:gd name="connsiteX1" fmla="*/ 1943109 w 6438909"/>
              <a:gd name="connsiteY1" fmla="*/ 4178457 h 5797707"/>
              <a:gd name="connsiteX2" fmla="*/ 19059 w 6438909"/>
              <a:gd name="connsiteY2" fmla="*/ 3702207 h 5797707"/>
              <a:gd name="connsiteX3" fmla="*/ 3276609 w 6438909"/>
              <a:gd name="connsiteY3" fmla="*/ 25557 h 5797707"/>
              <a:gd name="connsiteX4" fmla="*/ 6438909 w 6438909"/>
              <a:gd name="connsiteY4" fmla="*/ 5797707 h 5797707"/>
              <a:gd name="connsiteX0-1" fmla="*/ 2152817 w 6420017"/>
              <a:gd name="connsiteY0-2" fmla="*/ 3434610 h 5892060"/>
              <a:gd name="connsiteX1-3" fmla="*/ 1924217 w 6420017"/>
              <a:gd name="connsiteY1-4" fmla="*/ 4272810 h 5892060"/>
              <a:gd name="connsiteX2-5" fmla="*/ 19217 w 6420017"/>
              <a:gd name="connsiteY2-6" fmla="*/ 2158260 h 5892060"/>
              <a:gd name="connsiteX3-7" fmla="*/ 3257717 w 6420017"/>
              <a:gd name="connsiteY3-8" fmla="*/ 119910 h 5892060"/>
              <a:gd name="connsiteX4-9" fmla="*/ 6420017 w 6420017"/>
              <a:gd name="connsiteY4-10" fmla="*/ 5892060 h 5892060"/>
              <a:gd name="connsiteX0-11" fmla="*/ 2136896 w 6404096"/>
              <a:gd name="connsiteY0-12" fmla="*/ 3538647 h 5996097"/>
              <a:gd name="connsiteX1-13" fmla="*/ 1908296 w 6404096"/>
              <a:gd name="connsiteY1-14" fmla="*/ 4376847 h 5996097"/>
              <a:gd name="connsiteX2-15" fmla="*/ 3296 w 6404096"/>
              <a:gd name="connsiteY2-16" fmla="*/ 2262297 h 5996097"/>
              <a:gd name="connsiteX3-17" fmla="*/ 3241796 w 6404096"/>
              <a:gd name="connsiteY3-18" fmla="*/ 223947 h 5996097"/>
              <a:gd name="connsiteX4-19" fmla="*/ 6404096 w 6404096"/>
              <a:gd name="connsiteY4-20" fmla="*/ 5996097 h 5996097"/>
              <a:gd name="connsiteX0-21" fmla="*/ 2555996 w 6404096"/>
              <a:gd name="connsiteY0-22" fmla="*/ 3519597 h 5996097"/>
              <a:gd name="connsiteX1-23" fmla="*/ 1908296 w 6404096"/>
              <a:gd name="connsiteY1-24" fmla="*/ 4376847 h 5996097"/>
              <a:gd name="connsiteX2-25" fmla="*/ 3296 w 6404096"/>
              <a:gd name="connsiteY2-26" fmla="*/ 2262297 h 5996097"/>
              <a:gd name="connsiteX3-27" fmla="*/ 3241796 w 6404096"/>
              <a:gd name="connsiteY3-28" fmla="*/ 223947 h 5996097"/>
              <a:gd name="connsiteX4-29" fmla="*/ 6404096 w 6404096"/>
              <a:gd name="connsiteY4-30" fmla="*/ 5996097 h 5996097"/>
              <a:gd name="connsiteX0-31" fmla="*/ 2598844 w 6446944"/>
              <a:gd name="connsiteY0-32" fmla="*/ 3415855 h 5892355"/>
              <a:gd name="connsiteX1-33" fmla="*/ 1455844 w 6446944"/>
              <a:gd name="connsiteY1-34" fmla="*/ 4311205 h 5892355"/>
              <a:gd name="connsiteX2-35" fmla="*/ 46144 w 6446944"/>
              <a:gd name="connsiteY2-36" fmla="*/ 2158555 h 5892355"/>
              <a:gd name="connsiteX3-37" fmla="*/ 3284644 w 6446944"/>
              <a:gd name="connsiteY3-38" fmla="*/ 120205 h 5892355"/>
              <a:gd name="connsiteX4-39" fmla="*/ 6446944 w 6446944"/>
              <a:gd name="connsiteY4-40" fmla="*/ 5892355 h 5892355"/>
              <a:gd name="connsiteX0-41" fmla="*/ 2616907 w 6465007"/>
              <a:gd name="connsiteY0-42" fmla="*/ 3415855 h 5892355"/>
              <a:gd name="connsiteX1-43" fmla="*/ 1473907 w 6465007"/>
              <a:gd name="connsiteY1-44" fmla="*/ 4311205 h 5892355"/>
              <a:gd name="connsiteX2-45" fmla="*/ 64207 w 6465007"/>
              <a:gd name="connsiteY2-46" fmla="*/ 2158555 h 5892355"/>
              <a:gd name="connsiteX3-47" fmla="*/ 3302707 w 6465007"/>
              <a:gd name="connsiteY3-48" fmla="*/ 120205 h 5892355"/>
              <a:gd name="connsiteX4-49" fmla="*/ 6465007 w 6465007"/>
              <a:gd name="connsiteY4-50" fmla="*/ 5892355 h 5892355"/>
              <a:gd name="connsiteX0-51" fmla="*/ 2588679 w 6436779"/>
              <a:gd name="connsiteY0-52" fmla="*/ 3438674 h 5915174"/>
              <a:gd name="connsiteX1-53" fmla="*/ 1445679 w 6436779"/>
              <a:gd name="connsiteY1-54" fmla="*/ 4334024 h 5915174"/>
              <a:gd name="connsiteX2-55" fmla="*/ 35979 w 6436779"/>
              <a:gd name="connsiteY2-56" fmla="*/ 2181374 h 5915174"/>
              <a:gd name="connsiteX3-57" fmla="*/ 3274479 w 6436779"/>
              <a:gd name="connsiteY3-58" fmla="*/ 143024 h 5915174"/>
              <a:gd name="connsiteX4-59" fmla="*/ 6436779 w 6436779"/>
              <a:gd name="connsiteY4-60" fmla="*/ 5915174 h 5915174"/>
              <a:gd name="connsiteX0-61" fmla="*/ 2610945 w 6459045"/>
              <a:gd name="connsiteY0-62" fmla="*/ 2909201 h 5385701"/>
              <a:gd name="connsiteX1-63" fmla="*/ 1467945 w 6459045"/>
              <a:gd name="connsiteY1-64" fmla="*/ 3804551 h 5385701"/>
              <a:gd name="connsiteX2-65" fmla="*/ 58245 w 6459045"/>
              <a:gd name="connsiteY2-66" fmla="*/ 1651901 h 5385701"/>
              <a:gd name="connsiteX3-67" fmla="*/ 3182445 w 6459045"/>
              <a:gd name="connsiteY3-68" fmla="*/ 146951 h 5385701"/>
              <a:gd name="connsiteX4-69" fmla="*/ 6459045 w 6459045"/>
              <a:gd name="connsiteY4-70" fmla="*/ 5385701 h 5385701"/>
              <a:gd name="connsiteX0-71" fmla="*/ 2599466 w 6447566"/>
              <a:gd name="connsiteY0-72" fmla="*/ 2949201 h 5425701"/>
              <a:gd name="connsiteX1-73" fmla="*/ 1456466 w 6447566"/>
              <a:gd name="connsiteY1-74" fmla="*/ 3844551 h 5425701"/>
              <a:gd name="connsiteX2-75" fmla="*/ 46766 w 6447566"/>
              <a:gd name="connsiteY2-76" fmla="*/ 1691901 h 5425701"/>
              <a:gd name="connsiteX3-77" fmla="*/ 3170966 w 6447566"/>
              <a:gd name="connsiteY3-78" fmla="*/ 186951 h 5425701"/>
              <a:gd name="connsiteX4-79" fmla="*/ 6447566 w 6447566"/>
              <a:gd name="connsiteY4-80" fmla="*/ 5425701 h 5425701"/>
              <a:gd name="connsiteX0-81" fmla="*/ 2609965 w 6458065"/>
              <a:gd name="connsiteY0-82" fmla="*/ 2837809 h 5314309"/>
              <a:gd name="connsiteX1-83" fmla="*/ 1466965 w 6458065"/>
              <a:gd name="connsiteY1-84" fmla="*/ 3733159 h 5314309"/>
              <a:gd name="connsiteX2-85" fmla="*/ 57265 w 6458065"/>
              <a:gd name="connsiteY2-86" fmla="*/ 1580509 h 5314309"/>
              <a:gd name="connsiteX3-87" fmla="*/ 3162415 w 6458065"/>
              <a:gd name="connsiteY3-88" fmla="*/ 151759 h 5314309"/>
              <a:gd name="connsiteX4-89" fmla="*/ 6458065 w 6458065"/>
              <a:gd name="connsiteY4-90" fmla="*/ 5314309 h 5314309"/>
              <a:gd name="connsiteX0-91" fmla="*/ 2593388 w 6441488"/>
              <a:gd name="connsiteY0-92" fmla="*/ 2837809 h 5314309"/>
              <a:gd name="connsiteX1-93" fmla="*/ 1450388 w 6441488"/>
              <a:gd name="connsiteY1-94" fmla="*/ 3733159 h 5314309"/>
              <a:gd name="connsiteX2-95" fmla="*/ 40688 w 6441488"/>
              <a:gd name="connsiteY2-96" fmla="*/ 1580509 h 5314309"/>
              <a:gd name="connsiteX3-97" fmla="*/ 3145838 w 6441488"/>
              <a:gd name="connsiteY3-98" fmla="*/ 151759 h 5314309"/>
              <a:gd name="connsiteX4-99" fmla="*/ 6441488 w 6441488"/>
              <a:gd name="connsiteY4-100" fmla="*/ 5314309 h 5314309"/>
              <a:gd name="connsiteX0-101" fmla="*/ 2563207 w 6411307"/>
              <a:gd name="connsiteY0-102" fmla="*/ 2927723 h 5404223"/>
              <a:gd name="connsiteX1-103" fmla="*/ 1420207 w 6411307"/>
              <a:gd name="connsiteY1-104" fmla="*/ 3823073 h 5404223"/>
              <a:gd name="connsiteX2-105" fmla="*/ 10507 w 6411307"/>
              <a:gd name="connsiteY2-106" fmla="*/ 1670423 h 5404223"/>
              <a:gd name="connsiteX3-107" fmla="*/ 3115657 w 6411307"/>
              <a:gd name="connsiteY3-108" fmla="*/ 241673 h 5404223"/>
              <a:gd name="connsiteX4-109" fmla="*/ 6411307 w 6411307"/>
              <a:gd name="connsiteY4-110" fmla="*/ 5404223 h 5404223"/>
              <a:gd name="connsiteX0-111" fmla="*/ 2563207 w 6411307"/>
              <a:gd name="connsiteY0-112" fmla="*/ 2927723 h 5404223"/>
              <a:gd name="connsiteX1-113" fmla="*/ 1420207 w 6411307"/>
              <a:gd name="connsiteY1-114" fmla="*/ 3823073 h 5404223"/>
              <a:gd name="connsiteX2-115" fmla="*/ 10507 w 6411307"/>
              <a:gd name="connsiteY2-116" fmla="*/ 1670423 h 5404223"/>
              <a:gd name="connsiteX3-117" fmla="*/ 3115657 w 6411307"/>
              <a:gd name="connsiteY3-118" fmla="*/ 241673 h 5404223"/>
              <a:gd name="connsiteX4-119" fmla="*/ 6411307 w 6411307"/>
              <a:gd name="connsiteY4-120" fmla="*/ 5404223 h 54042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11307" h="5404223">
                <a:moveTo>
                  <a:pt x="2563207" y="2927723"/>
                </a:moveTo>
                <a:cubicBezTo>
                  <a:pt x="2761644" y="3564310"/>
                  <a:pt x="1845657" y="4032623"/>
                  <a:pt x="1420207" y="3823073"/>
                </a:cubicBezTo>
                <a:cubicBezTo>
                  <a:pt x="994757" y="3613523"/>
                  <a:pt x="-119668" y="3105523"/>
                  <a:pt x="10507" y="1670423"/>
                </a:cubicBezTo>
                <a:cubicBezTo>
                  <a:pt x="140682" y="235323"/>
                  <a:pt x="2048857" y="-380627"/>
                  <a:pt x="3115657" y="241673"/>
                </a:cubicBezTo>
                <a:cubicBezTo>
                  <a:pt x="4182457" y="863973"/>
                  <a:pt x="5884257" y="4467598"/>
                  <a:pt x="6411307" y="5404223"/>
                </a:cubicBezTo>
              </a:path>
            </a:pathLst>
          </a:custGeom>
          <a:noFill/>
          <a:ln w="3175">
            <a:gradFill>
              <a:gsLst>
                <a:gs pos="0">
                  <a:srgbClr val="00B0F0"/>
                </a:gs>
                <a:gs pos="24000">
                  <a:srgbClr val="19448B"/>
                </a:gs>
                <a:gs pos="66000">
                  <a:srgbClr val="0070C0"/>
                </a:gs>
                <a:gs pos="100000">
                  <a:srgbClr val="1B4C98"/>
                </a:gs>
              </a:gsLst>
              <a:lin ang="5400000" scaled="1"/>
            </a:gradFill>
            <a:prstDash val="sysDash"/>
          </a:ln>
        </p:spPr>
        <p:style>
          <a:lnRef idx="2">
            <a:schemeClr val="accent1">
              <a:shade val="50000"/>
            </a:schemeClr>
          </a:lnRef>
          <a:fillRef idx="1">
            <a:schemeClr val="accent1"/>
          </a:fillRef>
          <a:effectRef idx="0">
            <a:schemeClr val="accent1"/>
          </a:effectRef>
          <a:fontRef idx="minor">
            <a:schemeClr val="lt1"/>
          </a:fontRef>
        </p:style>
        <p:txBody>
          <a:bodyPr lIns="25923" tIns="12962" rIns="25923" bIns="12962"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000" fill="hold"/>
                                        <p:tgtEl>
                                          <p:spTgt spid="8"/>
                                        </p:tgtEl>
                                        <p:attrNameLst>
                                          <p:attrName>ppt_w</p:attrName>
                                        </p:attrNameLst>
                                      </p:cBhvr>
                                      <p:tavLst>
                                        <p:tav tm="0">
                                          <p:val>
                                            <p:fltVal val="0"/>
                                          </p:val>
                                        </p:tav>
                                        <p:tav tm="100000">
                                          <p:val>
                                            <p:strVal val="#ppt_w"/>
                                          </p:val>
                                        </p:tav>
                                      </p:tavLst>
                                    </p:anim>
                                    <p:anim calcmode="lin" valueType="num">
                                      <p:cBhvr>
                                        <p:cTn id="8" dur="3000" fill="hold"/>
                                        <p:tgtEl>
                                          <p:spTgt spid="8"/>
                                        </p:tgtEl>
                                        <p:attrNameLst>
                                          <p:attrName>ppt_h</p:attrName>
                                        </p:attrNameLst>
                                      </p:cBhvr>
                                      <p:tavLst>
                                        <p:tav tm="0">
                                          <p:val>
                                            <p:fltVal val="0"/>
                                          </p:val>
                                        </p:tav>
                                        <p:tav tm="100000">
                                          <p:val>
                                            <p:strVal val="#ppt_h"/>
                                          </p:val>
                                        </p:tav>
                                      </p:tavLst>
                                    </p:anim>
                                    <p:anim calcmode="lin" valueType="num">
                                      <p:cBhvr>
                                        <p:cTn id="9" dur="3000" fill="hold"/>
                                        <p:tgtEl>
                                          <p:spTgt spid="8"/>
                                        </p:tgtEl>
                                        <p:attrNameLst>
                                          <p:attrName>style.rotation</p:attrName>
                                        </p:attrNameLst>
                                      </p:cBhvr>
                                      <p:tavLst>
                                        <p:tav tm="0">
                                          <p:val>
                                            <p:fltVal val="90"/>
                                          </p:val>
                                        </p:tav>
                                        <p:tav tm="100000">
                                          <p:val>
                                            <p:fltVal val="0"/>
                                          </p:val>
                                        </p:tav>
                                      </p:tavLst>
                                    </p:anim>
                                    <p:animEffect transition="in" filter="fade">
                                      <p:cBhvr>
                                        <p:cTn id="10" dur="3000"/>
                                        <p:tgtEl>
                                          <p:spTgt spid="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3000" fill="hold"/>
                                        <p:tgtEl>
                                          <p:spTgt spid="9"/>
                                        </p:tgtEl>
                                        <p:attrNameLst>
                                          <p:attrName>ppt_w</p:attrName>
                                        </p:attrNameLst>
                                      </p:cBhvr>
                                      <p:tavLst>
                                        <p:tav tm="0">
                                          <p:val>
                                            <p:fltVal val="0"/>
                                          </p:val>
                                        </p:tav>
                                        <p:tav tm="100000">
                                          <p:val>
                                            <p:strVal val="#ppt_w"/>
                                          </p:val>
                                        </p:tav>
                                      </p:tavLst>
                                    </p:anim>
                                    <p:anim calcmode="lin" valueType="num">
                                      <p:cBhvr>
                                        <p:cTn id="14" dur="3000" fill="hold"/>
                                        <p:tgtEl>
                                          <p:spTgt spid="9"/>
                                        </p:tgtEl>
                                        <p:attrNameLst>
                                          <p:attrName>ppt_h</p:attrName>
                                        </p:attrNameLst>
                                      </p:cBhvr>
                                      <p:tavLst>
                                        <p:tav tm="0">
                                          <p:val>
                                            <p:fltVal val="0"/>
                                          </p:val>
                                        </p:tav>
                                        <p:tav tm="100000">
                                          <p:val>
                                            <p:strVal val="#ppt_h"/>
                                          </p:val>
                                        </p:tav>
                                      </p:tavLst>
                                    </p:anim>
                                    <p:anim calcmode="lin" valueType="num">
                                      <p:cBhvr>
                                        <p:cTn id="15" dur="3000" fill="hold"/>
                                        <p:tgtEl>
                                          <p:spTgt spid="9"/>
                                        </p:tgtEl>
                                        <p:attrNameLst>
                                          <p:attrName>style.rotation</p:attrName>
                                        </p:attrNameLst>
                                      </p:cBhvr>
                                      <p:tavLst>
                                        <p:tav tm="0">
                                          <p:val>
                                            <p:fltVal val="90"/>
                                          </p:val>
                                        </p:tav>
                                        <p:tav tm="100000">
                                          <p:val>
                                            <p:fltVal val="0"/>
                                          </p:val>
                                        </p:tav>
                                      </p:tavLst>
                                    </p:anim>
                                    <p:animEffect transition="in" filter="fade">
                                      <p:cBhvr>
                                        <p:cTn id="16" dur="3000"/>
                                        <p:tgtEl>
                                          <p:spTgt spid="9"/>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3000" fill="hold"/>
                                        <p:tgtEl>
                                          <p:spTgt spid="10"/>
                                        </p:tgtEl>
                                        <p:attrNameLst>
                                          <p:attrName>ppt_w</p:attrName>
                                        </p:attrNameLst>
                                      </p:cBhvr>
                                      <p:tavLst>
                                        <p:tav tm="0">
                                          <p:val>
                                            <p:fltVal val="0"/>
                                          </p:val>
                                        </p:tav>
                                        <p:tav tm="100000">
                                          <p:val>
                                            <p:strVal val="#ppt_w"/>
                                          </p:val>
                                        </p:tav>
                                      </p:tavLst>
                                    </p:anim>
                                    <p:anim calcmode="lin" valueType="num">
                                      <p:cBhvr>
                                        <p:cTn id="20" dur="3000" fill="hold"/>
                                        <p:tgtEl>
                                          <p:spTgt spid="10"/>
                                        </p:tgtEl>
                                        <p:attrNameLst>
                                          <p:attrName>ppt_h</p:attrName>
                                        </p:attrNameLst>
                                      </p:cBhvr>
                                      <p:tavLst>
                                        <p:tav tm="0">
                                          <p:val>
                                            <p:fltVal val="0"/>
                                          </p:val>
                                        </p:tav>
                                        <p:tav tm="100000">
                                          <p:val>
                                            <p:strVal val="#ppt_h"/>
                                          </p:val>
                                        </p:tav>
                                      </p:tavLst>
                                    </p:anim>
                                    <p:anim calcmode="lin" valueType="num">
                                      <p:cBhvr>
                                        <p:cTn id="21" dur="3000" fill="hold"/>
                                        <p:tgtEl>
                                          <p:spTgt spid="10"/>
                                        </p:tgtEl>
                                        <p:attrNameLst>
                                          <p:attrName>style.rotation</p:attrName>
                                        </p:attrNameLst>
                                      </p:cBhvr>
                                      <p:tavLst>
                                        <p:tav tm="0">
                                          <p:val>
                                            <p:fltVal val="90"/>
                                          </p:val>
                                        </p:tav>
                                        <p:tav tm="100000">
                                          <p:val>
                                            <p:fltVal val="0"/>
                                          </p:val>
                                        </p:tav>
                                      </p:tavLst>
                                    </p:anim>
                                    <p:animEffect transition="in" filter="fade">
                                      <p:cBhvr>
                                        <p:cTn id="22" dur="3000"/>
                                        <p:tgtEl>
                                          <p:spTgt spid="1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3000" fill="hold"/>
                                        <p:tgtEl>
                                          <p:spTgt spid="11"/>
                                        </p:tgtEl>
                                        <p:attrNameLst>
                                          <p:attrName>ppt_w</p:attrName>
                                        </p:attrNameLst>
                                      </p:cBhvr>
                                      <p:tavLst>
                                        <p:tav tm="0">
                                          <p:val>
                                            <p:fltVal val="0"/>
                                          </p:val>
                                        </p:tav>
                                        <p:tav tm="100000">
                                          <p:val>
                                            <p:strVal val="#ppt_w"/>
                                          </p:val>
                                        </p:tav>
                                      </p:tavLst>
                                    </p:anim>
                                    <p:anim calcmode="lin" valueType="num">
                                      <p:cBhvr>
                                        <p:cTn id="26" dur="3000" fill="hold"/>
                                        <p:tgtEl>
                                          <p:spTgt spid="11"/>
                                        </p:tgtEl>
                                        <p:attrNameLst>
                                          <p:attrName>ppt_h</p:attrName>
                                        </p:attrNameLst>
                                      </p:cBhvr>
                                      <p:tavLst>
                                        <p:tav tm="0">
                                          <p:val>
                                            <p:fltVal val="0"/>
                                          </p:val>
                                        </p:tav>
                                        <p:tav tm="100000">
                                          <p:val>
                                            <p:strVal val="#ppt_h"/>
                                          </p:val>
                                        </p:tav>
                                      </p:tavLst>
                                    </p:anim>
                                    <p:anim calcmode="lin" valueType="num">
                                      <p:cBhvr>
                                        <p:cTn id="27" dur="3000" fill="hold"/>
                                        <p:tgtEl>
                                          <p:spTgt spid="11"/>
                                        </p:tgtEl>
                                        <p:attrNameLst>
                                          <p:attrName>style.rotation</p:attrName>
                                        </p:attrNameLst>
                                      </p:cBhvr>
                                      <p:tavLst>
                                        <p:tav tm="0">
                                          <p:val>
                                            <p:fltVal val="90"/>
                                          </p:val>
                                        </p:tav>
                                        <p:tav tm="100000">
                                          <p:val>
                                            <p:fltVal val="0"/>
                                          </p:val>
                                        </p:tav>
                                      </p:tavLst>
                                    </p:anim>
                                    <p:animEffect transition="in" filter="fade">
                                      <p:cBhvr>
                                        <p:cTn id="28" dur="3000"/>
                                        <p:tgtEl>
                                          <p:spTgt spid="11"/>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3000" fill="hold"/>
                                        <p:tgtEl>
                                          <p:spTgt spid="12"/>
                                        </p:tgtEl>
                                        <p:attrNameLst>
                                          <p:attrName>ppt_w</p:attrName>
                                        </p:attrNameLst>
                                      </p:cBhvr>
                                      <p:tavLst>
                                        <p:tav tm="0">
                                          <p:val>
                                            <p:fltVal val="0"/>
                                          </p:val>
                                        </p:tav>
                                        <p:tav tm="100000">
                                          <p:val>
                                            <p:strVal val="#ppt_w"/>
                                          </p:val>
                                        </p:tav>
                                      </p:tavLst>
                                    </p:anim>
                                    <p:anim calcmode="lin" valueType="num">
                                      <p:cBhvr>
                                        <p:cTn id="32" dur="3000" fill="hold"/>
                                        <p:tgtEl>
                                          <p:spTgt spid="12"/>
                                        </p:tgtEl>
                                        <p:attrNameLst>
                                          <p:attrName>ppt_h</p:attrName>
                                        </p:attrNameLst>
                                      </p:cBhvr>
                                      <p:tavLst>
                                        <p:tav tm="0">
                                          <p:val>
                                            <p:fltVal val="0"/>
                                          </p:val>
                                        </p:tav>
                                        <p:tav tm="100000">
                                          <p:val>
                                            <p:strVal val="#ppt_h"/>
                                          </p:val>
                                        </p:tav>
                                      </p:tavLst>
                                    </p:anim>
                                    <p:anim calcmode="lin" valueType="num">
                                      <p:cBhvr>
                                        <p:cTn id="33" dur="3000" fill="hold"/>
                                        <p:tgtEl>
                                          <p:spTgt spid="12"/>
                                        </p:tgtEl>
                                        <p:attrNameLst>
                                          <p:attrName>style.rotation</p:attrName>
                                        </p:attrNameLst>
                                      </p:cBhvr>
                                      <p:tavLst>
                                        <p:tav tm="0">
                                          <p:val>
                                            <p:fltVal val="90"/>
                                          </p:val>
                                        </p:tav>
                                        <p:tav tm="100000">
                                          <p:val>
                                            <p:fltVal val="0"/>
                                          </p:val>
                                        </p:tav>
                                      </p:tavLst>
                                    </p:anim>
                                    <p:animEffect transition="in" filter="fade">
                                      <p:cBhvr>
                                        <p:cTn id="34" dur="3000"/>
                                        <p:tgtEl>
                                          <p:spTgt spid="1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3000" fill="hold"/>
                                        <p:tgtEl>
                                          <p:spTgt spid="13"/>
                                        </p:tgtEl>
                                        <p:attrNameLst>
                                          <p:attrName>ppt_w</p:attrName>
                                        </p:attrNameLst>
                                      </p:cBhvr>
                                      <p:tavLst>
                                        <p:tav tm="0">
                                          <p:val>
                                            <p:fltVal val="0"/>
                                          </p:val>
                                        </p:tav>
                                        <p:tav tm="100000">
                                          <p:val>
                                            <p:strVal val="#ppt_w"/>
                                          </p:val>
                                        </p:tav>
                                      </p:tavLst>
                                    </p:anim>
                                    <p:anim calcmode="lin" valueType="num">
                                      <p:cBhvr>
                                        <p:cTn id="38" dur="3000" fill="hold"/>
                                        <p:tgtEl>
                                          <p:spTgt spid="13"/>
                                        </p:tgtEl>
                                        <p:attrNameLst>
                                          <p:attrName>ppt_h</p:attrName>
                                        </p:attrNameLst>
                                      </p:cBhvr>
                                      <p:tavLst>
                                        <p:tav tm="0">
                                          <p:val>
                                            <p:fltVal val="0"/>
                                          </p:val>
                                        </p:tav>
                                        <p:tav tm="100000">
                                          <p:val>
                                            <p:strVal val="#ppt_h"/>
                                          </p:val>
                                        </p:tav>
                                      </p:tavLst>
                                    </p:anim>
                                    <p:anim calcmode="lin" valueType="num">
                                      <p:cBhvr>
                                        <p:cTn id="39" dur="3000" fill="hold"/>
                                        <p:tgtEl>
                                          <p:spTgt spid="13"/>
                                        </p:tgtEl>
                                        <p:attrNameLst>
                                          <p:attrName>style.rotation</p:attrName>
                                        </p:attrNameLst>
                                      </p:cBhvr>
                                      <p:tavLst>
                                        <p:tav tm="0">
                                          <p:val>
                                            <p:fltVal val="90"/>
                                          </p:val>
                                        </p:tav>
                                        <p:tav tm="100000">
                                          <p:val>
                                            <p:fltVal val="0"/>
                                          </p:val>
                                        </p:tav>
                                      </p:tavLst>
                                    </p:anim>
                                    <p:animEffect transition="in" filter="fade">
                                      <p:cBhvr>
                                        <p:cTn id="40" dur="30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3000" fill="hold"/>
                                        <p:tgtEl>
                                          <p:spTgt spid="14"/>
                                        </p:tgtEl>
                                        <p:attrNameLst>
                                          <p:attrName>ppt_w</p:attrName>
                                        </p:attrNameLst>
                                      </p:cBhvr>
                                      <p:tavLst>
                                        <p:tav tm="0">
                                          <p:val>
                                            <p:fltVal val="0"/>
                                          </p:val>
                                        </p:tav>
                                        <p:tav tm="100000">
                                          <p:val>
                                            <p:strVal val="#ppt_w"/>
                                          </p:val>
                                        </p:tav>
                                      </p:tavLst>
                                    </p:anim>
                                    <p:anim calcmode="lin" valueType="num">
                                      <p:cBhvr>
                                        <p:cTn id="44" dur="3000" fill="hold"/>
                                        <p:tgtEl>
                                          <p:spTgt spid="14"/>
                                        </p:tgtEl>
                                        <p:attrNameLst>
                                          <p:attrName>ppt_h</p:attrName>
                                        </p:attrNameLst>
                                      </p:cBhvr>
                                      <p:tavLst>
                                        <p:tav tm="0">
                                          <p:val>
                                            <p:fltVal val="0"/>
                                          </p:val>
                                        </p:tav>
                                        <p:tav tm="100000">
                                          <p:val>
                                            <p:strVal val="#ppt_h"/>
                                          </p:val>
                                        </p:tav>
                                      </p:tavLst>
                                    </p:anim>
                                    <p:anim calcmode="lin" valueType="num">
                                      <p:cBhvr>
                                        <p:cTn id="45" dur="3000" fill="hold"/>
                                        <p:tgtEl>
                                          <p:spTgt spid="14"/>
                                        </p:tgtEl>
                                        <p:attrNameLst>
                                          <p:attrName>style.rotation</p:attrName>
                                        </p:attrNameLst>
                                      </p:cBhvr>
                                      <p:tavLst>
                                        <p:tav tm="0">
                                          <p:val>
                                            <p:fltVal val="90"/>
                                          </p:val>
                                        </p:tav>
                                        <p:tav tm="100000">
                                          <p:val>
                                            <p:fltVal val="0"/>
                                          </p:val>
                                        </p:tav>
                                      </p:tavLst>
                                    </p:anim>
                                    <p:animEffect transition="in" filter="fade">
                                      <p:cBhvr>
                                        <p:cTn id="46" dur="3000"/>
                                        <p:tgtEl>
                                          <p:spTgt spid="14"/>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3000" fill="hold"/>
                                        <p:tgtEl>
                                          <p:spTgt spid="15"/>
                                        </p:tgtEl>
                                        <p:attrNameLst>
                                          <p:attrName>ppt_w</p:attrName>
                                        </p:attrNameLst>
                                      </p:cBhvr>
                                      <p:tavLst>
                                        <p:tav tm="0">
                                          <p:val>
                                            <p:fltVal val="0"/>
                                          </p:val>
                                        </p:tav>
                                        <p:tav tm="100000">
                                          <p:val>
                                            <p:strVal val="#ppt_w"/>
                                          </p:val>
                                        </p:tav>
                                      </p:tavLst>
                                    </p:anim>
                                    <p:anim calcmode="lin" valueType="num">
                                      <p:cBhvr>
                                        <p:cTn id="50" dur="3000" fill="hold"/>
                                        <p:tgtEl>
                                          <p:spTgt spid="15"/>
                                        </p:tgtEl>
                                        <p:attrNameLst>
                                          <p:attrName>ppt_h</p:attrName>
                                        </p:attrNameLst>
                                      </p:cBhvr>
                                      <p:tavLst>
                                        <p:tav tm="0">
                                          <p:val>
                                            <p:fltVal val="0"/>
                                          </p:val>
                                        </p:tav>
                                        <p:tav tm="100000">
                                          <p:val>
                                            <p:strVal val="#ppt_h"/>
                                          </p:val>
                                        </p:tav>
                                      </p:tavLst>
                                    </p:anim>
                                    <p:anim calcmode="lin" valueType="num">
                                      <p:cBhvr>
                                        <p:cTn id="51" dur="3000" fill="hold"/>
                                        <p:tgtEl>
                                          <p:spTgt spid="15"/>
                                        </p:tgtEl>
                                        <p:attrNameLst>
                                          <p:attrName>style.rotation</p:attrName>
                                        </p:attrNameLst>
                                      </p:cBhvr>
                                      <p:tavLst>
                                        <p:tav tm="0">
                                          <p:val>
                                            <p:fltVal val="90"/>
                                          </p:val>
                                        </p:tav>
                                        <p:tav tm="100000">
                                          <p:val>
                                            <p:fltVal val="0"/>
                                          </p:val>
                                        </p:tav>
                                      </p:tavLst>
                                    </p:anim>
                                    <p:animEffect transition="in" filter="fade">
                                      <p:cBhvr>
                                        <p:cTn id="52" dur="3000"/>
                                        <p:tgtEl>
                                          <p:spTgt spid="1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3000" fill="hold"/>
                                        <p:tgtEl>
                                          <p:spTgt spid="16"/>
                                        </p:tgtEl>
                                        <p:attrNameLst>
                                          <p:attrName>ppt_w</p:attrName>
                                        </p:attrNameLst>
                                      </p:cBhvr>
                                      <p:tavLst>
                                        <p:tav tm="0">
                                          <p:val>
                                            <p:fltVal val="0"/>
                                          </p:val>
                                        </p:tav>
                                        <p:tav tm="100000">
                                          <p:val>
                                            <p:strVal val="#ppt_w"/>
                                          </p:val>
                                        </p:tav>
                                      </p:tavLst>
                                    </p:anim>
                                    <p:anim calcmode="lin" valueType="num">
                                      <p:cBhvr>
                                        <p:cTn id="56" dur="3000" fill="hold"/>
                                        <p:tgtEl>
                                          <p:spTgt spid="16"/>
                                        </p:tgtEl>
                                        <p:attrNameLst>
                                          <p:attrName>ppt_h</p:attrName>
                                        </p:attrNameLst>
                                      </p:cBhvr>
                                      <p:tavLst>
                                        <p:tav tm="0">
                                          <p:val>
                                            <p:fltVal val="0"/>
                                          </p:val>
                                        </p:tav>
                                        <p:tav tm="100000">
                                          <p:val>
                                            <p:strVal val="#ppt_h"/>
                                          </p:val>
                                        </p:tav>
                                      </p:tavLst>
                                    </p:anim>
                                    <p:anim calcmode="lin" valueType="num">
                                      <p:cBhvr>
                                        <p:cTn id="57" dur="3000" fill="hold"/>
                                        <p:tgtEl>
                                          <p:spTgt spid="16"/>
                                        </p:tgtEl>
                                        <p:attrNameLst>
                                          <p:attrName>style.rotation</p:attrName>
                                        </p:attrNameLst>
                                      </p:cBhvr>
                                      <p:tavLst>
                                        <p:tav tm="0">
                                          <p:val>
                                            <p:fltVal val="90"/>
                                          </p:val>
                                        </p:tav>
                                        <p:tav tm="100000">
                                          <p:val>
                                            <p:fltVal val="0"/>
                                          </p:val>
                                        </p:tav>
                                      </p:tavLst>
                                    </p:anim>
                                    <p:animEffect transition="in" filter="fade">
                                      <p:cBhvr>
                                        <p:cTn id="58" dur="3000"/>
                                        <p:tgtEl>
                                          <p:spTgt spid="1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3000" fill="hold"/>
                                        <p:tgtEl>
                                          <p:spTgt spid="17"/>
                                        </p:tgtEl>
                                        <p:attrNameLst>
                                          <p:attrName>ppt_w</p:attrName>
                                        </p:attrNameLst>
                                      </p:cBhvr>
                                      <p:tavLst>
                                        <p:tav tm="0">
                                          <p:val>
                                            <p:fltVal val="0"/>
                                          </p:val>
                                        </p:tav>
                                        <p:tav tm="100000">
                                          <p:val>
                                            <p:strVal val="#ppt_w"/>
                                          </p:val>
                                        </p:tav>
                                      </p:tavLst>
                                    </p:anim>
                                    <p:anim calcmode="lin" valueType="num">
                                      <p:cBhvr>
                                        <p:cTn id="62" dur="3000" fill="hold"/>
                                        <p:tgtEl>
                                          <p:spTgt spid="17"/>
                                        </p:tgtEl>
                                        <p:attrNameLst>
                                          <p:attrName>ppt_h</p:attrName>
                                        </p:attrNameLst>
                                      </p:cBhvr>
                                      <p:tavLst>
                                        <p:tav tm="0">
                                          <p:val>
                                            <p:fltVal val="0"/>
                                          </p:val>
                                        </p:tav>
                                        <p:tav tm="100000">
                                          <p:val>
                                            <p:strVal val="#ppt_h"/>
                                          </p:val>
                                        </p:tav>
                                      </p:tavLst>
                                    </p:anim>
                                    <p:anim calcmode="lin" valueType="num">
                                      <p:cBhvr>
                                        <p:cTn id="63" dur="3000" fill="hold"/>
                                        <p:tgtEl>
                                          <p:spTgt spid="17"/>
                                        </p:tgtEl>
                                        <p:attrNameLst>
                                          <p:attrName>style.rotation</p:attrName>
                                        </p:attrNameLst>
                                      </p:cBhvr>
                                      <p:tavLst>
                                        <p:tav tm="0">
                                          <p:val>
                                            <p:fltVal val="90"/>
                                          </p:val>
                                        </p:tav>
                                        <p:tav tm="100000">
                                          <p:val>
                                            <p:fltVal val="0"/>
                                          </p:val>
                                        </p:tav>
                                      </p:tavLst>
                                    </p:anim>
                                    <p:animEffect transition="in" filter="fade">
                                      <p:cBhvr>
                                        <p:cTn id="64" dur="3000"/>
                                        <p:tgtEl>
                                          <p:spTgt spid="1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3000" fill="hold"/>
                                        <p:tgtEl>
                                          <p:spTgt spid="18"/>
                                        </p:tgtEl>
                                        <p:attrNameLst>
                                          <p:attrName>ppt_w</p:attrName>
                                        </p:attrNameLst>
                                      </p:cBhvr>
                                      <p:tavLst>
                                        <p:tav tm="0">
                                          <p:val>
                                            <p:fltVal val="0"/>
                                          </p:val>
                                        </p:tav>
                                        <p:tav tm="100000">
                                          <p:val>
                                            <p:strVal val="#ppt_w"/>
                                          </p:val>
                                        </p:tav>
                                      </p:tavLst>
                                    </p:anim>
                                    <p:anim calcmode="lin" valueType="num">
                                      <p:cBhvr>
                                        <p:cTn id="68" dur="3000" fill="hold"/>
                                        <p:tgtEl>
                                          <p:spTgt spid="18"/>
                                        </p:tgtEl>
                                        <p:attrNameLst>
                                          <p:attrName>ppt_h</p:attrName>
                                        </p:attrNameLst>
                                      </p:cBhvr>
                                      <p:tavLst>
                                        <p:tav tm="0">
                                          <p:val>
                                            <p:fltVal val="0"/>
                                          </p:val>
                                        </p:tav>
                                        <p:tav tm="100000">
                                          <p:val>
                                            <p:strVal val="#ppt_h"/>
                                          </p:val>
                                        </p:tav>
                                      </p:tavLst>
                                    </p:anim>
                                    <p:anim calcmode="lin" valueType="num">
                                      <p:cBhvr>
                                        <p:cTn id="69" dur="3000" fill="hold"/>
                                        <p:tgtEl>
                                          <p:spTgt spid="18"/>
                                        </p:tgtEl>
                                        <p:attrNameLst>
                                          <p:attrName>style.rotation</p:attrName>
                                        </p:attrNameLst>
                                      </p:cBhvr>
                                      <p:tavLst>
                                        <p:tav tm="0">
                                          <p:val>
                                            <p:fltVal val="90"/>
                                          </p:val>
                                        </p:tav>
                                        <p:tav tm="100000">
                                          <p:val>
                                            <p:fltVal val="0"/>
                                          </p:val>
                                        </p:tav>
                                      </p:tavLst>
                                    </p:anim>
                                    <p:animEffect transition="in" filter="fade">
                                      <p:cBhvr>
                                        <p:cTn id="70" dur="3000"/>
                                        <p:tgtEl>
                                          <p:spTgt spid="1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3000" fill="hold"/>
                                        <p:tgtEl>
                                          <p:spTgt spid="19"/>
                                        </p:tgtEl>
                                        <p:attrNameLst>
                                          <p:attrName>ppt_w</p:attrName>
                                        </p:attrNameLst>
                                      </p:cBhvr>
                                      <p:tavLst>
                                        <p:tav tm="0">
                                          <p:val>
                                            <p:fltVal val="0"/>
                                          </p:val>
                                        </p:tav>
                                        <p:tav tm="100000">
                                          <p:val>
                                            <p:strVal val="#ppt_w"/>
                                          </p:val>
                                        </p:tav>
                                      </p:tavLst>
                                    </p:anim>
                                    <p:anim calcmode="lin" valueType="num">
                                      <p:cBhvr>
                                        <p:cTn id="74" dur="3000" fill="hold"/>
                                        <p:tgtEl>
                                          <p:spTgt spid="19"/>
                                        </p:tgtEl>
                                        <p:attrNameLst>
                                          <p:attrName>ppt_h</p:attrName>
                                        </p:attrNameLst>
                                      </p:cBhvr>
                                      <p:tavLst>
                                        <p:tav tm="0">
                                          <p:val>
                                            <p:fltVal val="0"/>
                                          </p:val>
                                        </p:tav>
                                        <p:tav tm="100000">
                                          <p:val>
                                            <p:strVal val="#ppt_h"/>
                                          </p:val>
                                        </p:tav>
                                      </p:tavLst>
                                    </p:anim>
                                    <p:anim calcmode="lin" valueType="num">
                                      <p:cBhvr>
                                        <p:cTn id="75" dur="3000" fill="hold"/>
                                        <p:tgtEl>
                                          <p:spTgt spid="19"/>
                                        </p:tgtEl>
                                        <p:attrNameLst>
                                          <p:attrName>style.rotation</p:attrName>
                                        </p:attrNameLst>
                                      </p:cBhvr>
                                      <p:tavLst>
                                        <p:tav tm="0">
                                          <p:val>
                                            <p:fltVal val="90"/>
                                          </p:val>
                                        </p:tav>
                                        <p:tav tm="100000">
                                          <p:val>
                                            <p:fltVal val="0"/>
                                          </p:val>
                                        </p:tav>
                                      </p:tavLst>
                                    </p:anim>
                                    <p:animEffect transition="in" filter="fade">
                                      <p:cBhvr>
                                        <p:cTn id="76" dur="3000"/>
                                        <p:tgtEl>
                                          <p:spTgt spid="1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3000" fill="hold"/>
                                        <p:tgtEl>
                                          <p:spTgt spid="20"/>
                                        </p:tgtEl>
                                        <p:attrNameLst>
                                          <p:attrName>ppt_w</p:attrName>
                                        </p:attrNameLst>
                                      </p:cBhvr>
                                      <p:tavLst>
                                        <p:tav tm="0">
                                          <p:val>
                                            <p:fltVal val="0"/>
                                          </p:val>
                                        </p:tav>
                                        <p:tav tm="100000">
                                          <p:val>
                                            <p:strVal val="#ppt_w"/>
                                          </p:val>
                                        </p:tav>
                                      </p:tavLst>
                                    </p:anim>
                                    <p:anim calcmode="lin" valueType="num">
                                      <p:cBhvr>
                                        <p:cTn id="80" dur="3000" fill="hold"/>
                                        <p:tgtEl>
                                          <p:spTgt spid="20"/>
                                        </p:tgtEl>
                                        <p:attrNameLst>
                                          <p:attrName>ppt_h</p:attrName>
                                        </p:attrNameLst>
                                      </p:cBhvr>
                                      <p:tavLst>
                                        <p:tav tm="0">
                                          <p:val>
                                            <p:fltVal val="0"/>
                                          </p:val>
                                        </p:tav>
                                        <p:tav tm="100000">
                                          <p:val>
                                            <p:strVal val="#ppt_h"/>
                                          </p:val>
                                        </p:tav>
                                      </p:tavLst>
                                    </p:anim>
                                    <p:anim calcmode="lin" valueType="num">
                                      <p:cBhvr>
                                        <p:cTn id="81" dur="3000" fill="hold"/>
                                        <p:tgtEl>
                                          <p:spTgt spid="20"/>
                                        </p:tgtEl>
                                        <p:attrNameLst>
                                          <p:attrName>style.rotation</p:attrName>
                                        </p:attrNameLst>
                                      </p:cBhvr>
                                      <p:tavLst>
                                        <p:tav tm="0">
                                          <p:val>
                                            <p:fltVal val="90"/>
                                          </p:val>
                                        </p:tav>
                                        <p:tav tm="100000">
                                          <p:val>
                                            <p:fltVal val="0"/>
                                          </p:val>
                                        </p:tav>
                                      </p:tavLst>
                                    </p:anim>
                                    <p:animEffect transition="in" filter="fade">
                                      <p:cBhvr>
                                        <p:cTn id="82" dur="3000"/>
                                        <p:tgtEl>
                                          <p:spTgt spid="20"/>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p:cTn id="85" dur="3000" fill="hold"/>
                                        <p:tgtEl>
                                          <p:spTgt spid="21"/>
                                        </p:tgtEl>
                                        <p:attrNameLst>
                                          <p:attrName>ppt_w</p:attrName>
                                        </p:attrNameLst>
                                      </p:cBhvr>
                                      <p:tavLst>
                                        <p:tav tm="0">
                                          <p:val>
                                            <p:fltVal val="0"/>
                                          </p:val>
                                        </p:tav>
                                        <p:tav tm="100000">
                                          <p:val>
                                            <p:strVal val="#ppt_w"/>
                                          </p:val>
                                        </p:tav>
                                      </p:tavLst>
                                    </p:anim>
                                    <p:anim calcmode="lin" valueType="num">
                                      <p:cBhvr>
                                        <p:cTn id="86" dur="3000" fill="hold"/>
                                        <p:tgtEl>
                                          <p:spTgt spid="21"/>
                                        </p:tgtEl>
                                        <p:attrNameLst>
                                          <p:attrName>ppt_h</p:attrName>
                                        </p:attrNameLst>
                                      </p:cBhvr>
                                      <p:tavLst>
                                        <p:tav tm="0">
                                          <p:val>
                                            <p:fltVal val="0"/>
                                          </p:val>
                                        </p:tav>
                                        <p:tav tm="100000">
                                          <p:val>
                                            <p:strVal val="#ppt_h"/>
                                          </p:val>
                                        </p:tav>
                                      </p:tavLst>
                                    </p:anim>
                                    <p:anim calcmode="lin" valueType="num">
                                      <p:cBhvr>
                                        <p:cTn id="87" dur="3000" fill="hold"/>
                                        <p:tgtEl>
                                          <p:spTgt spid="21"/>
                                        </p:tgtEl>
                                        <p:attrNameLst>
                                          <p:attrName>style.rotation</p:attrName>
                                        </p:attrNameLst>
                                      </p:cBhvr>
                                      <p:tavLst>
                                        <p:tav tm="0">
                                          <p:val>
                                            <p:fltVal val="90"/>
                                          </p:val>
                                        </p:tav>
                                        <p:tav tm="100000">
                                          <p:val>
                                            <p:fltVal val="0"/>
                                          </p:val>
                                        </p:tav>
                                      </p:tavLst>
                                    </p:anim>
                                    <p:animEffect transition="in" filter="fade">
                                      <p:cBhvr>
                                        <p:cTn id="88" dur="3000"/>
                                        <p:tgtEl>
                                          <p:spTgt spid="21"/>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p:cTn id="91" dur="3000" fill="hold"/>
                                        <p:tgtEl>
                                          <p:spTgt spid="22"/>
                                        </p:tgtEl>
                                        <p:attrNameLst>
                                          <p:attrName>ppt_w</p:attrName>
                                        </p:attrNameLst>
                                      </p:cBhvr>
                                      <p:tavLst>
                                        <p:tav tm="0">
                                          <p:val>
                                            <p:fltVal val="0"/>
                                          </p:val>
                                        </p:tav>
                                        <p:tav tm="100000">
                                          <p:val>
                                            <p:strVal val="#ppt_w"/>
                                          </p:val>
                                        </p:tav>
                                      </p:tavLst>
                                    </p:anim>
                                    <p:anim calcmode="lin" valueType="num">
                                      <p:cBhvr>
                                        <p:cTn id="92" dur="3000" fill="hold"/>
                                        <p:tgtEl>
                                          <p:spTgt spid="22"/>
                                        </p:tgtEl>
                                        <p:attrNameLst>
                                          <p:attrName>ppt_h</p:attrName>
                                        </p:attrNameLst>
                                      </p:cBhvr>
                                      <p:tavLst>
                                        <p:tav tm="0">
                                          <p:val>
                                            <p:fltVal val="0"/>
                                          </p:val>
                                        </p:tav>
                                        <p:tav tm="100000">
                                          <p:val>
                                            <p:strVal val="#ppt_h"/>
                                          </p:val>
                                        </p:tav>
                                      </p:tavLst>
                                    </p:anim>
                                    <p:anim calcmode="lin" valueType="num">
                                      <p:cBhvr>
                                        <p:cTn id="93" dur="3000" fill="hold"/>
                                        <p:tgtEl>
                                          <p:spTgt spid="22"/>
                                        </p:tgtEl>
                                        <p:attrNameLst>
                                          <p:attrName>style.rotation</p:attrName>
                                        </p:attrNameLst>
                                      </p:cBhvr>
                                      <p:tavLst>
                                        <p:tav tm="0">
                                          <p:val>
                                            <p:fltVal val="90"/>
                                          </p:val>
                                        </p:tav>
                                        <p:tav tm="100000">
                                          <p:val>
                                            <p:fltVal val="0"/>
                                          </p:val>
                                        </p:tav>
                                      </p:tavLst>
                                    </p:anim>
                                    <p:animEffect transition="in" filter="fade">
                                      <p:cBhvr>
                                        <p:cTn id="94" dur="3000"/>
                                        <p:tgtEl>
                                          <p:spTgt spid="2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p:cTn id="97" dur="3000" fill="hold"/>
                                        <p:tgtEl>
                                          <p:spTgt spid="23"/>
                                        </p:tgtEl>
                                        <p:attrNameLst>
                                          <p:attrName>ppt_w</p:attrName>
                                        </p:attrNameLst>
                                      </p:cBhvr>
                                      <p:tavLst>
                                        <p:tav tm="0">
                                          <p:val>
                                            <p:fltVal val="0"/>
                                          </p:val>
                                        </p:tav>
                                        <p:tav tm="100000">
                                          <p:val>
                                            <p:strVal val="#ppt_w"/>
                                          </p:val>
                                        </p:tav>
                                      </p:tavLst>
                                    </p:anim>
                                    <p:anim calcmode="lin" valueType="num">
                                      <p:cBhvr>
                                        <p:cTn id="98" dur="3000" fill="hold"/>
                                        <p:tgtEl>
                                          <p:spTgt spid="23"/>
                                        </p:tgtEl>
                                        <p:attrNameLst>
                                          <p:attrName>ppt_h</p:attrName>
                                        </p:attrNameLst>
                                      </p:cBhvr>
                                      <p:tavLst>
                                        <p:tav tm="0">
                                          <p:val>
                                            <p:fltVal val="0"/>
                                          </p:val>
                                        </p:tav>
                                        <p:tav tm="100000">
                                          <p:val>
                                            <p:strVal val="#ppt_h"/>
                                          </p:val>
                                        </p:tav>
                                      </p:tavLst>
                                    </p:anim>
                                    <p:anim calcmode="lin" valueType="num">
                                      <p:cBhvr>
                                        <p:cTn id="99" dur="3000" fill="hold"/>
                                        <p:tgtEl>
                                          <p:spTgt spid="23"/>
                                        </p:tgtEl>
                                        <p:attrNameLst>
                                          <p:attrName>style.rotation</p:attrName>
                                        </p:attrNameLst>
                                      </p:cBhvr>
                                      <p:tavLst>
                                        <p:tav tm="0">
                                          <p:val>
                                            <p:fltVal val="90"/>
                                          </p:val>
                                        </p:tav>
                                        <p:tav tm="100000">
                                          <p:val>
                                            <p:fltVal val="0"/>
                                          </p:val>
                                        </p:tav>
                                      </p:tavLst>
                                    </p:anim>
                                    <p:animEffect transition="in" filter="fade">
                                      <p:cBhvr>
                                        <p:cTn id="100" dur="3000"/>
                                        <p:tgtEl>
                                          <p:spTgt spid="23"/>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p:cTn id="103" dur="3000" fill="hold"/>
                                        <p:tgtEl>
                                          <p:spTgt spid="24"/>
                                        </p:tgtEl>
                                        <p:attrNameLst>
                                          <p:attrName>ppt_w</p:attrName>
                                        </p:attrNameLst>
                                      </p:cBhvr>
                                      <p:tavLst>
                                        <p:tav tm="0">
                                          <p:val>
                                            <p:fltVal val="0"/>
                                          </p:val>
                                        </p:tav>
                                        <p:tav tm="100000">
                                          <p:val>
                                            <p:strVal val="#ppt_w"/>
                                          </p:val>
                                        </p:tav>
                                      </p:tavLst>
                                    </p:anim>
                                    <p:anim calcmode="lin" valueType="num">
                                      <p:cBhvr>
                                        <p:cTn id="104" dur="3000" fill="hold"/>
                                        <p:tgtEl>
                                          <p:spTgt spid="24"/>
                                        </p:tgtEl>
                                        <p:attrNameLst>
                                          <p:attrName>ppt_h</p:attrName>
                                        </p:attrNameLst>
                                      </p:cBhvr>
                                      <p:tavLst>
                                        <p:tav tm="0">
                                          <p:val>
                                            <p:fltVal val="0"/>
                                          </p:val>
                                        </p:tav>
                                        <p:tav tm="100000">
                                          <p:val>
                                            <p:strVal val="#ppt_h"/>
                                          </p:val>
                                        </p:tav>
                                      </p:tavLst>
                                    </p:anim>
                                    <p:anim calcmode="lin" valueType="num">
                                      <p:cBhvr>
                                        <p:cTn id="105" dur="3000" fill="hold"/>
                                        <p:tgtEl>
                                          <p:spTgt spid="24"/>
                                        </p:tgtEl>
                                        <p:attrNameLst>
                                          <p:attrName>style.rotation</p:attrName>
                                        </p:attrNameLst>
                                      </p:cBhvr>
                                      <p:tavLst>
                                        <p:tav tm="0">
                                          <p:val>
                                            <p:fltVal val="90"/>
                                          </p:val>
                                        </p:tav>
                                        <p:tav tm="100000">
                                          <p:val>
                                            <p:fltVal val="0"/>
                                          </p:val>
                                        </p:tav>
                                      </p:tavLst>
                                    </p:anim>
                                    <p:animEffect transition="in" filter="fade">
                                      <p:cBhvr>
                                        <p:cTn id="106" dur="3000"/>
                                        <p:tgtEl>
                                          <p:spTgt spid="24"/>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3000" fill="hold"/>
                                        <p:tgtEl>
                                          <p:spTgt spid="25"/>
                                        </p:tgtEl>
                                        <p:attrNameLst>
                                          <p:attrName>ppt_w</p:attrName>
                                        </p:attrNameLst>
                                      </p:cBhvr>
                                      <p:tavLst>
                                        <p:tav tm="0">
                                          <p:val>
                                            <p:fltVal val="0"/>
                                          </p:val>
                                        </p:tav>
                                        <p:tav tm="100000">
                                          <p:val>
                                            <p:strVal val="#ppt_w"/>
                                          </p:val>
                                        </p:tav>
                                      </p:tavLst>
                                    </p:anim>
                                    <p:anim calcmode="lin" valueType="num">
                                      <p:cBhvr>
                                        <p:cTn id="110" dur="3000" fill="hold"/>
                                        <p:tgtEl>
                                          <p:spTgt spid="25"/>
                                        </p:tgtEl>
                                        <p:attrNameLst>
                                          <p:attrName>ppt_h</p:attrName>
                                        </p:attrNameLst>
                                      </p:cBhvr>
                                      <p:tavLst>
                                        <p:tav tm="0">
                                          <p:val>
                                            <p:fltVal val="0"/>
                                          </p:val>
                                        </p:tav>
                                        <p:tav tm="100000">
                                          <p:val>
                                            <p:strVal val="#ppt_h"/>
                                          </p:val>
                                        </p:tav>
                                      </p:tavLst>
                                    </p:anim>
                                    <p:anim calcmode="lin" valueType="num">
                                      <p:cBhvr>
                                        <p:cTn id="111" dur="3000" fill="hold"/>
                                        <p:tgtEl>
                                          <p:spTgt spid="25"/>
                                        </p:tgtEl>
                                        <p:attrNameLst>
                                          <p:attrName>style.rotation</p:attrName>
                                        </p:attrNameLst>
                                      </p:cBhvr>
                                      <p:tavLst>
                                        <p:tav tm="0">
                                          <p:val>
                                            <p:fltVal val="90"/>
                                          </p:val>
                                        </p:tav>
                                        <p:tav tm="100000">
                                          <p:val>
                                            <p:fltVal val="0"/>
                                          </p:val>
                                        </p:tav>
                                      </p:tavLst>
                                    </p:anim>
                                    <p:animEffect transition="in" filter="fade">
                                      <p:cBhvr>
                                        <p:cTn id="112" dur="3000"/>
                                        <p:tgtEl>
                                          <p:spTgt spid="25"/>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26"/>
                                        </p:tgtEl>
                                        <p:attrNameLst>
                                          <p:attrName>style.visibility</p:attrName>
                                        </p:attrNameLst>
                                      </p:cBhvr>
                                      <p:to>
                                        <p:strVal val="visible"/>
                                      </p:to>
                                    </p:set>
                                    <p:anim calcmode="lin" valueType="num">
                                      <p:cBhvr>
                                        <p:cTn id="115" dur="3000" fill="hold"/>
                                        <p:tgtEl>
                                          <p:spTgt spid="26"/>
                                        </p:tgtEl>
                                        <p:attrNameLst>
                                          <p:attrName>ppt_w</p:attrName>
                                        </p:attrNameLst>
                                      </p:cBhvr>
                                      <p:tavLst>
                                        <p:tav tm="0">
                                          <p:val>
                                            <p:fltVal val="0"/>
                                          </p:val>
                                        </p:tav>
                                        <p:tav tm="100000">
                                          <p:val>
                                            <p:strVal val="#ppt_w"/>
                                          </p:val>
                                        </p:tav>
                                      </p:tavLst>
                                    </p:anim>
                                    <p:anim calcmode="lin" valueType="num">
                                      <p:cBhvr>
                                        <p:cTn id="116" dur="3000" fill="hold"/>
                                        <p:tgtEl>
                                          <p:spTgt spid="26"/>
                                        </p:tgtEl>
                                        <p:attrNameLst>
                                          <p:attrName>ppt_h</p:attrName>
                                        </p:attrNameLst>
                                      </p:cBhvr>
                                      <p:tavLst>
                                        <p:tav tm="0">
                                          <p:val>
                                            <p:fltVal val="0"/>
                                          </p:val>
                                        </p:tav>
                                        <p:tav tm="100000">
                                          <p:val>
                                            <p:strVal val="#ppt_h"/>
                                          </p:val>
                                        </p:tav>
                                      </p:tavLst>
                                    </p:anim>
                                    <p:anim calcmode="lin" valueType="num">
                                      <p:cBhvr>
                                        <p:cTn id="117" dur="3000" fill="hold"/>
                                        <p:tgtEl>
                                          <p:spTgt spid="26"/>
                                        </p:tgtEl>
                                        <p:attrNameLst>
                                          <p:attrName>style.rotation</p:attrName>
                                        </p:attrNameLst>
                                      </p:cBhvr>
                                      <p:tavLst>
                                        <p:tav tm="0">
                                          <p:val>
                                            <p:fltVal val="90"/>
                                          </p:val>
                                        </p:tav>
                                        <p:tav tm="100000">
                                          <p:val>
                                            <p:fltVal val="0"/>
                                          </p:val>
                                        </p:tav>
                                      </p:tavLst>
                                    </p:anim>
                                    <p:animEffect transition="in" filter="fade">
                                      <p:cBhvr>
                                        <p:cTn id="118" dur="3000"/>
                                        <p:tgtEl>
                                          <p:spTgt spid="26"/>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27"/>
                                        </p:tgtEl>
                                        <p:attrNameLst>
                                          <p:attrName>style.visibility</p:attrName>
                                        </p:attrNameLst>
                                      </p:cBhvr>
                                      <p:to>
                                        <p:strVal val="visible"/>
                                      </p:to>
                                    </p:set>
                                    <p:anim calcmode="lin" valueType="num">
                                      <p:cBhvr>
                                        <p:cTn id="121" dur="3000" fill="hold"/>
                                        <p:tgtEl>
                                          <p:spTgt spid="27"/>
                                        </p:tgtEl>
                                        <p:attrNameLst>
                                          <p:attrName>ppt_w</p:attrName>
                                        </p:attrNameLst>
                                      </p:cBhvr>
                                      <p:tavLst>
                                        <p:tav tm="0">
                                          <p:val>
                                            <p:fltVal val="0"/>
                                          </p:val>
                                        </p:tav>
                                        <p:tav tm="100000">
                                          <p:val>
                                            <p:strVal val="#ppt_w"/>
                                          </p:val>
                                        </p:tav>
                                      </p:tavLst>
                                    </p:anim>
                                    <p:anim calcmode="lin" valueType="num">
                                      <p:cBhvr>
                                        <p:cTn id="122" dur="3000" fill="hold"/>
                                        <p:tgtEl>
                                          <p:spTgt spid="27"/>
                                        </p:tgtEl>
                                        <p:attrNameLst>
                                          <p:attrName>ppt_h</p:attrName>
                                        </p:attrNameLst>
                                      </p:cBhvr>
                                      <p:tavLst>
                                        <p:tav tm="0">
                                          <p:val>
                                            <p:fltVal val="0"/>
                                          </p:val>
                                        </p:tav>
                                        <p:tav tm="100000">
                                          <p:val>
                                            <p:strVal val="#ppt_h"/>
                                          </p:val>
                                        </p:tav>
                                      </p:tavLst>
                                    </p:anim>
                                    <p:anim calcmode="lin" valueType="num">
                                      <p:cBhvr>
                                        <p:cTn id="123" dur="3000" fill="hold"/>
                                        <p:tgtEl>
                                          <p:spTgt spid="27"/>
                                        </p:tgtEl>
                                        <p:attrNameLst>
                                          <p:attrName>style.rotation</p:attrName>
                                        </p:attrNameLst>
                                      </p:cBhvr>
                                      <p:tavLst>
                                        <p:tav tm="0">
                                          <p:val>
                                            <p:fltVal val="90"/>
                                          </p:val>
                                        </p:tav>
                                        <p:tav tm="100000">
                                          <p:val>
                                            <p:fltVal val="0"/>
                                          </p:val>
                                        </p:tav>
                                      </p:tavLst>
                                    </p:anim>
                                    <p:animEffect transition="in" filter="fade">
                                      <p:cBhvr>
                                        <p:cTn id="124" dur="3000"/>
                                        <p:tgtEl>
                                          <p:spTgt spid="27"/>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28"/>
                                        </p:tgtEl>
                                        <p:attrNameLst>
                                          <p:attrName>style.visibility</p:attrName>
                                        </p:attrNameLst>
                                      </p:cBhvr>
                                      <p:to>
                                        <p:strVal val="visible"/>
                                      </p:to>
                                    </p:set>
                                    <p:anim calcmode="lin" valueType="num">
                                      <p:cBhvr>
                                        <p:cTn id="127" dur="3000" fill="hold"/>
                                        <p:tgtEl>
                                          <p:spTgt spid="28"/>
                                        </p:tgtEl>
                                        <p:attrNameLst>
                                          <p:attrName>ppt_w</p:attrName>
                                        </p:attrNameLst>
                                      </p:cBhvr>
                                      <p:tavLst>
                                        <p:tav tm="0">
                                          <p:val>
                                            <p:fltVal val="0"/>
                                          </p:val>
                                        </p:tav>
                                        <p:tav tm="100000">
                                          <p:val>
                                            <p:strVal val="#ppt_w"/>
                                          </p:val>
                                        </p:tav>
                                      </p:tavLst>
                                    </p:anim>
                                    <p:anim calcmode="lin" valueType="num">
                                      <p:cBhvr>
                                        <p:cTn id="128" dur="3000" fill="hold"/>
                                        <p:tgtEl>
                                          <p:spTgt spid="28"/>
                                        </p:tgtEl>
                                        <p:attrNameLst>
                                          <p:attrName>ppt_h</p:attrName>
                                        </p:attrNameLst>
                                      </p:cBhvr>
                                      <p:tavLst>
                                        <p:tav tm="0">
                                          <p:val>
                                            <p:fltVal val="0"/>
                                          </p:val>
                                        </p:tav>
                                        <p:tav tm="100000">
                                          <p:val>
                                            <p:strVal val="#ppt_h"/>
                                          </p:val>
                                        </p:tav>
                                      </p:tavLst>
                                    </p:anim>
                                    <p:anim calcmode="lin" valueType="num">
                                      <p:cBhvr>
                                        <p:cTn id="129" dur="3000" fill="hold"/>
                                        <p:tgtEl>
                                          <p:spTgt spid="28"/>
                                        </p:tgtEl>
                                        <p:attrNameLst>
                                          <p:attrName>style.rotation</p:attrName>
                                        </p:attrNameLst>
                                      </p:cBhvr>
                                      <p:tavLst>
                                        <p:tav tm="0">
                                          <p:val>
                                            <p:fltVal val="90"/>
                                          </p:val>
                                        </p:tav>
                                        <p:tav tm="100000">
                                          <p:val>
                                            <p:fltVal val="0"/>
                                          </p:val>
                                        </p:tav>
                                      </p:tavLst>
                                    </p:anim>
                                    <p:animEffect transition="in" filter="fade">
                                      <p:cBhvr>
                                        <p:cTn id="130" dur="3000"/>
                                        <p:tgtEl>
                                          <p:spTgt spid="28"/>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29"/>
                                        </p:tgtEl>
                                        <p:attrNameLst>
                                          <p:attrName>style.visibility</p:attrName>
                                        </p:attrNameLst>
                                      </p:cBhvr>
                                      <p:to>
                                        <p:strVal val="visible"/>
                                      </p:to>
                                    </p:set>
                                    <p:anim calcmode="lin" valueType="num">
                                      <p:cBhvr>
                                        <p:cTn id="133" dur="3000" fill="hold"/>
                                        <p:tgtEl>
                                          <p:spTgt spid="29"/>
                                        </p:tgtEl>
                                        <p:attrNameLst>
                                          <p:attrName>ppt_w</p:attrName>
                                        </p:attrNameLst>
                                      </p:cBhvr>
                                      <p:tavLst>
                                        <p:tav tm="0">
                                          <p:val>
                                            <p:fltVal val="0"/>
                                          </p:val>
                                        </p:tav>
                                        <p:tav tm="100000">
                                          <p:val>
                                            <p:strVal val="#ppt_w"/>
                                          </p:val>
                                        </p:tav>
                                      </p:tavLst>
                                    </p:anim>
                                    <p:anim calcmode="lin" valueType="num">
                                      <p:cBhvr>
                                        <p:cTn id="134" dur="3000" fill="hold"/>
                                        <p:tgtEl>
                                          <p:spTgt spid="29"/>
                                        </p:tgtEl>
                                        <p:attrNameLst>
                                          <p:attrName>ppt_h</p:attrName>
                                        </p:attrNameLst>
                                      </p:cBhvr>
                                      <p:tavLst>
                                        <p:tav tm="0">
                                          <p:val>
                                            <p:fltVal val="0"/>
                                          </p:val>
                                        </p:tav>
                                        <p:tav tm="100000">
                                          <p:val>
                                            <p:strVal val="#ppt_h"/>
                                          </p:val>
                                        </p:tav>
                                      </p:tavLst>
                                    </p:anim>
                                    <p:anim calcmode="lin" valueType="num">
                                      <p:cBhvr>
                                        <p:cTn id="135" dur="3000" fill="hold"/>
                                        <p:tgtEl>
                                          <p:spTgt spid="29"/>
                                        </p:tgtEl>
                                        <p:attrNameLst>
                                          <p:attrName>style.rotation</p:attrName>
                                        </p:attrNameLst>
                                      </p:cBhvr>
                                      <p:tavLst>
                                        <p:tav tm="0">
                                          <p:val>
                                            <p:fltVal val="90"/>
                                          </p:val>
                                        </p:tav>
                                        <p:tav tm="100000">
                                          <p:val>
                                            <p:fltVal val="0"/>
                                          </p:val>
                                        </p:tav>
                                      </p:tavLst>
                                    </p:anim>
                                    <p:animEffect transition="in" filter="fade">
                                      <p:cBhvr>
                                        <p:cTn id="136" dur="3000"/>
                                        <p:tgtEl>
                                          <p:spTgt spid="29"/>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30"/>
                                        </p:tgtEl>
                                        <p:attrNameLst>
                                          <p:attrName>style.visibility</p:attrName>
                                        </p:attrNameLst>
                                      </p:cBhvr>
                                      <p:to>
                                        <p:strVal val="visible"/>
                                      </p:to>
                                    </p:set>
                                    <p:anim calcmode="lin" valueType="num">
                                      <p:cBhvr>
                                        <p:cTn id="139" dur="3000" fill="hold"/>
                                        <p:tgtEl>
                                          <p:spTgt spid="30"/>
                                        </p:tgtEl>
                                        <p:attrNameLst>
                                          <p:attrName>ppt_w</p:attrName>
                                        </p:attrNameLst>
                                      </p:cBhvr>
                                      <p:tavLst>
                                        <p:tav tm="0">
                                          <p:val>
                                            <p:fltVal val="0"/>
                                          </p:val>
                                        </p:tav>
                                        <p:tav tm="100000">
                                          <p:val>
                                            <p:strVal val="#ppt_w"/>
                                          </p:val>
                                        </p:tav>
                                      </p:tavLst>
                                    </p:anim>
                                    <p:anim calcmode="lin" valueType="num">
                                      <p:cBhvr>
                                        <p:cTn id="140" dur="3000" fill="hold"/>
                                        <p:tgtEl>
                                          <p:spTgt spid="30"/>
                                        </p:tgtEl>
                                        <p:attrNameLst>
                                          <p:attrName>ppt_h</p:attrName>
                                        </p:attrNameLst>
                                      </p:cBhvr>
                                      <p:tavLst>
                                        <p:tav tm="0">
                                          <p:val>
                                            <p:fltVal val="0"/>
                                          </p:val>
                                        </p:tav>
                                        <p:tav tm="100000">
                                          <p:val>
                                            <p:strVal val="#ppt_h"/>
                                          </p:val>
                                        </p:tav>
                                      </p:tavLst>
                                    </p:anim>
                                    <p:anim calcmode="lin" valueType="num">
                                      <p:cBhvr>
                                        <p:cTn id="141" dur="3000" fill="hold"/>
                                        <p:tgtEl>
                                          <p:spTgt spid="30"/>
                                        </p:tgtEl>
                                        <p:attrNameLst>
                                          <p:attrName>style.rotation</p:attrName>
                                        </p:attrNameLst>
                                      </p:cBhvr>
                                      <p:tavLst>
                                        <p:tav tm="0">
                                          <p:val>
                                            <p:fltVal val="90"/>
                                          </p:val>
                                        </p:tav>
                                        <p:tav tm="100000">
                                          <p:val>
                                            <p:fltVal val="0"/>
                                          </p:val>
                                        </p:tav>
                                      </p:tavLst>
                                    </p:anim>
                                    <p:animEffect transition="in" filter="fade">
                                      <p:cBhvr>
                                        <p:cTn id="142" dur="3000"/>
                                        <p:tgtEl>
                                          <p:spTgt spid="30"/>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31"/>
                                        </p:tgtEl>
                                        <p:attrNameLst>
                                          <p:attrName>style.visibility</p:attrName>
                                        </p:attrNameLst>
                                      </p:cBhvr>
                                      <p:to>
                                        <p:strVal val="visible"/>
                                      </p:to>
                                    </p:set>
                                    <p:anim calcmode="lin" valueType="num">
                                      <p:cBhvr>
                                        <p:cTn id="145" dur="3000" fill="hold"/>
                                        <p:tgtEl>
                                          <p:spTgt spid="31"/>
                                        </p:tgtEl>
                                        <p:attrNameLst>
                                          <p:attrName>ppt_w</p:attrName>
                                        </p:attrNameLst>
                                      </p:cBhvr>
                                      <p:tavLst>
                                        <p:tav tm="0">
                                          <p:val>
                                            <p:fltVal val="0"/>
                                          </p:val>
                                        </p:tav>
                                        <p:tav tm="100000">
                                          <p:val>
                                            <p:strVal val="#ppt_w"/>
                                          </p:val>
                                        </p:tav>
                                      </p:tavLst>
                                    </p:anim>
                                    <p:anim calcmode="lin" valueType="num">
                                      <p:cBhvr>
                                        <p:cTn id="146" dur="3000" fill="hold"/>
                                        <p:tgtEl>
                                          <p:spTgt spid="31"/>
                                        </p:tgtEl>
                                        <p:attrNameLst>
                                          <p:attrName>ppt_h</p:attrName>
                                        </p:attrNameLst>
                                      </p:cBhvr>
                                      <p:tavLst>
                                        <p:tav tm="0">
                                          <p:val>
                                            <p:fltVal val="0"/>
                                          </p:val>
                                        </p:tav>
                                        <p:tav tm="100000">
                                          <p:val>
                                            <p:strVal val="#ppt_h"/>
                                          </p:val>
                                        </p:tav>
                                      </p:tavLst>
                                    </p:anim>
                                    <p:anim calcmode="lin" valueType="num">
                                      <p:cBhvr>
                                        <p:cTn id="147" dur="3000" fill="hold"/>
                                        <p:tgtEl>
                                          <p:spTgt spid="31"/>
                                        </p:tgtEl>
                                        <p:attrNameLst>
                                          <p:attrName>style.rotation</p:attrName>
                                        </p:attrNameLst>
                                      </p:cBhvr>
                                      <p:tavLst>
                                        <p:tav tm="0">
                                          <p:val>
                                            <p:fltVal val="90"/>
                                          </p:val>
                                        </p:tav>
                                        <p:tav tm="100000">
                                          <p:val>
                                            <p:fltVal val="0"/>
                                          </p:val>
                                        </p:tav>
                                      </p:tavLst>
                                    </p:anim>
                                    <p:animEffect transition="in" filter="fade">
                                      <p:cBhvr>
                                        <p:cTn id="148" dur="3000"/>
                                        <p:tgtEl>
                                          <p:spTgt spid="31"/>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32"/>
                                        </p:tgtEl>
                                        <p:attrNameLst>
                                          <p:attrName>style.visibility</p:attrName>
                                        </p:attrNameLst>
                                      </p:cBhvr>
                                      <p:to>
                                        <p:strVal val="visible"/>
                                      </p:to>
                                    </p:set>
                                    <p:anim calcmode="lin" valueType="num">
                                      <p:cBhvr>
                                        <p:cTn id="151" dur="3000" fill="hold"/>
                                        <p:tgtEl>
                                          <p:spTgt spid="32"/>
                                        </p:tgtEl>
                                        <p:attrNameLst>
                                          <p:attrName>ppt_w</p:attrName>
                                        </p:attrNameLst>
                                      </p:cBhvr>
                                      <p:tavLst>
                                        <p:tav tm="0">
                                          <p:val>
                                            <p:fltVal val="0"/>
                                          </p:val>
                                        </p:tav>
                                        <p:tav tm="100000">
                                          <p:val>
                                            <p:strVal val="#ppt_w"/>
                                          </p:val>
                                        </p:tav>
                                      </p:tavLst>
                                    </p:anim>
                                    <p:anim calcmode="lin" valueType="num">
                                      <p:cBhvr>
                                        <p:cTn id="152" dur="3000" fill="hold"/>
                                        <p:tgtEl>
                                          <p:spTgt spid="32"/>
                                        </p:tgtEl>
                                        <p:attrNameLst>
                                          <p:attrName>ppt_h</p:attrName>
                                        </p:attrNameLst>
                                      </p:cBhvr>
                                      <p:tavLst>
                                        <p:tav tm="0">
                                          <p:val>
                                            <p:fltVal val="0"/>
                                          </p:val>
                                        </p:tav>
                                        <p:tav tm="100000">
                                          <p:val>
                                            <p:strVal val="#ppt_h"/>
                                          </p:val>
                                        </p:tav>
                                      </p:tavLst>
                                    </p:anim>
                                    <p:anim calcmode="lin" valueType="num">
                                      <p:cBhvr>
                                        <p:cTn id="153" dur="3000" fill="hold"/>
                                        <p:tgtEl>
                                          <p:spTgt spid="32"/>
                                        </p:tgtEl>
                                        <p:attrNameLst>
                                          <p:attrName>style.rotation</p:attrName>
                                        </p:attrNameLst>
                                      </p:cBhvr>
                                      <p:tavLst>
                                        <p:tav tm="0">
                                          <p:val>
                                            <p:fltVal val="90"/>
                                          </p:val>
                                        </p:tav>
                                        <p:tav tm="100000">
                                          <p:val>
                                            <p:fltVal val="0"/>
                                          </p:val>
                                        </p:tav>
                                      </p:tavLst>
                                    </p:anim>
                                    <p:animEffect transition="in" filter="fade">
                                      <p:cBhvr>
                                        <p:cTn id="154" dur="3000"/>
                                        <p:tgtEl>
                                          <p:spTgt spid="32"/>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33"/>
                                        </p:tgtEl>
                                        <p:attrNameLst>
                                          <p:attrName>style.visibility</p:attrName>
                                        </p:attrNameLst>
                                      </p:cBhvr>
                                      <p:to>
                                        <p:strVal val="visible"/>
                                      </p:to>
                                    </p:set>
                                    <p:anim calcmode="lin" valueType="num">
                                      <p:cBhvr>
                                        <p:cTn id="157" dur="3000" fill="hold"/>
                                        <p:tgtEl>
                                          <p:spTgt spid="33"/>
                                        </p:tgtEl>
                                        <p:attrNameLst>
                                          <p:attrName>ppt_w</p:attrName>
                                        </p:attrNameLst>
                                      </p:cBhvr>
                                      <p:tavLst>
                                        <p:tav tm="0">
                                          <p:val>
                                            <p:fltVal val="0"/>
                                          </p:val>
                                        </p:tav>
                                        <p:tav tm="100000">
                                          <p:val>
                                            <p:strVal val="#ppt_w"/>
                                          </p:val>
                                        </p:tav>
                                      </p:tavLst>
                                    </p:anim>
                                    <p:anim calcmode="lin" valueType="num">
                                      <p:cBhvr>
                                        <p:cTn id="158" dur="3000" fill="hold"/>
                                        <p:tgtEl>
                                          <p:spTgt spid="33"/>
                                        </p:tgtEl>
                                        <p:attrNameLst>
                                          <p:attrName>ppt_h</p:attrName>
                                        </p:attrNameLst>
                                      </p:cBhvr>
                                      <p:tavLst>
                                        <p:tav tm="0">
                                          <p:val>
                                            <p:fltVal val="0"/>
                                          </p:val>
                                        </p:tav>
                                        <p:tav tm="100000">
                                          <p:val>
                                            <p:strVal val="#ppt_h"/>
                                          </p:val>
                                        </p:tav>
                                      </p:tavLst>
                                    </p:anim>
                                    <p:anim calcmode="lin" valueType="num">
                                      <p:cBhvr>
                                        <p:cTn id="159" dur="3000" fill="hold"/>
                                        <p:tgtEl>
                                          <p:spTgt spid="33"/>
                                        </p:tgtEl>
                                        <p:attrNameLst>
                                          <p:attrName>style.rotation</p:attrName>
                                        </p:attrNameLst>
                                      </p:cBhvr>
                                      <p:tavLst>
                                        <p:tav tm="0">
                                          <p:val>
                                            <p:fltVal val="90"/>
                                          </p:val>
                                        </p:tav>
                                        <p:tav tm="100000">
                                          <p:val>
                                            <p:fltVal val="0"/>
                                          </p:val>
                                        </p:tav>
                                      </p:tavLst>
                                    </p:anim>
                                    <p:animEffect transition="in" filter="fade">
                                      <p:cBhvr>
                                        <p:cTn id="160" dur="3000"/>
                                        <p:tgtEl>
                                          <p:spTgt spid="33"/>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34"/>
                                        </p:tgtEl>
                                        <p:attrNameLst>
                                          <p:attrName>style.visibility</p:attrName>
                                        </p:attrNameLst>
                                      </p:cBhvr>
                                      <p:to>
                                        <p:strVal val="visible"/>
                                      </p:to>
                                    </p:set>
                                    <p:anim calcmode="lin" valueType="num">
                                      <p:cBhvr>
                                        <p:cTn id="163" dur="3000" fill="hold"/>
                                        <p:tgtEl>
                                          <p:spTgt spid="34"/>
                                        </p:tgtEl>
                                        <p:attrNameLst>
                                          <p:attrName>ppt_w</p:attrName>
                                        </p:attrNameLst>
                                      </p:cBhvr>
                                      <p:tavLst>
                                        <p:tav tm="0">
                                          <p:val>
                                            <p:fltVal val="0"/>
                                          </p:val>
                                        </p:tav>
                                        <p:tav tm="100000">
                                          <p:val>
                                            <p:strVal val="#ppt_w"/>
                                          </p:val>
                                        </p:tav>
                                      </p:tavLst>
                                    </p:anim>
                                    <p:anim calcmode="lin" valueType="num">
                                      <p:cBhvr>
                                        <p:cTn id="164" dur="3000" fill="hold"/>
                                        <p:tgtEl>
                                          <p:spTgt spid="34"/>
                                        </p:tgtEl>
                                        <p:attrNameLst>
                                          <p:attrName>ppt_h</p:attrName>
                                        </p:attrNameLst>
                                      </p:cBhvr>
                                      <p:tavLst>
                                        <p:tav tm="0">
                                          <p:val>
                                            <p:fltVal val="0"/>
                                          </p:val>
                                        </p:tav>
                                        <p:tav tm="100000">
                                          <p:val>
                                            <p:strVal val="#ppt_h"/>
                                          </p:val>
                                        </p:tav>
                                      </p:tavLst>
                                    </p:anim>
                                    <p:anim calcmode="lin" valueType="num">
                                      <p:cBhvr>
                                        <p:cTn id="165" dur="3000" fill="hold"/>
                                        <p:tgtEl>
                                          <p:spTgt spid="34"/>
                                        </p:tgtEl>
                                        <p:attrNameLst>
                                          <p:attrName>style.rotation</p:attrName>
                                        </p:attrNameLst>
                                      </p:cBhvr>
                                      <p:tavLst>
                                        <p:tav tm="0">
                                          <p:val>
                                            <p:fltVal val="90"/>
                                          </p:val>
                                        </p:tav>
                                        <p:tav tm="100000">
                                          <p:val>
                                            <p:fltVal val="0"/>
                                          </p:val>
                                        </p:tav>
                                      </p:tavLst>
                                    </p:anim>
                                    <p:animEffect transition="in" filter="fade">
                                      <p:cBhvr>
                                        <p:cTn id="166" dur="3000"/>
                                        <p:tgtEl>
                                          <p:spTgt spid="34"/>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35"/>
                                        </p:tgtEl>
                                        <p:attrNameLst>
                                          <p:attrName>style.visibility</p:attrName>
                                        </p:attrNameLst>
                                      </p:cBhvr>
                                      <p:to>
                                        <p:strVal val="visible"/>
                                      </p:to>
                                    </p:set>
                                    <p:anim calcmode="lin" valueType="num">
                                      <p:cBhvr>
                                        <p:cTn id="169" dur="3000" fill="hold"/>
                                        <p:tgtEl>
                                          <p:spTgt spid="35"/>
                                        </p:tgtEl>
                                        <p:attrNameLst>
                                          <p:attrName>ppt_w</p:attrName>
                                        </p:attrNameLst>
                                      </p:cBhvr>
                                      <p:tavLst>
                                        <p:tav tm="0">
                                          <p:val>
                                            <p:fltVal val="0"/>
                                          </p:val>
                                        </p:tav>
                                        <p:tav tm="100000">
                                          <p:val>
                                            <p:strVal val="#ppt_w"/>
                                          </p:val>
                                        </p:tav>
                                      </p:tavLst>
                                    </p:anim>
                                    <p:anim calcmode="lin" valueType="num">
                                      <p:cBhvr>
                                        <p:cTn id="170" dur="3000" fill="hold"/>
                                        <p:tgtEl>
                                          <p:spTgt spid="35"/>
                                        </p:tgtEl>
                                        <p:attrNameLst>
                                          <p:attrName>ppt_h</p:attrName>
                                        </p:attrNameLst>
                                      </p:cBhvr>
                                      <p:tavLst>
                                        <p:tav tm="0">
                                          <p:val>
                                            <p:fltVal val="0"/>
                                          </p:val>
                                        </p:tav>
                                        <p:tav tm="100000">
                                          <p:val>
                                            <p:strVal val="#ppt_h"/>
                                          </p:val>
                                        </p:tav>
                                      </p:tavLst>
                                    </p:anim>
                                    <p:anim calcmode="lin" valueType="num">
                                      <p:cBhvr>
                                        <p:cTn id="171" dur="3000" fill="hold"/>
                                        <p:tgtEl>
                                          <p:spTgt spid="35"/>
                                        </p:tgtEl>
                                        <p:attrNameLst>
                                          <p:attrName>style.rotation</p:attrName>
                                        </p:attrNameLst>
                                      </p:cBhvr>
                                      <p:tavLst>
                                        <p:tav tm="0">
                                          <p:val>
                                            <p:fltVal val="90"/>
                                          </p:val>
                                        </p:tav>
                                        <p:tav tm="100000">
                                          <p:val>
                                            <p:fltVal val="0"/>
                                          </p:val>
                                        </p:tav>
                                      </p:tavLst>
                                    </p:anim>
                                    <p:animEffect transition="in" filter="fade">
                                      <p:cBhvr>
                                        <p:cTn id="172" dur="3000"/>
                                        <p:tgtEl>
                                          <p:spTgt spid="35"/>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36"/>
                                        </p:tgtEl>
                                        <p:attrNameLst>
                                          <p:attrName>style.visibility</p:attrName>
                                        </p:attrNameLst>
                                      </p:cBhvr>
                                      <p:to>
                                        <p:strVal val="visible"/>
                                      </p:to>
                                    </p:set>
                                    <p:anim calcmode="lin" valueType="num">
                                      <p:cBhvr>
                                        <p:cTn id="175" dur="3000" fill="hold"/>
                                        <p:tgtEl>
                                          <p:spTgt spid="36"/>
                                        </p:tgtEl>
                                        <p:attrNameLst>
                                          <p:attrName>ppt_w</p:attrName>
                                        </p:attrNameLst>
                                      </p:cBhvr>
                                      <p:tavLst>
                                        <p:tav tm="0">
                                          <p:val>
                                            <p:fltVal val="0"/>
                                          </p:val>
                                        </p:tav>
                                        <p:tav tm="100000">
                                          <p:val>
                                            <p:strVal val="#ppt_w"/>
                                          </p:val>
                                        </p:tav>
                                      </p:tavLst>
                                    </p:anim>
                                    <p:anim calcmode="lin" valueType="num">
                                      <p:cBhvr>
                                        <p:cTn id="176" dur="3000" fill="hold"/>
                                        <p:tgtEl>
                                          <p:spTgt spid="36"/>
                                        </p:tgtEl>
                                        <p:attrNameLst>
                                          <p:attrName>ppt_h</p:attrName>
                                        </p:attrNameLst>
                                      </p:cBhvr>
                                      <p:tavLst>
                                        <p:tav tm="0">
                                          <p:val>
                                            <p:fltVal val="0"/>
                                          </p:val>
                                        </p:tav>
                                        <p:tav tm="100000">
                                          <p:val>
                                            <p:strVal val="#ppt_h"/>
                                          </p:val>
                                        </p:tav>
                                      </p:tavLst>
                                    </p:anim>
                                    <p:anim calcmode="lin" valueType="num">
                                      <p:cBhvr>
                                        <p:cTn id="177" dur="3000" fill="hold"/>
                                        <p:tgtEl>
                                          <p:spTgt spid="36"/>
                                        </p:tgtEl>
                                        <p:attrNameLst>
                                          <p:attrName>style.rotation</p:attrName>
                                        </p:attrNameLst>
                                      </p:cBhvr>
                                      <p:tavLst>
                                        <p:tav tm="0">
                                          <p:val>
                                            <p:fltVal val="90"/>
                                          </p:val>
                                        </p:tav>
                                        <p:tav tm="100000">
                                          <p:val>
                                            <p:fltVal val="0"/>
                                          </p:val>
                                        </p:tav>
                                      </p:tavLst>
                                    </p:anim>
                                    <p:animEffect transition="in" filter="fade">
                                      <p:cBhvr>
                                        <p:cTn id="178" dur="3000"/>
                                        <p:tgtEl>
                                          <p:spTgt spid="36"/>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37"/>
                                        </p:tgtEl>
                                        <p:attrNameLst>
                                          <p:attrName>style.visibility</p:attrName>
                                        </p:attrNameLst>
                                      </p:cBhvr>
                                      <p:to>
                                        <p:strVal val="visible"/>
                                      </p:to>
                                    </p:set>
                                    <p:anim calcmode="lin" valueType="num">
                                      <p:cBhvr>
                                        <p:cTn id="181" dur="3000" fill="hold"/>
                                        <p:tgtEl>
                                          <p:spTgt spid="37"/>
                                        </p:tgtEl>
                                        <p:attrNameLst>
                                          <p:attrName>ppt_w</p:attrName>
                                        </p:attrNameLst>
                                      </p:cBhvr>
                                      <p:tavLst>
                                        <p:tav tm="0">
                                          <p:val>
                                            <p:fltVal val="0"/>
                                          </p:val>
                                        </p:tav>
                                        <p:tav tm="100000">
                                          <p:val>
                                            <p:strVal val="#ppt_w"/>
                                          </p:val>
                                        </p:tav>
                                      </p:tavLst>
                                    </p:anim>
                                    <p:anim calcmode="lin" valueType="num">
                                      <p:cBhvr>
                                        <p:cTn id="182" dur="3000" fill="hold"/>
                                        <p:tgtEl>
                                          <p:spTgt spid="37"/>
                                        </p:tgtEl>
                                        <p:attrNameLst>
                                          <p:attrName>ppt_h</p:attrName>
                                        </p:attrNameLst>
                                      </p:cBhvr>
                                      <p:tavLst>
                                        <p:tav tm="0">
                                          <p:val>
                                            <p:fltVal val="0"/>
                                          </p:val>
                                        </p:tav>
                                        <p:tav tm="100000">
                                          <p:val>
                                            <p:strVal val="#ppt_h"/>
                                          </p:val>
                                        </p:tav>
                                      </p:tavLst>
                                    </p:anim>
                                    <p:anim calcmode="lin" valueType="num">
                                      <p:cBhvr>
                                        <p:cTn id="183" dur="3000" fill="hold"/>
                                        <p:tgtEl>
                                          <p:spTgt spid="37"/>
                                        </p:tgtEl>
                                        <p:attrNameLst>
                                          <p:attrName>style.rotation</p:attrName>
                                        </p:attrNameLst>
                                      </p:cBhvr>
                                      <p:tavLst>
                                        <p:tav tm="0">
                                          <p:val>
                                            <p:fltVal val="90"/>
                                          </p:val>
                                        </p:tav>
                                        <p:tav tm="100000">
                                          <p:val>
                                            <p:fltVal val="0"/>
                                          </p:val>
                                        </p:tav>
                                      </p:tavLst>
                                    </p:anim>
                                    <p:animEffect transition="in" filter="fade">
                                      <p:cBhvr>
                                        <p:cTn id="184" dur="3000"/>
                                        <p:tgtEl>
                                          <p:spTgt spid="37"/>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38"/>
                                        </p:tgtEl>
                                        <p:attrNameLst>
                                          <p:attrName>style.visibility</p:attrName>
                                        </p:attrNameLst>
                                      </p:cBhvr>
                                      <p:to>
                                        <p:strVal val="visible"/>
                                      </p:to>
                                    </p:set>
                                    <p:anim calcmode="lin" valueType="num">
                                      <p:cBhvr>
                                        <p:cTn id="187" dur="3000" fill="hold"/>
                                        <p:tgtEl>
                                          <p:spTgt spid="38"/>
                                        </p:tgtEl>
                                        <p:attrNameLst>
                                          <p:attrName>ppt_w</p:attrName>
                                        </p:attrNameLst>
                                      </p:cBhvr>
                                      <p:tavLst>
                                        <p:tav tm="0">
                                          <p:val>
                                            <p:fltVal val="0"/>
                                          </p:val>
                                        </p:tav>
                                        <p:tav tm="100000">
                                          <p:val>
                                            <p:strVal val="#ppt_w"/>
                                          </p:val>
                                        </p:tav>
                                      </p:tavLst>
                                    </p:anim>
                                    <p:anim calcmode="lin" valueType="num">
                                      <p:cBhvr>
                                        <p:cTn id="188" dur="3000" fill="hold"/>
                                        <p:tgtEl>
                                          <p:spTgt spid="38"/>
                                        </p:tgtEl>
                                        <p:attrNameLst>
                                          <p:attrName>ppt_h</p:attrName>
                                        </p:attrNameLst>
                                      </p:cBhvr>
                                      <p:tavLst>
                                        <p:tav tm="0">
                                          <p:val>
                                            <p:fltVal val="0"/>
                                          </p:val>
                                        </p:tav>
                                        <p:tav tm="100000">
                                          <p:val>
                                            <p:strVal val="#ppt_h"/>
                                          </p:val>
                                        </p:tav>
                                      </p:tavLst>
                                    </p:anim>
                                    <p:anim calcmode="lin" valueType="num">
                                      <p:cBhvr>
                                        <p:cTn id="189" dur="3000" fill="hold"/>
                                        <p:tgtEl>
                                          <p:spTgt spid="38"/>
                                        </p:tgtEl>
                                        <p:attrNameLst>
                                          <p:attrName>style.rotation</p:attrName>
                                        </p:attrNameLst>
                                      </p:cBhvr>
                                      <p:tavLst>
                                        <p:tav tm="0">
                                          <p:val>
                                            <p:fltVal val="90"/>
                                          </p:val>
                                        </p:tav>
                                        <p:tav tm="100000">
                                          <p:val>
                                            <p:fltVal val="0"/>
                                          </p:val>
                                        </p:tav>
                                      </p:tavLst>
                                    </p:anim>
                                    <p:animEffect transition="in" filter="fade">
                                      <p:cBhvr>
                                        <p:cTn id="190" dur="3000"/>
                                        <p:tgtEl>
                                          <p:spTgt spid="38"/>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39"/>
                                        </p:tgtEl>
                                        <p:attrNameLst>
                                          <p:attrName>style.visibility</p:attrName>
                                        </p:attrNameLst>
                                      </p:cBhvr>
                                      <p:to>
                                        <p:strVal val="visible"/>
                                      </p:to>
                                    </p:set>
                                    <p:anim calcmode="lin" valueType="num">
                                      <p:cBhvr>
                                        <p:cTn id="193" dur="3000" fill="hold"/>
                                        <p:tgtEl>
                                          <p:spTgt spid="39"/>
                                        </p:tgtEl>
                                        <p:attrNameLst>
                                          <p:attrName>ppt_w</p:attrName>
                                        </p:attrNameLst>
                                      </p:cBhvr>
                                      <p:tavLst>
                                        <p:tav tm="0">
                                          <p:val>
                                            <p:fltVal val="0"/>
                                          </p:val>
                                        </p:tav>
                                        <p:tav tm="100000">
                                          <p:val>
                                            <p:strVal val="#ppt_w"/>
                                          </p:val>
                                        </p:tav>
                                      </p:tavLst>
                                    </p:anim>
                                    <p:anim calcmode="lin" valueType="num">
                                      <p:cBhvr>
                                        <p:cTn id="194" dur="3000" fill="hold"/>
                                        <p:tgtEl>
                                          <p:spTgt spid="39"/>
                                        </p:tgtEl>
                                        <p:attrNameLst>
                                          <p:attrName>ppt_h</p:attrName>
                                        </p:attrNameLst>
                                      </p:cBhvr>
                                      <p:tavLst>
                                        <p:tav tm="0">
                                          <p:val>
                                            <p:fltVal val="0"/>
                                          </p:val>
                                        </p:tav>
                                        <p:tav tm="100000">
                                          <p:val>
                                            <p:strVal val="#ppt_h"/>
                                          </p:val>
                                        </p:tav>
                                      </p:tavLst>
                                    </p:anim>
                                    <p:anim calcmode="lin" valueType="num">
                                      <p:cBhvr>
                                        <p:cTn id="195" dur="3000" fill="hold"/>
                                        <p:tgtEl>
                                          <p:spTgt spid="39"/>
                                        </p:tgtEl>
                                        <p:attrNameLst>
                                          <p:attrName>style.rotation</p:attrName>
                                        </p:attrNameLst>
                                      </p:cBhvr>
                                      <p:tavLst>
                                        <p:tav tm="0">
                                          <p:val>
                                            <p:fltVal val="90"/>
                                          </p:val>
                                        </p:tav>
                                        <p:tav tm="100000">
                                          <p:val>
                                            <p:fltVal val="0"/>
                                          </p:val>
                                        </p:tav>
                                      </p:tavLst>
                                    </p:anim>
                                    <p:animEffect transition="in" filter="fade">
                                      <p:cBhvr>
                                        <p:cTn id="196" dur="3000"/>
                                        <p:tgtEl>
                                          <p:spTgt spid="39"/>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40"/>
                                        </p:tgtEl>
                                        <p:attrNameLst>
                                          <p:attrName>style.visibility</p:attrName>
                                        </p:attrNameLst>
                                      </p:cBhvr>
                                      <p:to>
                                        <p:strVal val="visible"/>
                                      </p:to>
                                    </p:set>
                                    <p:anim calcmode="lin" valueType="num">
                                      <p:cBhvr>
                                        <p:cTn id="199" dur="3000" fill="hold"/>
                                        <p:tgtEl>
                                          <p:spTgt spid="40"/>
                                        </p:tgtEl>
                                        <p:attrNameLst>
                                          <p:attrName>ppt_w</p:attrName>
                                        </p:attrNameLst>
                                      </p:cBhvr>
                                      <p:tavLst>
                                        <p:tav tm="0">
                                          <p:val>
                                            <p:fltVal val="0"/>
                                          </p:val>
                                        </p:tav>
                                        <p:tav tm="100000">
                                          <p:val>
                                            <p:strVal val="#ppt_w"/>
                                          </p:val>
                                        </p:tav>
                                      </p:tavLst>
                                    </p:anim>
                                    <p:anim calcmode="lin" valueType="num">
                                      <p:cBhvr>
                                        <p:cTn id="200" dur="3000" fill="hold"/>
                                        <p:tgtEl>
                                          <p:spTgt spid="40"/>
                                        </p:tgtEl>
                                        <p:attrNameLst>
                                          <p:attrName>ppt_h</p:attrName>
                                        </p:attrNameLst>
                                      </p:cBhvr>
                                      <p:tavLst>
                                        <p:tav tm="0">
                                          <p:val>
                                            <p:fltVal val="0"/>
                                          </p:val>
                                        </p:tav>
                                        <p:tav tm="100000">
                                          <p:val>
                                            <p:strVal val="#ppt_h"/>
                                          </p:val>
                                        </p:tav>
                                      </p:tavLst>
                                    </p:anim>
                                    <p:anim calcmode="lin" valueType="num">
                                      <p:cBhvr>
                                        <p:cTn id="201" dur="3000" fill="hold"/>
                                        <p:tgtEl>
                                          <p:spTgt spid="40"/>
                                        </p:tgtEl>
                                        <p:attrNameLst>
                                          <p:attrName>style.rotation</p:attrName>
                                        </p:attrNameLst>
                                      </p:cBhvr>
                                      <p:tavLst>
                                        <p:tav tm="0">
                                          <p:val>
                                            <p:fltVal val="90"/>
                                          </p:val>
                                        </p:tav>
                                        <p:tav tm="100000">
                                          <p:val>
                                            <p:fltVal val="0"/>
                                          </p:val>
                                        </p:tav>
                                      </p:tavLst>
                                    </p:anim>
                                    <p:animEffect transition="in" filter="fade">
                                      <p:cBhvr>
                                        <p:cTn id="202" dur="3000"/>
                                        <p:tgtEl>
                                          <p:spTgt spid="40"/>
                                        </p:tgtEl>
                                      </p:cBhvr>
                                    </p:animEffect>
                                  </p:childTnLst>
                                </p:cTn>
                              </p:par>
                              <p:par>
                                <p:cTn id="203" presetID="31" presetClass="entr" presetSubtype="0" fill="hold" grpId="0" nodeType="withEffect">
                                  <p:stCondLst>
                                    <p:cond delay="0"/>
                                  </p:stCondLst>
                                  <p:childTnLst>
                                    <p:set>
                                      <p:cBhvr>
                                        <p:cTn id="204" dur="1" fill="hold">
                                          <p:stCondLst>
                                            <p:cond delay="0"/>
                                          </p:stCondLst>
                                        </p:cTn>
                                        <p:tgtEl>
                                          <p:spTgt spid="41"/>
                                        </p:tgtEl>
                                        <p:attrNameLst>
                                          <p:attrName>style.visibility</p:attrName>
                                        </p:attrNameLst>
                                      </p:cBhvr>
                                      <p:to>
                                        <p:strVal val="visible"/>
                                      </p:to>
                                    </p:set>
                                    <p:anim calcmode="lin" valueType="num">
                                      <p:cBhvr>
                                        <p:cTn id="205" dur="3000" fill="hold"/>
                                        <p:tgtEl>
                                          <p:spTgt spid="41"/>
                                        </p:tgtEl>
                                        <p:attrNameLst>
                                          <p:attrName>ppt_w</p:attrName>
                                        </p:attrNameLst>
                                      </p:cBhvr>
                                      <p:tavLst>
                                        <p:tav tm="0">
                                          <p:val>
                                            <p:fltVal val="0"/>
                                          </p:val>
                                        </p:tav>
                                        <p:tav tm="100000">
                                          <p:val>
                                            <p:strVal val="#ppt_w"/>
                                          </p:val>
                                        </p:tav>
                                      </p:tavLst>
                                    </p:anim>
                                    <p:anim calcmode="lin" valueType="num">
                                      <p:cBhvr>
                                        <p:cTn id="206" dur="3000" fill="hold"/>
                                        <p:tgtEl>
                                          <p:spTgt spid="41"/>
                                        </p:tgtEl>
                                        <p:attrNameLst>
                                          <p:attrName>ppt_h</p:attrName>
                                        </p:attrNameLst>
                                      </p:cBhvr>
                                      <p:tavLst>
                                        <p:tav tm="0">
                                          <p:val>
                                            <p:fltVal val="0"/>
                                          </p:val>
                                        </p:tav>
                                        <p:tav tm="100000">
                                          <p:val>
                                            <p:strVal val="#ppt_h"/>
                                          </p:val>
                                        </p:tav>
                                      </p:tavLst>
                                    </p:anim>
                                    <p:anim calcmode="lin" valueType="num">
                                      <p:cBhvr>
                                        <p:cTn id="207" dur="3000" fill="hold"/>
                                        <p:tgtEl>
                                          <p:spTgt spid="41"/>
                                        </p:tgtEl>
                                        <p:attrNameLst>
                                          <p:attrName>style.rotation</p:attrName>
                                        </p:attrNameLst>
                                      </p:cBhvr>
                                      <p:tavLst>
                                        <p:tav tm="0">
                                          <p:val>
                                            <p:fltVal val="90"/>
                                          </p:val>
                                        </p:tav>
                                        <p:tav tm="100000">
                                          <p:val>
                                            <p:fltVal val="0"/>
                                          </p:val>
                                        </p:tav>
                                      </p:tavLst>
                                    </p:anim>
                                    <p:animEffect transition="in" filter="fade">
                                      <p:cBhvr>
                                        <p:cTn id="208" dur="3000"/>
                                        <p:tgtEl>
                                          <p:spTgt spid="41"/>
                                        </p:tgtEl>
                                      </p:cBhvr>
                                    </p:animEffect>
                                  </p:childTnLst>
                                </p:cTn>
                              </p:par>
                              <p:par>
                                <p:cTn id="209" presetID="31" presetClass="entr" presetSubtype="0" fill="hold" grpId="0" nodeType="withEffect">
                                  <p:stCondLst>
                                    <p:cond delay="0"/>
                                  </p:stCondLst>
                                  <p:childTnLst>
                                    <p:set>
                                      <p:cBhvr>
                                        <p:cTn id="210" dur="1" fill="hold">
                                          <p:stCondLst>
                                            <p:cond delay="0"/>
                                          </p:stCondLst>
                                        </p:cTn>
                                        <p:tgtEl>
                                          <p:spTgt spid="42"/>
                                        </p:tgtEl>
                                        <p:attrNameLst>
                                          <p:attrName>style.visibility</p:attrName>
                                        </p:attrNameLst>
                                      </p:cBhvr>
                                      <p:to>
                                        <p:strVal val="visible"/>
                                      </p:to>
                                    </p:set>
                                    <p:anim calcmode="lin" valueType="num">
                                      <p:cBhvr>
                                        <p:cTn id="211" dur="3000" fill="hold"/>
                                        <p:tgtEl>
                                          <p:spTgt spid="42"/>
                                        </p:tgtEl>
                                        <p:attrNameLst>
                                          <p:attrName>ppt_w</p:attrName>
                                        </p:attrNameLst>
                                      </p:cBhvr>
                                      <p:tavLst>
                                        <p:tav tm="0">
                                          <p:val>
                                            <p:fltVal val="0"/>
                                          </p:val>
                                        </p:tav>
                                        <p:tav tm="100000">
                                          <p:val>
                                            <p:strVal val="#ppt_w"/>
                                          </p:val>
                                        </p:tav>
                                      </p:tavLst>
                                    </p:anim>
                                    <p:anim calcmode="lin" valueType="num">
                                      <p:cBhvr>
                                        <p:cTn id="212" dur="3000" fill="hold"/>
                                        <p:tgtEl>
                                          <p:spTgt spid="42"/>
                                        </p:tgtEl>
                                        <p:attrNameLst>
                                          <p:attrName>ppt_h</p:attrName>
                                        </p:attrNameLst>
                                      </p:cBhvr>
                                      <p:tavLst>
                                        <p:tav tm="0">
                                          <p:val>
                                            <p:fltVal val="0"/>
                                          </p:val>
                                        </p:tav>
                                        <p:tav tm="100000">
                                          <p:val>
                                            <p:strVal val="#ppt_h"/>
                                          </p:val>
                                        </p:tav>
                                      </p:tavLst>
                                    </p:anim>
                                    <p:anim calcmode="lin" valueType="num">
                                      <p:cBhvr>
                                        <p:cTn id="213" dur="3000" fill="hold"/>
                                        <p:tgtEl>
                                          <p:spTgt spid="42"/>
                                        </p:tgtEl>
                                        <p:attrNameLst>
                                          <p:attrName>style.rotation</p:attrName>
                                        </p:attrNameLst>
                                      </p:cBhvr>
                                      <p:tavLst>
                                        <p:tav tm="0">
                                          <p:val>
                                            <p:fltVal val="90"/>
                                          </p:val>
                                        </p:tav>
                                        <p:tav tm="100000">
                                          <p:val>
                                            <p:fltVal val="0"/>
                                          </p:val>
                                        </p:tav>
                                      </p:tavLst>
                                    </p:anim>
                                    <p:animEffect transition="in" filter="fade">
                                      <p:cBhvr>
                                        <p:cTn id="214" dur="3000"/>
                                        <p:tgtEl>
                                          <p:spTgt spid="42"/>
                                        </p:tgtEl>
                                      </p:cBhvr>
                                    </p:animEffect>
                                  </p:childTnLst>
                                </p:cTn>
                              </p:par>
                              <p:par>
                                <p:cTn id="215" presetID="31" presetClass="entr" presetSubtype="0" fill="hold" grpId="0" nodeType="withEffect">
                                  <p:stCondLst>
                                    <p:cond delay="0"/>
                                  </p:stCondLst>
                                  <p:childTnLst>
                                    <p:set>
                                      <p:cBhvr>
                                        <p:cTn id="216" dur="1" fill="hold">
                                          <p:stCondLst>
                                            <p:cond delay="0"/>
                                          </p:stCondLst>
                                        </p:cTn>
                                        <p:tgtEl>
                                          <p:spTgt spid="43"/>
                                        </p:tgtEl>
                                        <p:attrNameLst>
                                          <p:attrName>style.visibility</p:attrName>
                                        </p:attrNameLst>
                                      </p:cBhvr>
                                      <p:to>
                                        <p:strVal val="visible"/>
                                      </p:to>
                                    </p:set>
                                    <p:anim calcmode="lin" valueType="num">
                                      <p:cBhvr>
                                        <p:cTn id="217" dur="3000" fill="hold"/>
                                        <p:tgtEl>
                                          <p:spTgt spid="43"/>
                                        </p:tgtEl>
                                        <p:attrNameLst>
                                          <p:attrName>ppt_w</p:attrName>
                                        </p:attrNameLst>
                                      </p:cBhvr>
                                      <p:tavLst>
                                        <p:tav tm="0">
                                          <p:val>
                                            <p:fltVal val="0"/>
                                          </p:val>
                                        </p:tav>
                                        <p:tav tm="100000">
                                          <p:val>
                                            <p:strVal val="#ppt_w"/>
                                          </p:val>
                                        </p:tav>
                                      </p:tavLst>
                                    </p:anim>
                                    <p:anim calcmode="lin" valueType="num">
                                      <p:cBhvr>
                                        <p:cTn id="218" dur="3000" fill="hold"/>
                                        <p:tgtEl>
                                          <p:spTgt spid="43"/>
                                        </p:tgtEl>
                                        <p:attrNameLst>
                                          <p:attrName>ppt_h</p:attrName>
                                        </p:attrNameLst>
                                      </p:cBhvr>
                                      <p:tavLst>
                                        <p:tav tm="0">
                                          <p:val>
                                            <p:fltVal val="0"/>
                                          </p:val>
                                        </p:tav>
                                        <p:tav tm="100000">
                                          <p:val>
                                            <p:strVal val="#ppt_h"/>
                                          </p:val>
                                        </p:tav>
                                      </p:tavLst>
                                    </p:anim>
                                    <p:anim calcmode="lin" valueType="num">
                                      <p:cBhvr>
                                        <p:cTn id="219" dur="3000" fill="hold"/>
                                        <p:tgtEl>
                                          <p:spTgt spid="43"/>
                                        </p:tgtEl>
                                        <p:attrNameLst>
                                          <p:attrName>style.rotation</p:attrName>
                                        </p:attrNameLst>
                                      </p:cBhvr>
                                      <p:tavLst>
                                        <p:tav tm="0">
                                          <p:val>
                                            <p:fltVal val="90"/>
                                          </p:val>
                                        </p:tav>
                                        <p:tav tm="100000">
                                          <p:val>
                                            <p:fltVal val="0"/>
                                          </p:val>
                                        </p:tav>
                                      </p:tavLst>
                                    </p:anim>
                                    <p:animEffect transition="in" filter="fade">
                                      <p:cBhvr>
                                        <p:cTn id="220" dur="3000"/>
                                        <p:tgtEl>
                                          <p:spTgt spid="43"/>
                                        </p:tgtEl>
                                      </p:cBhvr>
                                    </p:animEffect>
                                  </p:childTnLst>
                                </p:cTn>
                              </p:par>
                              <p:par>
                                <p:cTn id="221" presetID="31" presetClass="entr" presetSubtype="0" fill="hold" grpId="0" nodeType="withEffect">
                                  <p:stCondLst>
                                    <p:cond delay="0"/>
                                  </p:stCondLst>
                                  <p:childTnLst>
                                    <p:set>
                                      <p:cBhvr>
                                        <p:cTn id="222" dur="1" fill="hold">
                                          <p:stCondLst>
                                            <p:cond delay="0"/>
                                          </p:stCondLst>
                                        </p:cTn>
                                        <p:tgtEl>
                                          <p:spTgt spid="44"/>
                                        </p:tgtEl>
                                        <p:attrNameLst>
                                          <p:attrName>style.visibility</p:attrName>
                                        </p:attrNameLst>
                                      </p:cBhvr>
                                      <p:to>
                                        <p:strVal val="visible"/>
                                      </p:to>
                                    </p:set>
                                    <p:anim calcmode="lin" valueType="num">
                                      <p:cBhvr>
                                        <p:cTn id="223" dur="3000" fill="hold"/>
                                        <p:tgtEl>
                                          <p:spTgt spid="44"/>
                                        </p:tgtEl>
                                        <p:attrNameLst>
                                          <p:attrName>ppt_w</p:attrName>
                                        </p:attrNameLst>
                                      </p:cBhvr>
                                      <p:tavLst>
                                        <p:tav tm="0">
                                          <p:val>
                                            <p:fltVal val="0"/>
                                          </p:val>
                                        </p:tav>
                                        <p:tav tm="100000">
                                          <p:val>
                                            <p:strVal val="#ppt_w"/>
                                          </p:val>
                                        </p:tav>
                                      </p:tavLst>
                                    </p:anim>
                                    <p:anim calcmode="lin" valueType="num">
                                      <p:cBhvr>
                                        <p:cTn id="224" dur="3000" fill="hold"/>
                                        <p:tgtEl>
                                          <p:spTgt spid="44"/>
                                        </p:tgtEl>
                                        <p:attrNameLst>
                                          <p:attrName>ppt_h</p:attrName>
                                        </p:attrNameLst>
                                      </p:cBhvr>
                                      <p:tavLst>
                                        <p:tav tm="0">
                                          <p:val>
                                            <p:fltVal val="0"/>
                                          </p:val>
                                        </p:tav>
                                        <p:tav tm="100000">
                                          <p:val>
                                            <p:strVal val="#ppt_h"/>
                                          </p:val>
                                        </p:tav>
                                      </p:tavLst>
                                    </p:anim>
                                    <p:anim calcmode="lin" valueType="num">
                                      <p:cBhvr>
                                        <p:cTn id="225" dur="3000" fill="hold"/>
                                        <p:tgtEl>
                                          <p:spTgt spid="44"/>
                                        </p:tgtEl>
                                        <p:attrNameLst>
                                          <p:attrName>style.rotation</p:attrName>
                                        </p:attrNameLst>
                                      </p:cBhvr>
                                      <p:tavLst>
                                        <p:tav tm="0">
                                          <p:val>
                                            <p:fltVal val="90"/>
                                          </p:val>
                                        </p:tav>
                                        <p:tav tm="100000">
                                          <p:val>
                                            <p:fltVal val="0"/>
                                          </p:val>
                                        </p:tav>
                                      </p:tavLst>
                                    </p:anim>
                                    <p:animEffect transition="in" filter="fade">
                                      <p:cBhvr>
                                        <p:cTn id="226" dur="3000"/>
                                        <p:tgtEl>
                                          <p:spTgt spid="44"/>
                                        </p:tgtEl>
                                      </p:cBhvr>
                                    </p:animEffect>
                                  </p:childTnLst>
                                </p:cTn>
                              </p:par>
                              <p:par>
                                <p:cTn id="227" presetID="31" presetClass="entr" presetSubtype="0" fill="hold" grpId="0" nodeType="withEffect">
                                  <p:stCondLst>
                                    <p:cond delay="0"/>
                                  </p:stCondLst>
                                  <p:childTnLst>
                                    <p:set>
                                      <p:cBhvr>
                                        <p:cTn id="228" dur="1" fill="hold">
                                          <p:stCondLst>
                                            <p:cond delay="0"/>
                                          </p:stCondLst>
                                        </p:cTn>
                                        <p:tgtEl>
                                          <p:spTgt spid="45"/>
                                        </p:tgtEl>
                                        <p:attrNameLst>
                                          <p:attrName>style.visibility</p:attrName>
                                        </p:attrNameLst>
                                      </p:cBhvr>
                                      <p:to>
                                        <p:strVal val="visible"/>
                                      </p:to>
                                    </p:set>
                                    <p:anim calcmode="lin" valueType="num">
                                      <p:cBhvr>
                                        <p:cTn id="229" dur="3000" fill="hold"/>
                                        <p:tgtEl>
                                          <p:spTgt spid="45"/>
                                        </p:tgtEl>
                                        <p:attrNameLst>
                                          <p:attrName>ppt_w</p:attrName>
                                        </p:attrNameLst>
                                      </p:cBhvr>
                                      <p:tavLst>
                                        <p:tav tm="0">
                                          <p:val>
                                            <p:fltVal val="0"/>
                                          </p:val>
                                        </p:tav>
                                        <p:tav tm="100000">
                                          <p:val>
                                            <p:strVal val="#ppt_w"/>
                                          </p:val>
                                        </p:tav>
                                      </p:tavLst>
                                    </p:anim>
                                    <p:anim calcmode="lin" valueType="num">
                                      <p:cBhvr>
                                        <p:cTn id="230" dur="3000" fill="hold"/>
                                        <p:tgtEl>
                                          <p:spTgt spid="45"/>
                                        </p:tgtEl>
                                        <p:attrNameLst>
                                          <p:attrName>ppt_h</p:attrName>
                                        </p:attrNameLst>
                                      </p:cBhvr>
                                      <p:tavLst>
                                        <p:tav tm="0">
                                          <p:val>
                                            <p:fltVal val="0"/>
                                          </p:val>
                                        </p:tav>
                                        <p:tav tm="100000">
                                          <p:val>
                                            <p:strVal val="#ppt_h"/>
                                          </p:val>
                                        </p:tav>
                                      </p:tavLst>
                                    </p:anim>
                                    <p:anim calcmode="lin" valueType="num">
                                      <p:cBhvr>
                                        <p:cTn id="231" dur="3000" fill="hold"/>
                                        <p:tgtEl>
                                          <p:spTgt spid="45"/>
                                        </p:tgtEl>
                                        <p:attrNameLst>
                                          <p:attrName>style.rotation</p:attrName>
                                        </p:attrNameLst>
                                      </p:cBhvr>
                                      <p:tavLst>
                                        <p:tav tm="0">
                                          <p:val>
                                            <p:fltVal val="90"/>
                                          </p:val>
                                        </p:tav>
                                        <p:tav tm="100000">
                                          <p:val>
                                            <p:fltVal val="0"/>
                                          </p:val>
                                        </p:tav>
                                      </p:tavLst>
                                    </p:anim>
                                    <p:animEffect transition="in" filter="fade">
                                      <p:cBhvr>
                                        <p:cTn id="232" dur="3000"/>
                                        <p:tgtEl>
                                          <p:spTgt spid="45"/>
                                        </p:tgtEl>
                                      </p:cBhvr>
                                    </p:animEffect>
                                  </p:childTnLst>
                                </p:cTn>
                              </p:par>
                              <p:par>
                                <p:cTn id="233" presetID="31" presetClass="entr" presetSubtype="0" fill="hold" grpId="0" nodeType="withEffect">
                                  <p:stCondLst>
                                    <p:cond delay="0"/>
                                  </p:stCondLst>
                                  <p:childTnLst>
                                    <p:set>
                                      <p:cBhvr>
                                        <p:cTn id="234" dur="1" fill="hold">
                                          <p:stCondLst>
                                            <p:cond delay="0"/>
                                          </p:stCondLst>
                                        </p:cTn>
                                        <p:tgtEl>
                                          <p:spTgt spid="46"/>
                                        </p:tgtEl>
                                        <p:attrNameLst>
                                          <p:attrName>style.visibility</p:attrName>
                                        </p:attrNameLst>
                                      </p:cBhvr>
                                      <p:to>
                                        <p:strVal val="visible"/>
                                      </p:to>
                                    </p:set>
                                    <p:anim calcmode="lin" valueType="num">
                                      <p:cBhvr>
                                        <p:cTn id="235" dur="3000" fill="hold"/>
                                        <p:tgtEl>
                                          <p:spTgt spid="46"/>
                                        </p:tgtEl>
                                        <p:attrNameLst>
                                          <p:attrName>ppt_w</p:attrName>
                                        </p:attrNameLst>
                                      </p:cBhvr>
                                      <p:tavLst>
                                        <p:tav tm="0">
                                          <p:val>
                                            <p:fltVal val="0"/>
                                          </p:val>
                                        </p:tav>
                                        <p:tav tm="100000">
                                          <p:val>
                                            <p:strVal val="#ppt_w"/>
                                          </p:val>
                                        </p:tav>
                                      </p:tavLst>
                                    </p:anim>
                                    <p:anim calcmode="lin" valueType="num">
                                      <p:cBhvr>
                                        <p:cTn id="236" dur="3000" fill="hold"/>
                                        <p:tgtEl>
                                          <p:spTgt spid="46"/>
                                        </p:tgtEl>
                                        <p:attrNameLst>
                                          <p:attrName>ppt_h</p:attrName>
                                        </p:attrNameLst>
                                      </p:cBhvr>
                                      <p:tavLst>
                                        <p:tav tm="0">
                                          <p:val>
                                            <p:fltVal val="0"/>
                                          </p:val>
                                        </p:tav>
                                        <p:tav tm="100000">
                                          <p:val>
                                            <p:strVal val="#ppt_h"/>
                                          </p:val>
                                        </p:tav>
                                      </p:tavLst>
                                    </p:anim>
                                    <p:anim calcmode="lin" valueType="num">
                                      <p:cBhvr>
                                        <p:cTn id="237" dur="3000" fill="hold"/>
                                        <p:tgtEl>
                                          <p:spTgt spid="46"/>
                                        </p:tgtEl>
                                        <p:attrNameLst>
                                          <p:attrName>style.rotation</p:attrName>
                                        </p:attrNameLst>
                                      </p:cBhvr>
                                      <p:tavLst>
                                        <p:tav tm="0">
                                          <p:val>
                                            <p:fltVal val="90"/>
                                          </p:val>
                                        </p:tav>
                                        <p:tav tm="100000">
                                          <p:val>
                                            <p:fltVal val="0"/>
                                          </p:val>
                                        </p:tav>
                                      </p:tavLst>
                                    </p:anim>
                                    <p:animEffect transition="in" filter="fade">
                                      <p:cBhvr>
                                        <p:cTn id="238" dur="3000"/>
                                        <p:tgtEl>
                                          <p:spTgt spid="46"/>
                                        </p:tgtEl>
                                      </p:cBhvr>
                                    </p:animEffect>
                                  </p:childTnLst>
                                </p:cTn>
                              </p:par>
                              <p:par>
                                <p:cTn id="239" presetID="31" presetClass="entr" presetSubtype="0" fill="hold" grpId="0" nodeType="withEffect">
                                  <p:stCondLst>
                                    <p:cond delay="0"/>
                                  </p:stCondLst>
                                  <p:childTnLst>
                                    <p:set>
                                      <p:cBhvr>
                                        <p:cTn id="240" dur="1" fill="hold">
                                          <p:stCondLst>
                                            <p:cond delay="0"/>
                                          </p:stCondLst>
                                        </p:cTn>
                                        <p:tgtEl>
                                          <p:spTgt spid="47"/>
                                        </p:tgtEl>
                                        <p:attrNameLst>
                                          <p:attrName>style.visibility</p:attrName>
                                        </p:attrNameLst>
                                      </p:cBhvr>
                                      <p:to>
                                        <p:strVal val="visible"/>
                                      </p:to>
                                    </p:set>
                                    <p:anim calcmode="lin" valueType="num">
                                      <p:cBhvr>
                                        <p:cTn id="241" dur="3000" fill="hold"/>
                                        <p:tgtEl>
                                          <p:spTgt spid="47"/>
                                        </p:tgtEl>
                                        <p:attrNameLst>
                                          <p:attrName>ppt_w</p:attrName>
                                        </p:attrNameLst>
                                      </p:cBhvr>
                                      <p:tavLst>
                                        <p:tav tm="0">
                                          <p:val>
                                            <p:fltVal val="0"/>
                                          </p:val>
                                        </p:tav>
                                        <p:tav tm="100000">
                                          <p:val>
                                            <p:strVal val="#ppt_w"/>
                                          </p:val>
                                        </p:tav>
                                      </p:tavLst>
                                    </p:anim>
                                    <p:anim calcmode="lin" valueType="num">
                                      <p:cBhvr>
                                        <p:cTn id="242" dur="3000" fill="hold"/>
                                        <p:tgtEl>
                                          <p:spTgt spid="47"/>
                                        </p:tgtEl>
                                        <p:attrNameLst>
                                          <p:attrName>ppt_h</p:attrName>
                                        </p:attrNameLst>
                                      </p:cBhvr>
                                      <p:tavLst>
                                        <p:tav tm="0">
                                          <p:val>
                                            <p:fltVal val="0"/>
                                          </p:val>
                                        </p:tav>
                                        <p:tav tm="100000">
                                          <p:val>
                                            <p:strVal val="#ppt_h"/>
                                          </p:val>
                                        </p:tav>
                                      </p:tavLst>
                                    </p:anim>
                                    <p:anim calcmode="lin" valueType="num">
                                      <p:cBhvr>
                                        <p:cTn id="243" dur="3000" fill="hold"/>
                                        <p:tgtEl>
                                          <p:spTgt spid="47"/>
                                        </p:tgtEl>
                                        <p:attrNameLst>
                                          <p:attrName>style.rotation</p:attrName>
                                        </p:attrNameLst>
                                      </p:cBhvr>
                                      <p:tavLst>
                                        <p:tav tm="0">
                                          <p:val>
                                            <p:fltVal val="90"/>
                                          </p:val>
                                        </p:tav>
                                        <p:tav tm="100000">
                                          <p:val>
                                            <p:fltVal val="0"/>
                                          </p:val>
                                        </p:tav>
                                      </p:tavLst>
                                    </p:anim>
                                    <p:animEffect transition="in" filter="fade">
                                      <p:cBhvr>
                                        <p:cTn id="244" dur="3000"/>
                                        <p:tgtEl>
                                          <p:spTgt spid="47"/>
                                        </p:tgtEl>
                                      </p:cBhvr>
                                    </p:animEffect>
                                  </p:childTnLst>
                                </p:cTn>
                              </p:par>
                              <p:par>
                                <p:cTn id="245" presetID="31" presetClass="entr" presetSubtype="0" fill="hold" grpId="0" nodeType="withEffect">
                                  <p:stCondLst>
                                    <p:cond delay="0"/>
                                  </p:stCondLst>
                                  <p:childTnLst>
                                    <p:set>
                                      <p:cBhvr>
                                        <p:cTn id="246" dur="1" fill="hold">
                                          <p:stCondLst>
                                            <p:cond delay="0"/>
                                          </p:stCondLst>
                                        </p:cTn>
                                        <p:tgtEl>
                                          <p:spTgt spid="48"/>
                                        </p:tgtEl>
                                        <p:attrNameLst>
                                          <p:attrName>style.visibility</p:attrName>
                                        </p:attrNameLst>
                                      </p:cBhvr>
                                      <p:to>
                                        <p:strVal val="visible"/>
                                      </p:to>
                                    </p:set>
                                    <p:anim calcmode="lin" valueType="num">
                                      <p:cBhvr>
                                        <p:cTn id="247" dur="3000" fill="hold"/>
                                        <p:tgtEl>
                                          <p:spTgt spid="48"/>
                                        </p:tgtEl>
                                        <p:attrNameLst>
                                          <p:attrName>ppt_w</p:attrName>
                                        </p:attrNameLst>
                                      </p:cBhvr>
                                      <p:tavLst>
                                        <p:tav tm="0">
                                          <p:val>
                                            <p:fltVal val="0"/>
                                          </p:val>
                                        </p:tav>
                                        <p:tav tm="100000">
                                          <p:val>
                                            <p:strVal val="#ppt_w"/>
                                          </p:val>
                                        </p:tav>
                                      </p:tavLst>
                                    </p:anim>
                                    <p:anim calcmode="lin" valueType="num">
                                      <p:cBhvr>
                                        <p:cTn id="248" dur="3000" fill="hold"/>
                                        <p:tgtEl>
                                          <p:spTgt spid="48"/>
                                        </p:tgtEl>
                                        <p:attrNameLst>
                                          <p:attrName>ppt_h</p:attrName>
                                        </p:attrNameLst>
                                      </p:cBhvr>
                                      <p:tavLst>
                                        <p:tav tm="0">
                                          <p:val>
                                            <p:fltVal val="0"/>
                                          </p:val>
                                        </p:tav>
                                        <p:tav tm="100000">
                                          <p:val>
                                            <p:strVal val="#ppt_h"/>
                                          </p:val>
                                        </p:tav>
                                      </p:tavLst>
                                    </p:anim>
                                    <p:anim calcmode="lin" valueType="num">
                                      <p:cBhvr>
                                        <p:cTn id="249" dur="3000" fill="hold"/>
                                        <p:tgtEl>
                                          <p:spTgt spid="48"/>
                                        </p:tgtEl>
                                        <p:attrNameLst>
                                          <p:attrName>style.rotation</p:attrName>
                                        </p:attrNameLst>
                                      </p:cBhvr>
                                      <p:tavLst>
                                        <p:tav tm="0">
                                          <p:val>
                                            <p:fltVal val="90"/>
                                          </p:val>
                                        </p:tav>
                                        <p:tav tm="100000">
                                          <p:val>
                                            <p:fltVal val="0"/>
                                          </p:val>
                                        </p:tav>
                                      </p:tavLst>
                                    </p:anim>
                                    <p:animEffect transition="in" filter="fade">
                                      <p:cBhvr>
                                        <p:cTn id="250" dur="3000"/>
                                        <p:tgtEl>
                                          <p:spTgt spid="48"/>
                                        </p:tgtEl>
                                      </p:cBhvr>
                                    </p:animEffect>
                                  </p:childTnLst>
                                </p:cTn>
                              </p:par>
                              <p:par>
                                <p:cTn id="251" presetID="31" presetClass="entr" presetSubtype="0" fill="hold" grpId="0" nodeType="withEffect">
                                  <p:stCondLst>
                                    <p:cond delay="0"/>
                                  </p:stCondLst>
                                  <p:childTnLst>
                                    <p:set>
                                      <p:cBhvr>
                                        <p:cTn id="252" dur="1" fill="hold">
                                          <p:stCondLst>
                                            <p:cond delay="0"/>
                                          </p:stCondLst>
                                        </p:cTn>
                                        <p:tgtEl>
                                          <p:spTgt spid="49"/>
                                        </p:tgtEl>
                                        <p:attrNameLst>
                                          <p:attrName>style.visibility</p:attrName>
                                        </p:attrNameLst>
                                      </p:cBhvr>
                                      <p:to>
                                        <p:strVal val="visible"/>
                                      </p:to>
                                    </p:set>
                                    <p:anim calcmode="lin" valueType="num">
                                      <p:cBhvr>
                                        <p:cTn id="253" dur="3000" fill="hold"/>
                                        <p:tgtEl>
                                          <p:spTgt spid="49"/>
                                        </p:tgtEl>
                                        <p:attrNameLst>
                                          <p:attrName>ppt_w</p:attrName>
                                        </p:attrNameLst>
                                      </p:cBhvr>
                                      <p:tavLst>
                                        <p:tav tm="0">
                                          <p:val>
                                            <p:fltVal val="0"/>
                                          </p:val>
                                        </p:tav>
                                        <p:tav tm="100000">
                                          <p:val>
                                            <p:strVal val="#ppt_w"/>
                                          </p:val>
                                        </p:tav>
                                      </p:tavLst>
                                    </p:anim>
                                    <p:anim calcmode="lin" valueType="num">
                                      <p:cBhvr>
                                        <p:cTn id="254" dur="3000" fill="hold"/>
                                        <p:tgtEl>
                                          <p:spTgt spid="49"/>
                                        </p:tgtEl>
                                        <p:attrNameLst>
                                          <p:attrName>ppt_h</p:attrName>
                                        </p:attrNameLst>
                                      </p:cBhvr>
                                      <p:tavLst>
                                        <p:tav tm="0">
                                          <p:val>
                                            <p:fltVal val="0"/>
                                          </p:val>
                                        </p:tav>
                                        <p:tav tm="100000">
                                          <p:val>
                                            <p:strVal val="#ppt_h"/>
                                          </p:val>
                                        </p:tav>
                                      </p:tavLst>
                                    </p:anim>
                                    <p:anim calcmode="lin" valueType="num">
                                      <p:cBhvr>
                                        <p:cTn id="255" dur="3000" fill="hold"/>
                                        <p:tgtEl>
                                          <p:spTgt spid="49"/>
                                        </p:tgtEl>
                                        <p:attrNameLst>
                                          <p:attrName>style.rotation</p:attrName>
                                        </p:attrNameLst>
                                      </p:cBhvr>
                                      <p:tavLst>
                                        <p:tav tm="0">
                                          <p:val>
                                            <p:fltVal val="90"/>
                                          </p:val>
                                        </p:tav>
                                        <p:tav tm="100000">
                                          <p:val>
                                            <p:fltVal val="0"/>
                                          </p:val>
                                        </p:tav>
                                      </p:tavLst>
                                    </p:anim>
                                    <p:animEffect transition="in" filter="fade">
                                      <p:cBhvr>
                                        <p:cTn id="256" dur="3000"/>
                                        <p:tgtEl>
                                          <p:spTgt spid="49"/>
                                        </p:tgtEl>
                                      </p:cBhvr>
                                    </p:animEffect>
                                  </p:childTnLst>
                                </p:cTn>
                              </p:par>
                              <p:par>
                                <p:cTn id="257" presetID="31" presetClass="entr" presetSubtype="0" fill="hold" grpId="0" nodeType="withEffect">
                                  <p:stCondLst>
                                    <p:cond delay="0"/>
                                  </p:stCondLst>
                                  <p:childTnLst>
                                    <p:set>
                                      <p:cBhvr>
                                        <p:cTn id="258" dur="1" fill="hold">
                                          <p:stCondLst>
                                            <p:cond delay="0"/>
                                          </p:stCondLst>
                                        </p:cTn>
                                        <p:tgtEl>
                                          <p:spTgt spid="50"/>
                                        </p:tgtEl>
                                        <p:attrNameLst>
                                          <p:attrName>style.visibility</p:attrName>
                                        </p:attrNameLst>
                                      </p:cBhvr>
                                      <p:to>
                                        <p:strVal val="visible"/>
                                      </p:to>
                                    </p:set>
                                    <p:anim calcmode="lin" valueType="num">
                                      <p:cBhvr>
                                        <p:cTn id="259" dur="3000" fill="hold"/>
                                        <p:tgtEl>
                                          <p:spTgt spid="50"/>
                                        </p:tgtEl>
                                        <p:attrNameLst>
                                          <p:attrName>ppt_w</p:attrName>
                                        </p:attrNameLst>
                                      </p:cBhvr>
                                      <p:tavLst>
                                        <p:tav tm="0">
                                          <p:val>
                                            <p:fltVal val="0"/>
                                          </p:val>
                                        </p:tav>
                                        <p:tav tm="100000">
                                          <p:val>
                                            <p:strVal val="#ppt_w"/>
                                          </p:val>
                                        </p:tav>
                                      </p:tavLst>
                                    </p:anim>
                                    <p:anim calcmode="lin" valueType="num">
                                      <p:cBhvr>
                                        <p:cTn id="260" dur="3000" fill="hold"/>
                                        <p:tgtEl>
                                          <p:spTgt spid="50"/>
                                        </p:tgtEl>
                                        <p:attrNameLst>
                                          <p:attrName>ppt_h</p:attrName>
                                        </p:attrNameLst>
                                      </p:cBhvr>
                                      <p:tavLst>
                                        <p:tav tm="0">
                                          <p:val>
                                            <p:fltVal val="0"/>
                                          </p:val>
                                        </p:tav>
                                        <p:tav tm="100000">
                                          <p:val>
                                            <p:strVal val="#ppt_h"/>
                                          </p:val>
                                        </p:tav>
                                      </p:tavLst>
                                    </p:anim>
                                    <p:anim calcmode="lin" valueType="num">
                                      <p:cBhvr>
                                        <p:cTn id="261" dur="3000" fill="hold"/>
                                        <p:tgtEl>
                                          <p:spTgt spid="50"/>
                                        </p:tgtEl>
                                        <p:attrNameLst>
                                          <p:attrName>style.rotation</p:attrName>
                                        </p:attrNameLst>
                                      </p:cBhvr>
                                      <p:tavLst>
                                        <p:tav tm="0">
                                          <p:val>
                                            <p:fltVal val="90"/>
                                          </p:val>
                                        </p:tav>
                                        <p:tav tm="100000">
                                          <p:val>
                                            <p:fltVal val="0"/>
                                          </p:val>
                                        </p:tav>
                                      </p:tavLst>
                                    </p:anim>
                                    <p:animEffect transition="in" filter="fade">
                                      <p:cBhvr>
                                        <p:cTn id="262" dur="3000"/>
                                        <p:tgtEl>
                                          <p:spTgt spid="50"/>
                                        </p:tgtEl>
                                      </p:cBhvr>
                                    </p:animEffect>
                                  </p:childTnLst>
                                </p:cTn>
                              </p:par>
                              <p:par>
                                <p:cTn id="263" presetID="31" presetClass="entr" presetSubtype="0" fill="hold" grpId="0" nodeType="withEffect">
                                  <p:stCondLst>
                                    <p:cond delay="0"/>
                                  </p:stCondLst>
                                  <p:childTnLst>
                                    <p:set>
                                      <p:cBhvr>
                                        <p:cTn id="264" dur="1" fill="hold">
                                          <p:stCondLst>
                                            <p:cond delay="0"/>
                                          </p:stCondLst>
                                        </p:cTn>
                                        <p:tgtEl>
                                          <p:spTgt spid="51"/>
                                        </p:tgtEl>
                                        <p:attrNameLst>
                                          <p:attrName>style.visibility</p:attrName>
                                        </p:attrNameLst>
                                      </p:cBhvr>
                                      <p:to>
                                        <p:strVal val="visible"/>
                                      </p:to>
                                    </p:set>
                                    <p:anim calcmode="lin" valueType="num">
                                      <p:cBhvr>
                                        <p:cTn id="265" dur="3000" fill="hold"/>
                                        <p:tgtEl>
                                          <p:spTgt spid="51"/>
                                        </p:tgtEl>
                                        <p:attrNameLst>
                                          <p:attrName>ppt_w</p:attrName>
                                        </p:attrNameLst>
                                      </p:cBhvr>
                                      <p:tavLst>
                                        <p:tav tm="0">
                                          <p:val>
                                            <p:fltVal val="0"/>
                                          </p:val>
                                        </p:tav>
                                        <p:tav tm="100000">
                                          <p:val>
                                            <p:strVal val="#ppt_w"/>
                                          </p:val>
                                        </p:tav>
                                      </p:tavLst>
                                    </p:anim>
                                    <p:anim calcmode="lin" valueType="num">
                                      <p:cBhvr>
                                        <p:cTn id="266" dur="3000" fill="hold"/>
                                        <p:tgtEl>
                                          <p:spTgt spid="51"/>
                                        </p:tgtEl>
                                        <p:attrNameLst>
                                          <p:attrName>ppt_h</p:attrName>
                                        </p:attrNameLst>
                                      </p:cBhvr>
                                      <p:tavLst>
                                        <p:tav tm="0">
                                          <p:val>
                                            <p:fltVal val="0"/>
                                          </p:val>
                                        </p:tav>
                                        <p:tav tm="100000">
                                          <p:val>
                                            <p:strVal val="#ppt_h"/>
                                          </p:val>
                                        </p:tav>
                                      </p:tavLst>
                                    </p:anim>
                                    <p:anim calcmode="lin" valueType="num">
                                      <p:cBhvr>
                                        <p:cTn id="267" dur="3000" fill="hold"/>
                                        <p:tgtEl>
                                          <p:spTgt spid="51"/>
                                        </p:tgtEl>
                                        <p:attrNameLst>
                                          <p:attrName>style.rotation</p:attrName>
                                        </p:attrNameLst>
                                      </p:cBhvr>
                                      <p:tavLst>
                                        <p:tav tm="0">
                                          <p:val>
                                            <p:fltVal val="90"/>
                                          </p:val>
                                        </p:tav>
                                        <p:tav tm="100000">
                                          <p:val>
                                            <p:fltVal val="0"/>
                                          </p:val>
                                        </p:tav>
                                      </p:tavLst>
                                    </p:anim>
                                    <p:animEffect transition="in" filter="fade">
                                      <p:cBhvr>
                                        <p:cTn id="268" dur="3000"/>
                                        <p:tgtEl>
                                          <p:spTgt spid="51"/>
                                        </p:tgtEl>
                                      </p:cBhvr>
                                    </p:animEffect>
                                  </p:childTnLst>
                                </p:cTn>
                              </p:par>
                              <p:par>
                                <p:cTn id="269" presetID="31" presetClass="entr" presetSubtype="0" fill="hold" grpId="0" nodeType="withEffect">
                                  <p:stCondLst>
                                    <p:cond delay="0"/>
                                  </p:stCondLst>
                                  <p:childTnLst>
                                    <p:set>
                                      <p:cBhvr>
                                        <p:cTn id="270" dur="1" fill="hold">
                                          <p:stCondLst>
                                            <p:cond delay="0"/>
                                          </p:stCondLst>
                                        </p:cTn>
                                        <p:tgtEl>
                                          <p:spTgt spid="52"/>
                                        </p:tgtEl>
                                        <p:attrNameLst>
                                          <p:attrName>style.visibility</p:attrName>
                                        </p:attrNameLst>
                                      </p:cBhvr>
                                      <p:to>
                                        <p:strVal val="visible"/>
                                      </p:to>
                                    </p:set>
                                    <p:anim calcmode="lin" valueType="num">
                                      <p:cBhvr>
                                        <p:cTn id="271" dur="3000" fill="hold"/>
                                        <p:tgtEl>
                                          <p:spTgt spid="52"/>
                                        </p:tgtEl>
                                        <p:attrNameLst>
                                          <p:attrName>ppt_w</p:attrName>
                                        </p:attrNameLst>
                                      </p:cBhvr>
                                      <p:tavLst>
                                        <p:tav tm="0">
                                          <p:val>
                                            <p:fltVal val="0"/>
                                          </p:val>
                                        </p:tav>
                                        <p:tav tm="100000">
                                          <p:val>
                                            <p:strVal val="#ppt_w"/>
                                          </p:val>
                                        </p:tav>
                                      </p:tavLst>
                                    </p:anim>
                                    <p:anim calcmode="lin" valueType="num">
                                      <p:cBhvr>
                                        <p:cTn id="272" dur="3000" fill="hold"/>
                                        <p:tgtEl>
                                          <p:spTgt spid="52"/>
                                        </p:tgtEl>
                                        <p:attrNameLst>
                                          <p:attrName>ppt_h</p:attrName>
                                        </p:attrNameLst>
                                      </p:cBhvr>
                                      <p:tavLst>
                                        <p:tav tm="0">
                                          <p:val>
                                            <p:fltVal val="0"/>
                                          </p:val>
                                        </p:tav>
                                        <p:tav tm="100000">
                                          <p:val>
                                            <p:strVal val="#ppt_h"/>
                                          </p:val>
                                        </p:tav>
                                      </p:tavLst>
                                    </p:anim>
                                    <p:anim calcmode="lin" valueType="num">
                                      <p:cBhvr>
                                        <p:cTn id="273" dur="3000" fill="hold"/>
                                        <p:tgtEl>
                                          <p:spTgt spid="52"/>
                                        </p:tgtEl>
                                        <p:attrNameLst>
                                          <p:attrName>style.rotation</p:attrName>
                                        </p:attrNameLst>
                                      </p:cBhvr>
                                      <p:tavLst>
                                        <p:tav tm="0">
                                          <p:val>
                                            <p:fltVal val="90"/>
                                          </p:val>
                                        </p:tav>
                                        <p:tav tm="100000">
                                          <p:val>
                                            <p:fltVal val="0"/>
                                          </p:val>
                                        </p:tav>
                                      </p:tavLst>
                                    </p:anim>
                                    <p:animEffect transition="in" filter="fade">
                                      <p:cBhvr>
                                        <p:cTn id="274" dur="3000"/>
                                        <p:tgtEl>
                                          <p:spTgt spid="52"/>
                                        </p:tgtEl>
                                      </p:cBhvr>
                                    </p:animEffect>
                                  </p:childTnLst>
                                </p:cTn>
                              </p:par>
                              <p:par>
                                <p:cTn id="275" presetID="31" presetClass="entr" presetSubtype="0" fill="hold" grpId="0" nodeType="withEffect">
                                  <p:stCondLst>
                                    <p:cond delay="0"/>
                                  </p:stCondLst>
                                  <p:childTnLst>
                                    <p:set>
                                      <p:cBhvr>
                                        <p:cTn id="276" dur="1" fill="hold">
                                          <p:stCondLst>
                                            <p:cond delay="0"/>
                                          </p:stCondLst>
                                        </p:cTn>
                                        <p:tgtEl>
                                          <p:spTgt spid="53"/>
                                        </p:tgtEl>
                                        <p:attrNameLst>
                                          <p:attrName>style.visibility</p:attrName>
                                        </p:attrNameLst>
                                      </p:cBhvr>
                                      <p:to>
                                        <p:strVal val="visible"/>
                                      </p:to>
                                    </p:set>
                                    <p:anim calcmode="lin" valueType="num">
                                      <p:cBhvr>
                                        <p:cTn id="277" dur="3000" fill="hold"/>
                                        <p:tgtEl>
                                          <p:spTgt spid="53"/>
                                        </p:tgtEl>
                                        <p:attrNameLst>
                                          <p:attrName>ppt_w</p:attrName>
                                        </p:attrNameLst>
                                      </p:cBhvr>
                                      <p:tavLst>
                                        <p:tav tm="0">
                                          <p:val>
                                            <p:fltVal val="0"/>
                                          </p:val>
                                        </p:tav>
                                        <p:tav tm="100000">
                                          <p:val>
                                            <p:strVal val="#ppt_w"/>
                                          </p:val>
                                        </p:tav>
                                      </p:tavLst>
                                    </p:anim>
                                    <p:anim calcmode="lin" valueType="num">
                                      <p:cBhvr>
                                        <p:cTn id="278" dur="3000" fill="hold"/>
                                        <p:tgtEl>
                                          <p:spTgt spid="53"/>
                                        </p:tgtEl>
                                        <p:attrNameLst>
                                          <p:attrName>ppt_h</p:attrName>
                                        </p:attrNameLst>
                                      </p:cBhvr>
                                      <p:tavLst>
                                        <p:tav tm="0">
                                          <p:val>
                                            <p:fltVal val="0"/>
                                          </p:val>
                                        </p:tav>
                                        <p:tav tm="100000">
                                          <p:val>
                                            <p:strVal val="#ppt_h"/>
                                          </p:val>
                                        </p:tav>
                                      </p:tavLst>
                                    </p:anim>
                                    <p:anim calcmode="lin" valueType="num">
                                      <p:cBhvr>
                                        <p:cTn id="279" dur="3000" fill="hold"/>
                                        <p:tgtEl>
                                          <p:spTgt spid="53"/>
                                        </p:tgtEl>
                                        <p:attrNameLst>
                                          <p:attrName>style.rotation</p:attrName>
                                        </p:attrNameLst>
                                      </p:cBhvr>
                                      <p:tavLst>
                                        <p:tav tm="0">
                                          <p:val>
                                            <p:fltVal val="90"/>
                                          </p:val>
                                        </p:tav>
                                        <p:tav tm="100000">
                                          <p:val>
                                            <p:fltVal val="0"/>
                                          </p:val>
                                        </p:tav>
                                      </p:tavLst>
                                    </p:anim>
                                    <p:animEffect transition="in" filter="fade">
                                      <p:cBhvr>
                                        <p:cTn id="280" dur="3000"/>
                                        <p:tgtEl>
                                          <p:spTgt spid="53"/>
                                        </p:tgtEl>
                                      </p:cBhvr>
                                    </p:animEffect>
                                  </p:childTnLst>
                                </p:cTn>
                              </p:par>
                              <p:par>
                                <p:cTn id="281" presetID="31" presetClass="entr" presetSubtype="0" fill="hold" grpId="0" nodeType="withEffect">
                                  <p:stCondLst>
                                    <p:cond delay="0"/>
                                  </p:stCondLst>
                                  <p:childTnLst>
                                    <p:set>
                                      <p:cBhvr>
                                        <p:cTn id="282" dur="1" fill="hold">
                                          <p:stCondLst>
                                            <p:cond delay="0"/>
                                          </p:stCondLst>
                                        </p:cTn>
                                        <p:tgtEl>
                                          <p:spTgt spid="54"/>
                                        </p:tgtEl>
                                        <p:attrNameLst>
                                          <p:attrName>style.visibility</p:attrName>
                                        </p:attrNameLst>
                                      </p:cBhvr>
                                      <p:to>
                                        <p:strVal val="visible"/>
                                      </p:to>
                                    </p:set>
                                    <p:anim calcmode="lin" valueType="num">
                                      <p:cBhvr>
                                        <p:cTn id="283" dur="3000" fill="hold"/>
                                        <p:tgtEl>
                                          <p:spTgt spid="54"/>
                                        </p:tgtEl>
                                        <p:attrNameLst>
                                          <p:attrName>ppt_w</p:attrName>
                                        </p:attrNameLst>
                                      </p:cBhvr>
                                      <p:tavLst>
                                        <p:tav tm="0">
                                          <p:val>
                                            <p:fltVal val="0"/>
                                          </p:val>
                                        </p:tav>
                                        <p:tav tm="100000">
                                          <p:val>
                                            <p:strVal val="#ppt_w"/>
                                          </p:val>
                                        </p:tav>
                                      </p:tavLst>
                                    </p:anim>
                                    <p:anim calcmode="lin" valueType="num">
                                      <p:cBhvr>
                                        <p:cTn id="284" dur="3000" fill="hold"/>
                                        <p:tgtEl>
                                          <p:spTgt spid="54"/>
                                        </p:tgtEl>
                                        <p:attrNameLst>
                                          <p:attrName>ppt_h</p:attrName>
                                        </p:attrNameLst>
                                      </p:cBhvr>
                                      <p:tavLst>
                                        <p:tav tm="0">
                                          <p:val>
                                            <p:fltVal val="0"/>
                                          </p:val>
                                        </p:tav>
                                        <p:tav tm="100000">
                                          <p:val>
                                            <p:strVal val="#ppt_h"/>
                                          </p:val>
                                        </p:tav>
                                      </p:tavLst>
                                    </p:anim>
                                    <p:anim calcmode="lin" valueType="num">
                                      <p:cBhvr>
                                        <p:cTn id="285" dur="3000" fill="hold"/>
                                        <p:tgtEl>
                                          <p:spTgt spid="54"/>
                                        </p:tgtEl>
                                        <p:attrNameLst>
                                          <p:attrName>style.rotation</p:attrName>
                                        </p:attrNameLst>
                                      </p:cBhvr>
                                      <p:tavLst>
                                        <p:tav tm="0">
                                          <p:val>
                                            <p:fltVal val="90"/>
                                          </p:val>
                                        </p:tav>
                                        <p:tav tm="100000">
                                          <p:val>
                                            <p:fltVal val="0"/>
                                          </p:val>
                                        </p:tav>
                                      </p:tavLst>
                                    </p:anim>
                                    <p:animEffect transition="in" filter="fade">
                                      <p:cBhvr>
                                        <p:cTn id="286" dur="3000"/>
                                        <p:tgtEl>
                                          <p:spTgt spid="54"/>
                                        </p:tgtEl>
                                      </p:cBhvr>
                                    </p:animEffect>
                                  </p:childTnLst>
                                </p:cTn>
                              </p:par>
                              <p:par>
                                <p:cTn id="287" presetID="31" presetClass="entr" presetSubtype="0" fill="hold" grpId="0" nodeType="withEffect">
                                  <p:stCondLst>
                                    <p:cond delay="0"/>
                                  </p:stCondLst>
                                  <p:childTnLst>
                                    <p:set>
                                      <p:cBhvr>
                                        <p:cTn id="288" dur="1" fill="hold">
                                          <p:stCondLst>
                                            <p:cond delay="0"/>
                                          </p:stCondLst>
                                        </p:cTn>
                                        <p:tgtEl>
                                          <p:spTgt spid="55"/>
                                        </p:tgtEl>
                                        <p:attrNameLst>
                                          <p:attrName>style.visibility</p:attrName>
                                        </p:attrNameLst>
                                      </p:cBhvr>
                                      <p:to>
                                        <p:strVal val="visible"/>
                                      </p:to>
                                    </p:set>
                                    <p:anim calcmode="lin" valueType="num">
                                      <p:cBhvr>
                                        <p:cTn id="289" dur="3000" fill="hold"/>
                                        <p:tgtEl>
                                          <p:spTgt spid="55"/>
                                        </p:tgtEl>
                                        <p:attrNameLst>
                                          <p:attrName>ppt_w</p:attrName>
                                        </p:attrNameLst>
                                      </p:cBhvr>
                                      <p:tavLst>
                                        <p:tav tm="0">
                                          <p:val>
                                            <p:fltVal val="0"/>
                                          </p:val>
                                        </p:tav>
                                        <p:tav tm="100000">
                                          <p:val>
                                            <p:strVal val="#ppt_w"/>
                                          </p:val>
                                        </p:tav>
                                      </p:tavLst>
                                    </p:anim>
                                    <p:anim calcmode="lin" valueType="num">
                                      <p:cBhvr>
                                        <p:cTn id="290" dur="3000" fill="hold"/>
                                        <p:tgtEl>
                                          <p:spTgt spid="55"/>
                                        </p:tgtEl>
                                        <p:attrNameLst>
                                          <p:attrName>ppt_h</p:attrName>
                                        </p:attrNameLst>
                                      </p:cBhvr>
                                      <p:tavLst>
                                        <p:tav tm="0">
                                          <p:val>
                                            <p:fltVal val="0"/>
                                          </p:val>
                                        </p:tav>
                                        <p:tav tm="100000">
                                          <p:val>
                                            <p:strVal val="#ppt_h"/>
                                          </p:val>
                                        </p:tav>
                                      </p:tavLst>
                                    </p:anim>
                                    <p:anim calcmode="lin" valueType="num">
                                      <p:cBhvr>
                                        <p:cTn id="291" dur="3000" fill="hold"/>
                                        <p:tgtEl>
                                          <p:spTgt spid="55"/>
                                        </p:tgtEl>
                                        <p:attrNameLst>
                                          <p:attrName>style.rotation</p:attrName>
                                        </p:attrNameLst>
                                      </p:cBhvr>
                                      <p:tavLst>
                                        <p:tav tm="0">
                                          <p:val>
                                            <p:fltVal val="90"/>
                                          </p:val>
                                        </p:tav>
                                        <p:tav tm="100000">
                                          <p:val>
                                            <p:fltVal val="0"/>
                                          </p:val>
                                        </p:tav>
                                      </p:tavLst>
                                    </p:anim>
                                    <p:animEffect transition="in" filter="fade">
                                      <p:cBhvr>
                                        <p:cTn id="292" dur="3000"/>
                                        <p:tgtEl>
                                          <p:spTgt spid="55"/>
                                        </p:tgtEl>
                                      </p:cBhvr>
                                    </p:animEffect>
                                  </p:childTnLst>
                                </p:cTn>
                              </p:par>
                              <p:par>
                                <p:cTn id="293" presetID="23" presetClass="entr" presetSubtype="16" fill="hold" grpId="1" nodeType="withEffect">
                                  <p:stCondLst>
                                    <p:cond delay="0"/>
                                  </p:stCondLst>
                                  <p:childTnLst>
                                    <p:set>
                                      <p:cBhvr>
                                        <p:cTn id="294" dur="1" fill="hold">
                                          <p:stCondLst>
                                            <p:cond delay="0"/>
                                          </p:stCondLst>
                                        </p:cTn>
                                        <p:tgtEl>
                                          <p:spTgt spid="8"/>
                                        </p:tgtEl>
                                        <p:attrNameLst>
                                          <p:attrName>style.visibility</p:attrName>
                                        </p:attrNameLst>
                                      </p:cBhvr>
                                      <p:to>
                                        <p:strVal val="visible"/>
                                      </p:to>
                                    </p:set>
                                    <p:anim calcmode="lin" valueType="num">
                                      <p:cBhvr>
                                        <p:cTn id="295" dur="3000" fill="hold"/>
                                        <p:tgtEl>
                                          <p:spTgt spid="8"/>
                                        </p:tgtEl>
                                        <p:attrNameLst>
                                          <p:attrName>ppt_w</p:attrName>
                                        </p:attrNameLst>
                                      </p:cBhvr>
                                      <p:tavLst>
                                        <p:tav tm="0">
                                          <p:val>
                                            <p:fltVal val="0"/>
                                          </p:val>
                                        </p:tav>
                                        <p:tav tm="100000">
                                          <p:val>
                                            <p:strVal val="#ppt_w"/>
                                          </p:val>
                                        </p:tav>
                                      </p:tavLst>
                                    </p:anim>
                                    <p:anim calcmode="lin" valueType="num">
                                      <p:cBhvr>
                                        <p:cTn id="296" dur="3000" fill="hold"/>
                                        <p:tgtEl>
                                          <p:spTgt spid="8"/>
                                        </p:tgtEl>
                                        <p:attrNameLst>
                                          <p:attrName>ppt_h</p:attrName>
                                        </p:attrNameLst>
                                      </p:cBhvr>
                                      <p:tavLst>
                                        <p:tav tm="0">
                                          <p:val>
                                            <p:fltVal val="0"/>
                                          </p:val>
                                        </p:tav>
                                        <p:tav tm="100000">
                                          <p:val>
                                            <p:strVal val="#ppt_h"/>
                                          </p:val>
                                        </p:tav>
                                      </p:tavLst>
                                    </p:anim>
                                  </p:childTnLst>
                                </p:cTn>
                              </p:par>
                              <p:par>
                                <p:cTn id="297" presetID="23" presetClass="entr" presetSubtype="16" fill="hold" grpId="1" nodeType="withEffect">
                                  <p:stCondLst>
                                    <p:cond delay="0"/>
                                  </p:stCondLst>
                                  <p:childTnLst>
                                    <p:set>
                                      <p:cBhvr>
                                        <p:cTn id="298" dur="1" fill="hold">
                                          <p:stCondLst>
                                            <p:cond delay="0"/>
                                          </p:stCondLst>
                                        </p:cTn>
                                        <p:tgtEl>
                                          <p:spTgt spid="9"/>
                                        </p:tgtEl>
                                        <p:attrNameLst>
                                          <p:attrName>style.visibility</p:attrName>
                                        </p:attrNameLst>
                                      </p:cBhvr>
                                      <p:to>
                                        <p:strVal val="visible"/>
                                      </p:to>
                                    </p:set>
                                    <p:anim calcmode="lin" valueType="num">
                                      <p:cBhvr>
                                        <p:cTn id="299" dur="3000" fill="hold"/>
                                        <p:tgtEl>
                                          <p:spTgt spid="9"/>
                                        </p:tgtEl>
                                        <p:attrNameLst>
                                          <p:attrName>ppt_w</p:attrName>
                                        </p:attrNameLst>
                                      </p:cBhvr>
                                      <p:tavLst>
                                        <p:tav tm="0">
                                          <p:val>
                                            <p:fltVal val="0"/>
                                          </p:val>
                                        </p:tav>
                                        <p:tav tm="100000">
                                          <p:val>
                                            <p:strVal val="#ppt_w"/>
                                          </p:val>
                                        </p:tav>
                                      </p:tavLst>
                                    </p:anim>
                                    <p:anim calcmode="lin" valueType="num">
                                      <p:cBhvr>
                                        <p:cTn id="300" dur="3000" fill="hold"/>
                                        <p:tgtEl>
                                          <p:spTgt spid="9"/>
                                        </p:tgtEl>
                                        <p:attrNameLst>
                                          <p:attrName>ppt_h</p:attrName>
                                        </p:attrNameLst>
                                      </p:cBhvr>
                                      <p:tavLst>
                                        <p:tav tm="0">
                                          <p:val>
                                            <p:fltVal val="0"/>
                                          </p:val>
                                        </p:tav>
                                        <p:tav tm="100000">
                                          <p:val>
                                            <p:strVal val="#ppt_h"/>
                                          </p:val>
                                        </p:tav>
                                      </p:tavLst>
                                    </p:anim>
                                  </p:childTnLst>
                                </p:cTn>
                              </p:par>
                              <p:par>
                                <p:cTn id="301" presetID="23" presetClass="entr" presetSubtype="16" fill="hold" grpId="1" nodeType="withEffect">
                                  <p:stCondLst>
                                    <p:cond delay="0"/>
                                  </p:stCondLst>
                                  <p:childTnLst>
                                    <p:set>
                                      <p:cBhvr>
                                        <p:cTn id="302" dur="1" fill="hold">
                                          <p:stCondLst>
                                            <p:cond delay="0"/>
                                          </p:stCondLst>
                                        </p:cTn>
                                        <p:tgtEl>
                                          <p:spTgt spid="10"/>
                                        </p:tgtEl>
                                        <p:attrNameLst>
                                          <p:attrName>style.visibility</p:attrName>
                                        </p:attrNameLst>
                                      </p:cBhvr>
                                      <p:to>
                                        <p:strVal val="visible"/>
                                      </p:to>
                                    </p:set>
                                    <p:anim calcmode="lin" valueType="num">
                                      <p:cBhvr>
                                        <p:cTn id="303" dur="3000" fill="hold"/>
                                        <p:tgtEl>
                                          <p:spTgt spid="10"/>
                                        </p:tgtEl>
                                        <p:attrNameLst>
                                          <p:attrName>ppt_w</p:attrName>
                                        </p:attrNameLst>
                                      </p:cBhvr>
                                      <p:tavLst>
                                        <p:tav tm="0">
                                          <p:val>
                                            <p:fltVal val="0"/>
                                          </p:val>
                                        </p:tav>
                                        <p:tav tm="100000">
                                          <p:val>
                                            <p:strVal val="#ppt_w"/>
                                          </p:val>
                                        </p:tav>
                                      </p:tavLst>
                                    </p:anim>
                                    <p:anim calcmode="lin" valueType="num">
                                      <p:cBhvr>
                                        <p:cTn id="304" dur="3000" fill="hold"/>
                                        <p:tgtEl>
                                          <p:spTgt spid="10"/>
                                        </p:tgtEl>
                                        <p:attrNameLst>
                                          <p:attrName>ppt_h</p:attrName>
                                        </p:attrNameLst>
                                      </p:cBhvr>
                                      <p:tavLst>
                                        <p:tav tm="0">
                                          <p:val>
                                            <p:fltVal val="0"/>
                                          </p:val>
                                        </p:tav>
                                        <p:tav tm="100000">
                                          <p:val>
                                            <p:strVal val="#ppt_h"/>
                                          </p:val>
                                        </p:tav>
                                      </p:tavLst>
                                    </p:anim>
                                  </p:childTnLst>
                                </p:cTn>
                              </p:par>
                              <p:par>
                                <p:cTn id="305" presetID="23" presetClass="entr" presetSubtype="16" fill="hold" grpId="1" nodeType="withEffect">
                                  <p:stCondLst>
                                    <p:cond delay="0"/>
                                  </p:stCondLst>
                                  <p:childTnLst>
                                    <p:set>
                                      <p:cBhvr>
                                        <p:cTn id="306" dur="1" fill="hold">
                                          <p:stCondLst>
                                            <p:cond delay="0"/>
                                          </p:stCondLst>
                                        </p:cTn>
                                        <p:tgtEl>
                                          <p:spTgt spid="11"/>
                                        </p:tgtEl>
                                        <p:attrNameLst>
                                          <p:attrName>style.visibility</p:attrName>
                                        </p:attrNameLst>
                                      </p:cBhvr>
                                      <p:to>
                                        <p:strVal val="visible"/>
                                      </p:to>
                                    </p:set>
                                    <p:anim calcmode="lin" valueType="num">
                                      <p:cBhvr>
                                        <p:cTn id="307" dur="3000" fill="hold"/>
                                        <p:tgtEl>
                                          <p:spTgt spid="11"/>
                                        </p:tgtEl>
                                        <p:attrNameLst>
                                          <p:attrName>ppt_w</p:attrName>
                                        </p:attrNameLst>
                                      </p:cBhvr>
                                      <p:tavLst>
                                        <p:tav tm="0">
                                          <p:val>
                                            <p:fltVal val="0"/>
                                          </p:val>
                                        </p:tav>
                                        <p:tav tm="100000">
                                          <p:val>
                                            <p:strVal val="#ppt_w"/>
                                          </p:val>
                                        </p:tav>
                                      </p:tavLst>
                                    </p:anim>
                                    <p:anim calcmode="lin" valueType="num">
                                      <p:cBhvr>
                                        <p:cTn id="308" dur="3000" fill="hold"/>
                                        <p:tgtEl>
                                          <p:spTgt spid="11"/>
                                        </p:tgtEl>
                                        <p:attrNameLst>
                                          <p:attrName>ppt_h</p:attrName>
                                        </p:attrNameLst>
                                      </p:cBhvr>
                                      <p:tavLst>
                                        <p:tav tm="0">
                                          <p:val>
                                            <p:fltVal val="0"/>
                                          </p:val>
                                        </p:tav>
                                        <p:tav tm="100000">
                                          <p:val>
                                            <p:strVal val="#ppt_h"/>
                                          </p:val>
                                        </p:tav>
                                      </p:tavLst>
                                    </p:anim>
                                  </p:childTnLst>
                                </p:cTn>
                              </p:par>
                              <p:par>
                                <p:cTn id="309" presetID="23" presetClass="entr" presetSubtype="16" fill="hold" grpId="1" nodeType="withEffect">
                                  <p:stCondLst>
                                    <p:cond delay="0"/>
                                  </p:stCondLst>
                                  <p:childTnLst>
                                    <p:set>
                                      <p:cBhvr>
                                        <p:cTn id="310" dur="1" fill="hold">
                                          <p:stCondLst>
                                            <p:cond delay="0"/>
                                          </p:stCondLst>
                                        </p:cTn>
                                        <p:tgtEl>
                                          <p:spTgt spid="12"/>
                                        </p:tgtEl>
                                        <p:attrNameLst>
                                          <p:attrName>style.visibility</p:attrName>
                                        </p:attrNameLst>
                                      </p:cBhvr>
                                      <p:to>
                                        <p:strVal val="visible"/>
                                      </p:to>
                                    </p:set>
                                    <p:anim calcmode="lin" valueType="num">
                                      <p:cBhvr>
                                        <p:cTn id="311" dur="3000" fill="hold"/>
                                        <p:tgtEl>
                                          <p:spTgt spid="12"/>
                                        </p:tgtEl>
                                        <p:attrNameLst>
                                          <p:attrName>ppt_w</p:attrName>
                                        </p:attrNameLst>
                                      </p:cBhvr>
                                      <p:tavLst>
                                        <p:tav tm="0">
                                          <p:val>
                                            <p:fltVal val="0"/>
                                          </p:val>
                                        </p:tav>
                                        <p:tav tm="100000">
                                          <p:val>
                                            <p:strVal val="#ppt_w"/>
                                          </p:val>
                                        </p:tav>
                                      </p:tavLst>
                                    </p:anim>
                                    <p:anim calcmode="lin" valueType="num">
                                      <p:cBhvr>
                                        <p:cTn id="312" dur="3000" fill="hold"/>
                                        <p:tgtEl>
                                          <p:spTgt spid="12"/>
                                        </p:tgtEl>
                                        <p:attrNameLst>
                                          <p:attrName>ppt_h</p:attrName>
                                        </p:attrNameLst>
                                      </p:cBhvr>
                                      <p:tavLst>
                                        <p:tav tm="0">
                                          <p:val>
                                            <p:fltVal val="0"/>
                                          </p:val>
                                        </p:tav>
                                        <p:tav tm="100000">
                                          <p:val>
                                            <p:strVal val="#ppt_h"/>
                                          </p:val>
                                        </p:tav>
                                      </p:tavLst>
                                    </p:anim>
                                  </p:childTnLst>
                                </p:cTn>
                              </p:par>
                              <p:par>
                                <p:cTn id="313" presetID="23" presetClass="entr" presetSubtype="16" fill="hold" grpId="1" nodeType="withEffect">
                                  <p:stCondLst>
                                    <p:cond delay="0"/>
                                  </p:stCondLst>
                                  <p:childTnLst>
                                    <p:set>
                                      <p:cBhvr>
                                        <p:cTn id="314" dur="1" fill="hold">
                                          <p:stCondLst>
                                            <p:cond delay="0"/>
                                          </p:stCondLst>
                                        </p:cTn>
                                        <p:tgtEl>
                                          <p:spTgt spid="13"/>
                                        </p:tgtEl>
                                        <p:attrNameLst>
                                          <p:attrName>style.visibility</p:attrName>
                                        </p:attrNameLst>
                                      </p:cBhvr>
                                      <p:to>
                                        <p:strVal val="visible"/>
                                      </p:to>
                                    </p:set>
                                    <p:anim calcmode="lin" valueType="num">
                                      <p:cBhvr>
                                        <p:cTn id="315" dur="3000" fill="hold"/>
                                        <p:tgtEl>
                                          <p:spTgt spid="13"/>
                                        </p:tgtEl>
                                        <p:attrNameLst>
                                          <p:attrName>ppt_w</p:attrName>
                                        </p:attrNameLst>
                                      </p:cBhvr>
                                      <p:tavLst>
                                        <p:tav tm="0">
                                          <p:val>
                                            <p:fltVal val="0"/>
                                          </p:val>
                                        </p:tav>
                                        <p:tav tm="100000">
                                          <p:val>
                                            <p:strVal val="#ppt_w"/>
                                          </p:val>
                                        </p:tav>
                                      </p:tavLst>
                                    </p:anim>
                                    <p:anim calcmode="lin" valueType="num">
                                      <p:cBhvr>
                                        <p:cTn id="316" dur="3000" fill="hold"/>
                                        <p:tgtEl>
                                          <p:spTgt spid="13"/>
                                        </p:tgtEl>
                                        <p:attrNameLst>
                                          <p:attrName>ppt_h</p:attrName>
                                        </p:attrNameLst>
                                      </p:cBhvr>
                                      <p:tavLst>
                                        <p:tav tm="0">
                                          <p:val>
                                            <p:fltVal val="0"/>
                                          </p:val>
                                        </p:tav>
                                        <p:tav tm="100000">
                                          <p:val>
                                            <p:strVal val="#ppt_h"/>
                                          </p:val>
                                        </p:tav>
                                      </p:tavLst>
                                    </p:anim>
                                  </p:childTnLst>
                                </p:cTn>
                              </p:par>
                              <p:par>
                                <p:cTn id="317" presetID="23" presetClass="entr" presetSubtype="16" fill="hold" grpId="1" nodeType="withEffect">
                                  <p:stCondLst>
                                    <p:cond delay="0"/>
                                  </p:stCondLst>
                                  <p:childTnLst>
                                    <p:set>
                                      <p:cBhvr>
                                        <p:cTn id="318" dur="1" fill="hold">
                                          <p:stCondLst>
                                            <p:cond delay="0"/>
                                          </p:stCondLst>
                                        </p:cTn>
                                        <p:tgtEl>
                                          <p:spTgt spid="14"/>
                                        </p:tgtEl>
                                        <p:attrNameLst>
                                          <p:attrName>style.visibility</p:attrName>
                                        </p:attrNameLst>
                                      </p:cBhvr>
                                      <p:to>
                                        <p:strVal val="visible"/>
                                      </p:to>
                                    </p:set>
                                    <p:anim calcmode="lin" valueType="num">
                                      <p:cBhvr>
                                        <p:cTn id="319" dur="3000" fill="hold"/>
                                        <p:tgtEl>
                                          <p:spTgt spid="14"/>
                                        </p:tgtEl>
                                        <p:attrNameLst>
                                          <p:attrName>ppt_w</p:attrName>
                                        </p:attrNameLst>
                                      </p:cBhvr>
                                      <p:tavLst>
                                        <p:tav tm="0">
                                          <p:val>
                                            <p:fltVal val="0"/>
                                          </p:val>
                                        </p:tav>
                                        <p:tav tm="100000">
                                          <p:val>
                                            <p:strVal val="#ppt_w"/>
                                          </p:val>
                                        </p:tav>
                                      </p:tavLst>
                                    </p:anim>
                                    <p:anim calcmode="lin" valueType="num">
                                      <p:cBhvr>
                                        <p:cTn id="320" dur="3000" fill="hold"/>
                                        <p:tgtEl>
                                          <p:spTgt spid="14"/>
                                        </p:tgtEl>
                                        <p:attrNameLst>
                                          <p:attrName>ppt_h</p:attrName>
                                        </p:attrNameLst>
                                      </p:cBhvr>
                                      <p:tavLst>
                                        <p:tav tm="0">
                                          <p:val>
                                            <p:fltVal val="0"/>
                                          </p:val>
                                        </p:tav>
                                        <p:tav tm="100000">
                                          <p:val>
                                            <p:strVal val="#ppt_h"/>
                                          </p:val>
                                        </p:tav>
                                      </p:tavLst>
                                    </p:anim>
                                  </p:childTnLst>
                                </p:cTn>
                              </p:par>
                              <p:par>
                                <p:cTn id="321" presetID="23" presetClass="entr" presetSubtype="16" fill="hold" grpId="1" nodeType="withEffect">
                                  <p:stCondLst>
                                    <p:cond delay="0"/>
                                  </p:stCondLst>
                                  <p:childTnLst>
                                    <p:set>
                                      <p:cBhvr>
                                        <p:cTn id="322" dur="1" fill="hold">
                                          <p:stCondLst>
                                            <p:cond delay="0"/>
                                          </p:stCondLst>
                                        </p:cTn>
                                        <p:tgtEl>
                                          <p:spTgt spid="15"/>
                                        </p:tgtEl>
                                        <p:attrNameLst>
                                          <p:attrName>style.visibility</p:attrName>
                                        </p:attrNameLst>
                                      </p:cBhvr>
                                      <p:to>
                                        <p:strVal val="visible"/>
                                      </p:to>
                                    </p:set>
                                    <p:anim calcmode="lin" valueType="num">
                                      <p:cBhvr>
                                        <p:cTn id="323" dur="3000" fill="hold"/>
                                        <p:tgtEl>
                                          <p:spTgt spid="15"/>
                                        </p:tgtEl>
                                        <p:attrNameLst>
                                          <p:attrName>ppt_w</p:attrName>
                                        </p:attrNameLst>
                                      </p:cBhvr>
                                      <p:tavLst>
                                        <p:tav tm="0">
                                          <p:val>
                                            <p:fltVal val="0"/>
                                          </p:val>
                                        </p:tav>
                                        <p:tav tm="100000">
                                          <p:val>
                                            <p:strVal val="#ppt_w"/>
                                          </p:val>
                                        </p:tav>
                                      </p:tavLst>
                                    </p:anim>
                                    <p:anim calcmode="lin" valueType="num">
                                      <p:cBhvr>
                                        <p:cTn id="324" dur="3000" fill="hold"/>
                                        <p:tgtEl>
                                          <p:spTgt spid="15"/>
                                        </p:tgtEl>
                                        <p:attrNameLst>
                                          <p:attrName>ppt_h</p:attrName>
                                        </p:attrNameLst>
                                      </p:cBhvr>
                                      <p:tavLst>
                                        <p:tav tm="0">
                                          <p:val>
                                            <p:fltVal val="0"/>
                                          </p:val>
                                        </p:tav>
                                        <p:tav tm="100000">
                                          <p:val>
                                            <p:strVal val="#ppt_h"/>
                                          </p:val>
                                        </p:tav>
                                      </p:tavLst>
                                    </p:anim>
                                  </p:childTnLst>
                                </p:cTn>
                              </p:par>
                              <p:par>
                                <p:cTn id="325" presetID="23" presetClass="entr" presetSubtype="16" fill="hold" grpId="1" nodeType="withEffect">
                                  <p:stCondLst>
                                    <p:cond delay="0"/>
                                  </p:stCondLst>
                                  <p:childTnLst>
                                    <p:set>
                                      <p:cBhvr>
                                        <p:cTn id="326" dur="1" fill="hold">
                                          <p:stCondLst>
                                            <p:cond delay="0"/>
                                          </p:stCondLst>
                                        </p:cTn>
                                        <p:tgtEl>
                                          <p:spTgt spid="16"/>
                                        </p:tgtEl>
                                        <p:attrNameLst>
                                          <p:attrName>style.visibility</p:attrName>
                                        </p:attrNameLst>
                                      </p:cBhvr>
                                      <p:to>
                                        <p:strVal val="visible"/>
                                      </p:to>
                                    </p:set>
                                    <p:anim calcmode="lin" valueType="num">
                                      <p:cBhvr>
                                        <p:cTn id="327" dur="3000" fill="hold"/>
                                        <p:tgtEl>
                                          <p:spTgt spid="16"/>
                                        </p:tgtEl>
                                        <p:attrNameLst>
                                          <p:attrName>ppt_w</p:attrName>
                                        </p:attrNameLst>
                                      </p:cBhvr>
                                      <p:tavLst>
                                        <p:tav tm="0">
                                          <p:val>
                                            <p:fltVal val="0"/>
                                          </p:val>
                                        </p:tav>
                                        <p:tav tm="100000">
                                          <p:val>
                                            <p:strVal val="#ppt_w"/>
                                          </p:val>
                                        </p:tav>
                                      </p:tavLst>
                                    </p:anim>
                                    <p:anim calcmode="lin" valueType="num">
                                      <p:cBhvr>
                                        <p:cTn id="328" dur="3000" fill="hold"/>
                                        <p:tgtEl>
                                          <p:spTgt spid="16"/>
                                        </p:tgtEl>
                                        <p:attrNameLst>
                                          <p:attrName>ppt_h</p:attrName>
                                        </p:attrNameLst>
                                      </p:cBhvr>
                                      <p:tavLst>
                                        <p:tav tm="0">
                                          <p:val>
                                            <p:fltVal val="0"/>
                                          </p:val>
                                        </p:tav>
                                        <p:tav tm="100000">
                                          <p:val>
                                            <p:strVal val="#ppt_h"/>
                                          </p:val>
                                        </p:tav>
                                      </p:tavLst>
                                    </p:anim>
                                  </p:childTnLst>
                                </p:cTn>
                              </p:par>
                              <p:par>
                                <p:cTn id="329" presetID="23" presetClass="entr" presetSubtype="16" fill="hold" grpId="1" nodeType="withEffect">
                                  <p:stCondLst>
                                    <p:cond delay="0"/>
                                  </p:stCondLst>
                                  <p:childTnLst>
                                    <p:set>
                                      <p:cBhvr>
                                        <p:cTn id="330" dur="1" fill="hold">
                                          <p:stCondLst>
                                            <p:cond delay="0"/>
                                          </p:stCondLst>
                                        </p:cTn>
                                        <p:tgtEl>
                                          <p:spTgt spid="17"/>
                                        </p:tgtEl>
                                        <p:attrNameLst>
                                          <p:attrName>style.visibility</p:attrName>
                                        </p:attrNameLst>
                                      </p:cBhvr>
                                      <p:to>
                                        <p:strVal val="visible"/>
                                      </p:to>
                                    </p:set>
                                    <p:anim calcmode="lin" valueType="num">
                                      <p:cBhvr>
                                        <p:cTn id="331" dur="3000" fill="hold"/>
                                        <p:tgtEl>
                                          <p:spTgt spid="17"/>
                                        </p:tgtEl>
                                        <p:attrNameLst>
                                          <p:attrName>ppt_w</p:attrName>
                                        </p:attrNameLst>
                                      </p:cBhvr>
                                      <p:tavLst>
                                        <p:tav tm="0">
                                          <p:val>
                                            <p:fltVal val="0"/>
                                          </p:val>
                                        </p:tav>
                                        <p:tav tm="100000">
                                          <p:val>
                                            <p:strVal val="#ppt_w"/>
                                          </p:val>
                                        </p:tav>
                                      </p:tavLst>
                                    </p:anim>
                                    <p:anim calcmode="lin" valueType="num">
                                      <p:cBhvr>
                                        <p:cTn id="332" dur="3000" fill="hold"/>
                                        <p:tgtEl>
                                          <p:spTgt spid="17"/>
                                        </p:tgtEl>
                                        <p:attrNameLst>
                                          <p:attrName>ppt_h</p:attrName>
                                        </p:attrNameLst>
                                      </p:cBhvr>
                                      <p:tavLst>
                                        <p:tav tm="0">
                                          <p:val>
                                            <p:fltVal val="0"/>
                                          </p:val>
                                        </p:tav>
                                        <p:tav tm="100000">
                                          <p:val>
                                            <p:strVal val="#ppt_h"/>
                                          </p:val>
                                        </p:tav>
                                      </p:tavLst>
                                    </p:anim>
                                  </p:childTnLst>
                                </p:cTn>
                              </p:par>
                              <p:par>
                                <p:cTn id="333" presetID="23" presetClass="entr" presetSubtype="16" fill="hold" grpId="1" nodeType="withEffect">
                                  <p:stCondLst>
                                    <p:cond delay="0"/>
                                  </p:stCondLst>
                                  <p:childTnLst>
                                    <p:set>
                                      <p:cBhvr>
                                        <p:cTn id="334" dur="1" fill="hold">
                                          <p:stCondLst>
                                            <p:cond delay="0"/>
                                          </p:stCondLst>
                                        </p:cTn>
                                        <p:tgtEl>
                                          <p:spTgt spid="18"/>
                                        </p:tgtEl>
                                        <p:attrNameLst>
                                          <p:attrName>style.visibility</p:attrName>
                                        </p:attrNameLst>
                                      </p:cBhvr>
                                      <p:to>
                                        <p:strVal val="visible"/>
                                      </p:to>
                                    </p:set>
                                    <p:anim calcmode="lin" valueType="num">
                                      <p:cBhvr>
                                        <p:cTn id="335" dur="3000" fill="hold"/>
                                        <p:tgtEl>
                                          <p:spTgt spid="18"/>
                                        </p:tgtEl>
                                        <p:attrNameLst>
                                          <p:attrName>ppt_w</p:attrName>
                                        </p:attrNameLst>
                                      </p:cBhvr>
                                      <p:tavLst>
                                        <p:tav tm="0">
                                          <p:val>
                                            <p:fltVal val="0"/>
                                          </p:val>
                                        </p:tav>
                                        <p:tav tm="100000">
                                          <p:val>
                                            <p:strVal val="#ppt_w"/>
                                          </p:val>
                                        </p:tav>
                                      </p:tavLst>
                                    </p:anim>
                                    <p:anim calcmode="lin" valueType="num">
                                      <p:cBhvr>
                                        <p:cTn id="336" dur="3000" fill="hold"/>
                                        <p:tgtEl>
                                          <p:spTgt spid="18"/>
                                        </p:tgtEl>
                                        <p:attrNameLst>
                                          <p:attrName>ppt_h</p:attrName>
                                        </p:attrNameLst>
                                      </p:cBhvr>
                                      <p:tavLst>
                                        <p:tav tm="0">
                                          <p:val>
                                            <p:fltVal val="0"/>
                                          </p:val>
                                        </p:tav>
                                        <p:tav tm="100000">
                                          <p:val>
                                            <p:strVal val="#ppt_h"/>
                                          </p:val>
                                        </p:tav>
                                      </p:tavLst>
                                    </p:anim>
                                  </p:childTnLst>
                                </p:cTn>
                              </p:par>
                              <p:par>
                                <p:cTn id="337" presetID="23" presetClass="entr" presetSubtype="16" fill="hold" grpId="1" nodeType="withEffect">
                                  <p:stCondLst>
                                    <p:cond delay="0"/>
                                  </p:stCondLst>
                                  <p:childTnLst>
                                    <p:set>
                                      <p:cBhvr>
                                        <p:cTn id="338" dur="1" fill="hold">
                                          <p:stCondLst>
                                            <p:cond delay="0"/>
                                          </p:stCondLst>
                                        </p:cTn>
                                        <p:tgtEl>
                                          <p:spTgt spid="19"/>
                                        </p:tgtEl>
                                        <p:attrNameLst>
                                          <p:attrName>style.visibility</p:attrName>
                                        </p:attrNameLst>
                                      </p:cBhvr>
                                      <p:to>
                                        <p:strVal val="visible"/>
                                      </p:to>
                                    </p:set>
                                    <p:anim calcmode="lin" valueType="num">
                                      <p:cBhvr>
                                        <p:cTn id="339" dur="3000" fill="hold"/>
                                        <p:tgtEl>
                                          <p:spTgt spid="19"/>
                                        </p:tgtEl>
                                        <p:attrNameLst>
                                          <p:attrName>ppt_w</p:attrName>
                                        </p:attrNameLst>
                                      </p:cBhvr>
                                      <p:tavLst>
                                        <p:tav tm="0">
                                          <p:val>
                                            <p:fltVal val="0"/>
                                          </p:val>
                                        </p:tav>
                                        <p:tav tm="100000">
                                          <p:val>
                                            <p:strVal val="#ppt_w"/>
                                          </p:val>
                                        </p:tav>
                                      </p:tavLst>
                                    </p:anim>
                                    <p:anim calcmode="lin" valueType="num">
                                      <p:cBhvr>
                                        <p:cTn id="340" dur="3000" fill="hold"/>
                                        <p:tgtEl>
                                          <p:spTgt spid="19"/>
                                        </p:tgtEl>
                                        <p:attrNameLst>
                                          <p:attrName>ppt_h</p:attrName>
                                        </p:attrNameLst>
                                      </p:cBhvr>
                                      <p:tavLst>
                                        <p:tav tm="0">
                                          <p:val>
                                            <p:fltVal val="0"/>
                                          </p:val>
                                        </p:tav>
                                        <p:tav tm="100000">
                                          <p:val>
                                            <p:strVal val="#ppt_h"/>
                                          </p:val>
                                        </p:tav>
                                      </p:tavLst>
                                    </p:anim>
                                  </p:childTnLst>
                                </p:cTn>
                              </p:par>
                              <p:par>
                                <p:cTn id="341" presetID="23" presetClass="entr" presetSubtype="16" fill="hold" grpId="1" nodeType="withEffect">
                                  <p:stCondLst>
                                    <p:cond delay="0"/>
                                  </p:stCondLst>
                                  <p:childTnLst>
                                    <p:set>
                                      <p:cBhvr>
                                        <p:cTn id="342" dur="1" fill="hold">
                                          <p:stCondLst>
                                            <p:cond delay="0"/>
                                          </p:stCondLst>
                                        </p:cTn>
                                        <p:tgtEl>
                                          <p:spTgt spid="20"/>
                                        </p:tgtEl>
                                        <p:attrNameLst>
                                          <p:attrName>style.visibility</p:attrName>
                                        </p:attrNameLst>
                                      </p:cBhvr>
                                      <p:to>
                                        <p:strVal val="visible"/>
                                      </p:to>
                                    </p:set>
                                    <p:anim calcmode="lin" valueType="num">
                                      <p:cBhvr>
                                        <p:cTn id="343" dur="3000" fill="hold"/>
                                        <p:tgtEl>
                                          <p:spTgt spid="20"/>
                                        </p:tgtEl>
                                        <p:attrNameLst>
                                          <p:attrName>ppt_w</p:attrName>
                                        </p:attrNameLst>
                                      </p:cBhvr>
                                      <p:tavLst>
                                        <p:tav tm="0">
                                          <p:val>
                                            <p:fltVal val="0"/>
                                          </p:val>
                                        </p:tav>
                                        <p:tav tm="100000">
                                          <p:val>
                                            <p:strVal val="#ppt_w"/>
                                          </p:val>
                                        </p:tav>
                                      </p:tavLst>
                                    </p:anim>
                                    <p:anim calcmode="lin" valueType="num">
                                      <p:cBhvr>
                                        <p:cTn id="344" dur="3000" fill="hold"/>
                                        <p:tgtEl>
                                          <p:spTgt spid="20"/>
                                        </p:tgtEl>
                                        <p:attrNameLst>
                                          <p:attrName>ppt_h</p:attrName>
                                        </p:attrNameLst>
                                      </p:cBhvr>
                                      <p:tavLst>
                                        <p:tav tm="0">
                                          <p:val>
                                            <p:fltVal val="0"/>
                                          </p:val>
                                        </p:tav>
                                        <p:tav tm="100000">
                                          <p:val>
                                            <p:strVal val="#ppt_h"/>
                                          </p:val>
                                        </p:tav>
                                      </p:tavLst>
                                    </p:anim>
                                  </p:childTnLst>
                                </p:cTn>
                              </p:par>
                              <p:par>
                                <p:cTn id="345" presetID="23" presetClass="entr" presetSubtype="16" fill="hold" grpId="1" nodeType="withEffect">
                                  <p:stCondLst>
                                    <p:cond delay="0"/>
                                  </p:stCondLst>
                                  <p:childTnLst>
                                    <p:set>
                                      <p:cBhvr>
                                        <p:cTn id="346" dur="1" fill="hold">
                                          <p:stCondLst>
                                            <p:cond delay="0"/>
                                          </p:stCondLst>
                                        </p:cTn>
                                        <p:tgtEl>
                                          <p:spTgt spid="21"/>
                                        </p:tgtEl>
                                        <p:attrNameLst>
                                          <p:attrName>style.visibility</p:attrName>
                                        </p:attrNameLst>
                                      </p:cBhvr>
                                      <p:to>
                                        <p:strVal val="visible"/>
                                      </p:to>
                                    </p:set>
                                    <p:anim calcmode="lin" valueType="num">
                                      <p:cBhvr>
                                        <p:cTn id="347" dur="3000" fill="hold"/>
                                        <p:tgtEl>
                                          <p:spTgt spid="21"/>
                                        </p:tgtEl>
                                        <p:attrNameLst>
                                          <p:attrName>ppt_w</p:attrName>
                                        </p:attrNameLst>
                                      </p:cBhvr>
                                      <p:tavLst>
                                        <p:tav tm="0">
                                          <p:val>
                                            <p:fltVal val="0"/>
                                          </p:val>
                                        </p:tav>
                                        <p:tav tm="100000">
                                          <p:val>
                                            <p:strVal val="#ppt_w"/>
                                          </p:val>
                                        </p:tav>
                                      </p:tavLst>
                                    </p:anim>
                                    <p:anim calcmode="lin" valueType="num">
                                      <p:cBhvr>
                                        <p:cTn id="348" dur="3000" fill="hold"/>
                                        <p:tgtEl>
                                          <p:spTgt spid="21"/>
                                        </p:tgtEl>
                                        <p:attrNameLst>
                                          <p:attrName>ppt_h</p:attrName>
                                        </p:attrNameLst>
                                      </p:cBhvr>
                                      <p:tavLst>
                                        <p:tav tm="0">
                                          <p:val>
                                            <p:fltVal val="0"/>
                                          </p:val>
                                        </p:tav>
                                        <p:tav tm="100000">
                                          <p:val>
                                            <p:strVal val="#ppt_h"/>
                                          </p:val>
                                        </p:tav>
                                      </p:tavLst>
                                    </p:anim>
                                  </p:childTnLst>
                                </p:cTn>
                              </p:par>
                              <p:par>
                                <p:cTn id="349" presetID="23" presetClass="entr" presetSubtype="16" fill="hold" grpId="1" nodeType="withEffect">
                                  <p:stCondLst>
                                    <p:cond delay="0"/>
                                  </p:stCondLst>
                                  <p:childTnLst>
                                    <p:set>
                                      <p:cBhvr>
                                        <p:cTn id="350" dur="1" fill="hold">
                                          <p:stCondLst>
                                            <p:cond delay="0"/>
                                          </p:stCondLst>
                                        </p:cTn>
                                        <p:tgtEl>
                                          <p:spTgt spid="22"/>
                                        </p:tgtEl>
                                        <p:attrNameLst>
                                          <p:attrName>style.visibility</p:attrName>
                                        </p:attrNameLst>
                                      </p:cBhvr>
                                      <p:to>
                                        <p:strVal val="visible"/>
                                      </p:to>
                                    </p:set>
                                    <p:anim calcmode="lin" valueType="num">
                                      <p:cBhvr>
                                        <p:cTn id="351" dur="3000" fill="hold"/>
                                        <p:tgtEl>
                                          <p:spTgt spid="22"/>
                                        </p:tgtEl>
                                        <p:attrNameLst>
                                          <p:attrName>ppt_w</p:attrName>
                                        </p:attrNameLst>
                                      </p:cBhvr>
                                      <p:tavLst>
                                        <p:tav tm="0">
                                          <p:val>
                                            <p:fltVal val="0"/>
                                          </p:val>
                                        </p:tav>
                                        <p:tav tm="100000">
                                          <p:val>
                                            <p:strVal val="#ppt_w"/>
                                          </p:val>
                                        </p:tav>
                                      </p:tavLst>
                                    </p:anim>
                                    <p:anim calcmode="lin" valueType="num">
                                      <p:cBhvr>
                                        <p:cTn id="352" dur="3000" fill="hold"/>
                                        <p:tgtEl>
                                          <p:spTgt spid="22"/>
                                        </p:tgtEl>
                                        <p:attrNameLst>
                                          <p:attrName>ppt_h</p:attrName>
                                        </p:attrNameLst>
                                      </p:cBhvr>
                                      <p:tavLst>
                                        <p:tav tm="0">
                                          <p:val>
                                            <p:fltVal val="0"/>
                                          </p:val>
                                        </p:tav>
                                        <p:tav tm="100000">
                                          <p:val>
                                            <p:strVal val="#ppt_h"/>
                                          </p:val>
                                        </p:tav>
                                      </p:tavLst>
                                    </p:anim>
                                  </p:childTnLst>
                                </p:cTn>
                              </p:par>
                              <p:par>
                                <p:cTn id="353" presetID="23" presetClass="entr" presetSubtype="16" fill="hold" grpId="1" nodeType="withEffect">
                                  <p:stCondLst>
                                    <p:cond delay="0"/>
                                  </p:stCondLst>
                                  <p:childTnLst>
                                    <p:set>
                                      <p:cBhvr>
                                        <p:cTn id="354" dur="1" fill="hold">
                                          <p:stCondLst>
                                            <p:cond delay="0"/>
                                          </p:stCondLst>
                                        </p:cTn>
                                        <p:tgtEl>
                                          <p:spTgt spid="23"/>
                                        </p:tgtEl>
                                        <p:attrNameLst>
                                          <p:attrName>style.visibility</p:attrName>
                                        </p:attrNameLst>
                                      </p:cBhvr>
                                      <p:to>
                                        <p:strVal val="visible"/>
                                      </p:to>
                                    </p:set>
                                    <p:anim calcmode="lin" valueType="num">
                                      <p:cBhvr>
                                        <p:cTn id="355" dur="3000" fill="hold"/>
                                        <p:tgtEl>
                                          <p:spTgt spid="23"/>
                                        </p:tgtEl>
                                        <p:attrNameLst>
                                          <p:attrName>ppt_w</p:attrName>
                                        </p:attrNameLst>
                                      </p:cBhvr>
                                      <p:tavLst>
                                        <p:tav tm="0">
                                          <p:val>
                                            <p:fltVal val="0"/>
                                          </p:val>
                                        </p:tav>
                                        <p:tav tm="100000">
                                          <p:val>
                                            <p:strVal val="#ppt_w"/>
                                          </p:val>
                                        </p:tav>
                                      </p:tavLst>
                                    </p:anim>
                                    <p:anim calcmode="lin" valueType="num">
                                      <p:cBhvr>
                                        <p:cTn id="356" dur="3000" fill="hold"/>
                                        <p:tgtEl>
                                          <p:spTgt spid="23"/>
                                        </p:tgtEl>
                                        <p:attrNameLst>
                                          <p:attrName>ppt_h</p:attrName>
                                        </p:attrNameLst>
                                      </p:cBhvr>
                                      <p:tavLst>
                                        <p:tav tm="0">
                                          <p:val>
                                            <p:fltVal val="0"/>
                                          </p:val>
                                        </p:tav>
                                        <p:tav tm="100000">
                                          <p:val>
                                            <p:strVal val="#ppt_h"/>
                                          </p:val>
                                        </p:tav>
                                      </p:tavLst>
                                    </p:anim>
                                  </p:childTnLst>
                                </p:cTn>
                              </p:par>
                              <p:par>
                                <p:cTn id="357" presetID="23" presetClass="entr" presetSubtype="16" fill="hold" grpId="1" nodeType="withEffect">
                                  <p:stCondLst>
                                    <p:cond delay="0"/>
                                  </p:stCondLst>
                                  <p:childTnLst>
                                    <p:set>
                                      <p:cBhvr>
                                        <p:cTn id="358" dur="1" fill="hold">
                                          <p:stCondLst>
                                            <p:cond delay="0"/>
                                          </p:stCondLst>
                                        </p:cTn>
                                        <p:tgtEl>
                                          <p:spTgt spid="24"/>
                                        </p:tgtEl>
                                        <p:attrNameLst>
                                          <p:attrName>style.visibility</p:attrName>
                                        </p:attrNameLst>
                                      </p:cBhvr>
                                      <p:to>
                                        <p:strVal val="visible"/>
                                      </p:to>
                                    </p:set>
                                    <p:anim calcmode="lin" valueType="num">
                                      <p:cBhvr>
                                        <p:cTn id="359" dur="3000" fill="hold"/>
                                        <p:tgtEl>
                                          <p:spTgt spid="24"/>
                                        </p:tgtEl>
                                        <p:attrNameLst>
                                          <p:attrName>ppt_w</p:attrName>
                                        </p:attrNameLst>
                                      </p:cBhvr>
                                      <p:tavLst>
                                        <p:tav tm="0">
                                          <p:val>
                                            <p:fltVal val="0"/>
                                          </p:val>
                                        </p:tav>
                                        <p:tav tm="100000">
                                          <p:val>
                                            <p:strVal val="#ppt_w"/>
                                          </p:val>
                                        </p:tav>
                                      </p:tavLst>
                                    </p:anim>
                                    <p:anim calcmode="lin" valueType="num">
                                      <p:cBhvr>
                                        <p:cTn id="360" dur="3000" fill="hold"/>
                                        <p:tgtEl>
                                          <p:spTgt spid="24"/>
                                        </p:tgtEl>
                                        <p:attrNameLst>
                                          <p:attrName>ppt_h</p:attrName>
                                        </p:attrNameLst>
                                      </p:cBhvr>
                                      <p:tavLst>
                                        <p:tav tm="0">
                                          <p:val>
                                            <p:fltVal val="0"/>
                                          </p:val>
                                        </p:tav>
                                        <p:tav tm="100000">
                                          <p:val>
                                            <p:strVal val="#ppt_h"/>
                                          </p:val>
                                        </p:tav>
                                      </p:tavLst>
                                    </p:anim>
                                  </p:childTnLst>
                                </p:cTn>
                              </p:par>
                              <p:par>
                                <p:cTn id="361" presetID="23" presetClass="entr" presetSubtype="16" fill="hold" grpId="1" nodeType="withEffect">
                                  <p:stCondLst>
                                    <p:cond delay="0"/>
                                  </p:stCondLst>
                                  <p:childTnLst>
                                    <p:set>
                                      <p:cBhvr>
                                        <p:cTn id="362" dur="1" fill="hold">
                                          <p:stCondLst>
                                            <p:cond delay="0"/>
                                          </p:stCondLst>
                                        </p:cTn>
                                        <p:tgtEl>
                                          <p:spTgt spid="25"/>
                                        </p:tgtEl>
                                        <p:attrNameLst>
                                          <p:attrName>style.visibility</p:attrName>
                                        </p:attrNameLst>
                                      </p:cBhvr>
                                      <p:to>
                                        <p:strVal val="visible"/>
                                      </p:to>
                                    </p:set>
                                    <p:anim calcmode="lin" valueType="num">
                                      <p:cBhvr>
                                        <p:cTn id="363" dur="3000" fill="hold"/>
                                        <p:tgtEl>
                                          <p:spTgt spid="25"/>
                                        </p:tgtEl>
                                        <p:attrNameLst>
                                          <p:attrName>ppt_w</p:attrName>
                                        </p:attrNameLst>
                                      </p:cBhvr>
                                      <p:tavLst>
                                        <p:tav tm="0">
                                          <p:val>
                                            <p:fltVal val="0"/>
                                          </p:val>
                                        </p:tav>
                                        <p:tav tm="100000">
                                          <p:val>
                                            <p:strVal val="#ppt_w"/>
                                          </p:val>
                                        </p:tav>
                                      </p:tavLst>
                                    </p:anim>
                                    <p:anim calcmode="lin" valueType="num">
                                      <p:cBhvr>
                                        <p:cTn id="364" dur="3000" fill="hold"/>
                                        <p:tgtEl>
                                          <p:spTgt spid="25"/>
                                        </p:tgtEl>
                                        <p:attrNameLst>
                                          <p:attrName>ppt_h</p:attrName>
                                        </p:attrNameLst>
                                      </p:cBhvr>
                                      <p:tavLst>
                                        <p:tav tm="0">
                                          <p:val>
                                            <p:fltVal val="0"/>
                                          </p:val>
                                        </p:tav>
                                        <p:tav tm="100000">
                                          <p:val>
                                            <p:strVal val="#ppt_h"/>
                                          </p:val>
                                        </p:tav>
                                      </p:tavLst>
                                    </p:anim>
                                  </p:childTnLst>
                                </p:cTn>
                              </p:par>
                              <p:par>
                                <p:cTn id="365" presetID="23" presetClass="entr" presetSubtype="16" fill="hold" grpId="1" nodeType="withEffect">
                                  <p:stCondLst>
                                    <p:cond delay="0"/>
                                  </p:stCondLst>
                                  <p:childTnLst>
                                    <p:set>
                                      <p:cBhvr>
                                        <p:cTn id="366" dur="1" fill="hold">
                                          <p:stCondLst>
                                            <p:cond delay="0"/>
                                          </p:stCondLst>
                                        </p:cTn>
                                        <p:tgtEl>
                                          <p:spTgt spid="26"/>
                                        </p:tgtEl>
                                        <p:attrNameLst>
                                          <p:attrName>style.visibility</p:attrName>
                                        </p:attrNameLst>
                                      </p:cBhvr>
                                      <p:to>
                                        <p:strVal val="visible"/>
                                      </p:to>
                                    </p:set>
                                    <p:anim calcmode="lin" valueType="num">
                                      <p:cBhvr>
                                        <p:cTn id="367" dur="3000" fill="hold"/>
                                        <p:tgtEl>
                                          <p:spTgt spid="26"/>
                                        </p:tgtEl>
                                        <p:attrNameLst>
                                          <p:attrName>ppt_w</p:attrName>
                                        </p:attrNameLst>
                                      </p:cBhvr>
                                      <p:tavLst>
                                        <p:tav tm="0">
                                          <p:val>
                                            <p:fltVal val="0"/>
                                          </p:val>
                                        </p:tav>
                                        <p:tav tm="100000">
                                          <p:val>
                                            <p:strVal val="#ppt_w"/>
                                          </p:val>
                                        </p:tav>
                                      </p:tavLst>
                                    </p:anim>
                                    <p:anim calcmode="lin" valueType="num">
                                      <p:cBhvr>
                                        <p:cTn id="368" dur="3000" fill="hold"/>
                                        <p:tgtEl>
                                          <p:spTgt spid="26"/>
                                        </p:tgtEl>
                                        <p:attrNameLst>
                                          <p:attrName>ppt_h</p:attrName>
                                        </p:attrNameLst>
                                      </p:cBhvr>
                                      <p:tavLst>
                                        <p:tav tm="0">
                                          <p:val>
                                            <p:fltVal val="0"/>
                                          </p:val>
                                        </p:tav>
                                        <p:tav tm="100000">
                                          <p:val>
                                            <p:strVal val="#ppt_h"/>
                                          </p:val>
                                        </p:tav>
                                      </p:tavLst>
                                    </p:anim>
                                  </p:childTnLst>
                                </p:cTn>
                              </p:par>
                              <p:par>
                                <p:cTn id="369" presetID="23" presetClass="entr" presetSubtype="16" fill="hold" grpId="1" nodeType="withEffect">
                                  <p:stCondLst>
                                    <p:cond delay="0"/>
                                  </p:stCondLst>
                                  <p:childTnLst>
                                    <p:set>
                                      <p:cBhvr>
                                        <p:cTn id="370" dur="1" fill="hold">
                                          <p:stCondLst>
                                            <p:cond delay="0"/>
                                          </p:stCondLst>
                                        </p:cTn>
                                        <p:tgtEl>
                                          <p:spTgt spid="27"/>
                                        </p:tgtEl>
                                        <p:attrNameLst>
                                          <p:attrName>style.visibility</p:attrName>
                                        </p:attrNameLst>
                                      </p:cBhvr>
                                      <p:to>
                                        <p:strVal val="visible"/>
                                      </p:to>
                                    </p:set>
                                    <p:anim calcmode="lin" valueType="num">
                                      <p:cBhvr>
                                        <p:cTn id="371" dur="3000" fill="hold"/>
                                        <p:tgtEl>
                                          <p:spTgt spid="27"/>
                                        </p:tgtEl>
                                        <p:attrNameLst>
                                          <p:attrName>ppt_w</p:attrName>
                                        </p:attrNameLst>
                                      </p:cBhvr>
                                      <p:tavLst>
                                        <p:tav tm="0">
                                          <p:val>
                                            <p:fltVal val="0"/>
                                          </p:val>
                                        </p:tav>
                                        <p:tav tm="100000">
                                          <p:val>
                                            <p:strVal val="#ppt_w"/>
                                          </p:val>
                                        </p:tav>
                                      </p:tavLst>
                                    </p:anim>
                                    <p:anim calcmode="lin" valueType="num">
                                      <p:cBhvr>
                                        <p:cTn id="372" dur="3000" fill="hold"/>
                                        <p:tgtEl>
                                          <p:spTgt spid="27"/>
                                        </p:tgtEl>
                                        <p:attrNameLst>
                                          <p:attrName>ppt_h</p:attrName>
                                        </p:attrNameLst>
                                      </p:cBhvr>
                                      <p:tavLst>
                                        <p:tav tm="0">
                                          <p:val>
                                            <p:fltVal val="0"/>
                                          </p:val>
                                        </p:tav>
                                        <p:tav tm="100000">
                                          <p:val>
                                            <p:strVal val="#ppt_h"/>
                                          </p:val>
                                        </p:tav>
                                      </p:tavLst>
                                    </p:anim>
                                  </p:childTnLst>
                                </p:cTn>
                              </p:par>
                              <p:par>
                                <p:cTn id="373" presetID="23" presetClass="entr" presetSubtype="16" fill="hold" grpId="1" nodeType="withEffect">
                                  <p:stCondLst>
                                    <p:cond delay="0"/>
                                  </p:stCondLst>
                                  <p:childTnLst>
                                    <p:set>
                                      <p:cBhvr>
                                        <p:cTn id="374" dur="1" fill="hold">
                                          <p:stCondLst>
                                            <p:cond delay="0"/>
                                          </p:stCondLst>
                                        </p:cTn>
                                        <p:tgtEl>
                                          <p:spTgt spid="28"/>
                                        </p:tgtEl>
                                        <p:attrNameLst>
                                          <p:attrName>style.visibility</p:attrName>
                                        </p:attrNameLst>
                                      </p:cBhvr>
                                      <p:to>
                                        <p:strVal val="visible"/>
                                      </p:to>
                                    </p:set>
                                    <p:anim calcmode="lin" valueType="num">
                                      <p:cBhvr>
                                        <p:cTn id="375" dur="3000" fill="hold"/>
                                        <p:tgtEl>
                                          <p:spTgt spid="28"/>
                                        </p:tgtEl>
                                        <p:attrNameLst>
                                          <p:attrName>ppt_w</p:attrName>
                                        </p:attrNameLst>
                                      </p:cBhvr>
                                      <p:tavLst>
                                        <p:tav tm="0">
                                          <p:val>
                                            <p:fltVal val="0"/>
                                          </p:val>
                                        </p:tav>
                                        <p:tav tm="100000">
                                          <p:val>
                                            <p:strVal val="#ppt_w"/>
                                          </p:val>
                                        </p:tav>
                                      </p:tavLst>
                                    </p:anim>
                                    <p:anim calcmode="lin" valueType="num">
                                      <p:cBhvr>
                                        <p:cTn id="376" dur="3000" fill="hold"/>
                                        <p:tgtEl>
                                          <p:spTgt spid="28"/>
                                        </p:tgtEl>
                                        <p:attrNameLst>
                                          <p:attrName>ppt_h</p:attrName>
                                        </p:attrNameLst>
                                      </p:cBhvr>
                                      <p:tavLst>
                                        <p:tav tm="0">
                                          <p:val>
                                            <p:fltVal val="0"/>
                                          </p:val>
                                        </p:tav>
                                        <p:tav tm="100000">
                                          <p:val>
                                            <p:strVal val="#ppt_h"/>
                                          </p:val>
                                        </p:tav>
                                      </p:tavLst>
                                    </p:anim>
                                  </p:childTnLst>
                                </p:cTn>
                              </p:par>
                              <p:par>
                                <p:cTn id="377" presetID="23" presetClass="entr" presetSubtype="16" fill="hold" grpId="1" nodeType="withEffect">
                                  <p:stCondLst>
                                    <p:cond delay="0"/>
                                  </p:stCondLst>
                                  <p:childTnLst>
                                    <p:set>
                                      <p:cBhvr>
                                        <p:cTn id="378" dur="1" fill="hold">
                                          <p:stCondLst>
                                            <p:cond delay="0"/>
                                          </p:stCondLst>
                                        </p:cTn>
                                        <p:tgtEl>
                                          <p:spTgt spid="29"/>
                                        </p:tgtEl>
                                        <p:attrNameLst>
                                          <p:attrName>style.visibility</p:attrName>
                                        </p:attrNameLst>
                                      </p:cBhvr>
                                      <p:to>
                                        <p:strVal val="visible"/>
                                      </p:to>
                                    </p:set>
                                    <p:anim calcmode="lin" valueType="num">
                                      <p:cBhvr>
                                        <p:cTn id="379" dur="3000" fill="hold"/>
                                        <p:tgtEl>
                                          <p:spTgt spid="29"/>
                                        </p:tgtEl>
                                        <p:attrNameLst>
                                          <p:attrName>ppt_w</p:attrName>
                                        </p:attrNameLst>
                                      </p:cBhvr>
                                      <p:tavLst>
                                        <p:tav tm="0">
                                          <p:val>
                                            <p:fltVal val="0"/>
                                          </p:val>
                                        </p:tav>
                                        <p:tav tm="100000">
                                          <p:val>
                                            <p:strVal val="#ppt_w"/>
                                          </p:val>
                                        </p:tav>
                                      </p:tavLst>
                                    </p:anim>
                                    <p:anim calcmode="lin" valueType="num">
                                      <p:cBhvr>
                                        <p:cTn id="380" dur="3000" fill="hold"/>
                                        <p:tgtEl>
                                          <p:spTgt spid="29"/>
                                        </p:tgtEl>
                                        <p:attrNameLst>
                                          <p:attrName>ppt_h</p:attrName>
                                        </p:attrNameLst>
                                      </p:cBhvr>
                                      <p:tavLst>
                                        <p:tav tm="0">
                                          <p:val>
                                            <p:fltVal val="0"/>
                                          </p:val>
                                        </p:tav>
                                        <p:tav tm="100000">
                                          <p:val>
                                            <p:strVal val="#ppt_h"/>
                                          </p:val>
                                        </p:tav>
                                      </p:tavLst>
                                    </p:anim>
                                  </p:childTnLst>
                                </p:cTn>
                              </p:par>
                              <p:par>
                                <p:cTn id="381" presetID="23" presetClass="entr" presetSubtype="16" fill="hold" grpId="1" nodeType="withEffect">
                                  <p:stCondLst>
                                    <p:cond delay="0"/>
                                  </p:stCondLst>
                                  <p:childTnLst>
                                    <p:set>
                                      <p:cBhvr>
                                        <p:cTn id="382" dur="1" fill="hold">
                                          <p:stCondLst>
                                            <p:cond delay="0"/>
                                          </p:stCondLst>
                                        </p:cTn>
                                        <p:tgtEl>
                                          <p:spTgt spid="30"/>
                                        </p:tgtEl>
                                        <p:attrNameLst>
                                          <p:attrName>style.visibility</p:attrName>
                                        </p:attrNameLst>
                                      </p:cBhvr>
                                      <p:to>
                                        <p:strVal val="visible"/>
                                      </p:to>
                                    </p:set>
                                    <p:anim calcmode="lin" valueType="num">
                                      <p:cBhvr>
                                        <p:cTn id="383" dur="3000" fill="hold"/>
                                        <p:tgtEl>
                                          <p:spTgt spid="30"/>
                                        </p:tgtEl>
                                        <p:attrNameLst>
                                          <p:attrName>ppt_w</p:attrName>
                                        </p:attrNameLst>
                                      </p:cBhvr>
                                      <p:tavLst>
                                        <p:tav tm="0">
                                          <p:val>
                                            <p:fltVal val="0"/>
                                          </p:val>
                                        </p:tav>
                                        <p:tav tm="100000">
                                          <p:val>
                                            <p:strVal val="#ppt_w"/>
                                          </p:val>
                                        </p:tav>
                                      </p:tavLst>
                                    </p:anim>
                                    <p:anim calcmode="lin" valueType="num">
                                      <p:cBhvr>
                                        <p:cTn id="384" dur="3000" fill="hold"/>
                                        <p:tgtEl>
                                          <p:spTgt spid="30"/>
                                        </p:tgtEl>
                                        <p:attrNameLst>
                                          <p:attrName>ppt_h</p:attrName>
                                        </p:attrNameLst>
                                      </p:cBhvr>
                                      <p:tavLst>
                                        <p:tav tm="0">
                                          <p:val>
                                            <p:fltVal val="0"/>
                                          </p:val>
                                        </p:tav>
                                        <p:tav tm="100000">
                                          <p:val>
                                            <p:strVal val="#ppt_h"/>
                                          </p:val>
                                        </p:tav>
                                      </p:tavLst>
                                    </p:anim>
                                  </p:childTnLst>
                                </p:cTn>
                              </p:par>
                              <p:par>
                                <p:cTn id="385" presetID="23" presetClass="entr" presetSubtype="16" fill="hold" grpId="1" nodeType="withEffect">
                                  <p:stCondLst>
                                    <p:cond delay="0"/>
                                  </p:stCondLst>
                                  <p:childTnLst>
                                    <p:set>
                                      <p:cBhvr>
                                        <p:cTn id="386" dur="1" fill="hold">
                                          <p:stCondLst>
                                            <p:cond delay="0"/>
                                          </p:stCondLst>
                                        </p:cTn>
                                        <p:tgtEl>
                                          <p:spTgt spid="31"/>
                                        </p:tgtEl>
                                        <p:attrNameLst>
                                          <p:attrName>style.visibility</p:attrName>
                                        </p:attrNameLst>
                                      </p:cBhvr>
                                      <p:to>
                                        <p:strVal val="visible"/>
                                      </p:to>
                                    </p:set>
                                    <p:anim calcmode="lin" valueType="num">
                                      <p:cBhvr>
                                        <p:cTn id="387" dur="3000" fill="hold"/>
                                        <p:tgtEl>
                                          <p:spTgt spid="31"/>
                                        </p:tgtEl>
                                        <p:attrNameLst>
                                          <p:attrName>ppt_w</p:attrName>
                                        </p:attrNameLst>
                                      </p:cBhvr>
                                      <p:tavLst>
                                        <p:tav tm="0">
                                          <p:val>
                                            <p:fltVal val="0"/>
                                          </p:val>
                                        </p:tav>
                                        <p:tav tm="100000">
                                          <p:val>
                                            <p:strVal val="#ppt_w"/>
                                          </p:val>
                                        </p:tav>
                                      </p:tavLst>
                                    </p:anim>
                                    <p:anim calcmode="lin" valueType="num">
                                      <p:cBhvr>
                                        <p:cTn id="388" dur="3000" fill="hold"/>
                                        <p:tgtEl>
                                          <p:spTgt spid="31"/>
                                        </p:tgtEl>
                                        <p:attrNameLst>
                                          <p:attrName>ppt_h</p:attrName>
                                        </p:attrNameLst>
                                      </p:cBhvr>
                                      <p:tavLst>
                                        <p:tav tm="0">
                                          <p:val>
                                            <p:fltVal val="0"/>
                                          </p:val>
                                        </p:tav>
                                        <p:tav tm="100000">
                                          <p:val>
                                            <p:strVal val="#ppt_h"/>
                                          </p:val>
                                        </p:tav>
                                      </p:tavLst>
                                    </p:anim>
                                  </p:childTnLst>
                                </p:cTn>
                              </p:par>
                              <p:par>
                                <p:cTn id="389" presetID="23" presetClass="entr" presetSubtype="16" fill="hold" grpId="1" nodeType="withEffect">
                                  <p:stCondLst>
                                    <p:cond delay="0"/>
                                  </p:stCondLst>
                                  <p:childTnLst>
                                    <p:set>
                                      <p:cBhvr>
                                        <p:cTn id="390" dur="1" fill="hold">
                                          <p:stCondLst>
                                            <p:cond delay="0"/>
                                          </p:stCondLst>
                                        </p:cTn>
                                        <p:tgtEl>
                                          <p:spTgt spid="32"/>
                                        </p:tgtEl>
                                        <p:attrNameLst>
                                          <p:attrName>style.visibility</p:attrName>
                                        </p:attrNameLst>
                                      </p:cBhvr>
                                      <p:to>
                                        <p:strVal val="visible"/>
                                      </p:to>
                                    </p:set>
                                    <p:anim calcmode="lin" valueType="num">
                                      <p:cBhvr>
                                        <p:cTn id="391" dur="3000" fill="hold"/>
                                        <p:tgtEl>
                                          <p:spTgt spid="32"/>
                                        </p:tgtEl>
                                        <p:attrNameLst>
                                          <p:attrName>ppt_w</p:attrName>
                                        </p:attrNameLst>
                                      </p:cBhvr>
                                      <p:tavLst>
                                        <p:tav tm="0">
                                          <p:val>
                                            <p:fltVal val="0"/>
                                          </p:val>
                                        </p:tav>
                                        <p:tav tm="100000">
                                          <p:val>
                                            <p:strVal val="#ppt_w"/>
                                          </p:val>
                                        </p:tav>
                                      </p:tavLst>
                                    </p:anim>
                                    <p:anim calcmode="lin" valueType="num">
                                      <p:cBhvr>
                                        <p:cTn id="392" dur="3000" fill="hold"/>
                                        <p:tgtEl>
                                          <p:spTgt spid="32"/>
                                        </p:tgtEl>
                                        <p:attrNameLst>
                                          <p:attrName>ppt_h</p:attrName>
                                        </p:attrNameLst>
                                      </p:cBhvr>
                                      <p:tavLst>
                                        <p:tav tm="0">
                                          <p:val>
                                            <p:fltVal val="0"/>
                                          </p:val>
                                        </p:tav>
                                        <p:tav tm="100000">
                                          <p:val>
                                            <p:strVal val="#ppt_h"/>
                                          </p:val>
                                        </p:tav>
                                      </p:tavLst>
                                    </p:anim>
                                  </p:childTnLst>
                                </p:cTn>
                              </p:par>
                              <p:par>
                                <p:cTn id="393" presetID="23" presetClass="entr" presetSubtype="16" fill="hold" grpId="1" nodeType="withEffect">
                                  <p:stCondLst>
                                    <p:cond delay="0"/>
                                  </p:stCondLst>
                                  <p:childTnLst>
                                    <p:set>
                                      <p:cBhvr>
                                        <p:cTn id="394" dur="1" fill="hold">
                                          <p:stCondLst>
                                            <p:cond delay="0"/>
                                          </p:stCondLst>
                                        </p:cTn>
                                        <p:tgtEl>
                                          <p:spTgt spid="33"/>
                                        </p:tgtEl>
                                        <p:attrNameLst>
                                          <p:attrName>style.visibility</p:attrName>
                                        </p:attrNameLst>
                                      </p:cBhvr>
                                      <p:to>
                                        <p:strVal val="visible"/>
                                      </p:to>
                                    </p:set>
                                    <p:anim calcmode="lin" valueType="num">
                                      <p:cBhvr>
                                        <p:cTn id="395" dur="3000" fill="hold"/>
                                        <p:tgtEl>
                                          <p:spTgt spid="33"/>
                                        </p:tgtEl>
                                        <p:attrNameLst>
                                          <p:attrName>ppt_w</p:attrName>
                                        </p:attrNameLst>
                                      </p:cBhvr>
                                      <p:tavLst>
                                        <p:tav tm="0">
                                          <p:val>
                                            <p:fltVal val="0"/>
                                          </p:val>
                                        </p:tav>
                                        <p:tav tm="100000">
                                          <p:val>
                                            <p:strVal val="#ppt_w"/>
                                          </p:val>
                                        </p:tav>
                                      </p:tavLst>
                                    </p:anim>
                                    <p:anim calcmode="lin" valueType="num">
                                      <p:cBhvr>
                                        <p:cTn id="396" dur="3000" fill="hold"/>
                                        <p:tgtEl>
                                          <p:spTgt spid="33"/>
                                        </p:tgtEl>
                                        <p:attrNameLst>
                                          <p:attrName>ppt_h</p:attrName>
                                        </p:attrNameLst>
                                      </p:cBhvr>
                                      <p:tavLst>
                                        <p:tav tm="0">
                                          <p:val>
                                            <p:fltVal val="0"/>
                                          </p:val>
                                        </p:tav>
                                        <p:tav tm="100000">
                                          <p:val>
                                            <p:strVal val="#ppt_h"/>
                                          </p:val>
                                        </p:tav>
                                      </p:tavLst>
                                    </p:anim>
                                  </p:childTnLst>
                                </p:cTn>
                              </p:par>
                              <p:par>
                                <p:cTn id="397" presetID="23" presetClass="entr" presetSubtype="16" fill="hold" grpId="1" nodeType="withEffect">
                                  <p:stCondLst>
                                    <p:cond delay="0"/>
                                  </p:stCondLst>
                                  <p:childTnLst>
                                    <p:set>
                                      <p:cBhvr>
                                        <p:cTn id="398" dur="1" fill="hold">
                                          <p:stCondLst>
                                            <p:cond delay="0"/>
                                          </p:stCondLst>
                                        </p:cTn>
                                        <p:tgtEl>
                                          <p:spTgt spid="34"/>
                                        </p:tgtEl>
                                        <p:attrNameLst>
                                          <p:attrName>style.visibility</p:attrName>
                                        </p:attrNameLst>
                                      </p:cBhvr>
                                      <p:to>
                                        <p:strVal val="visible"/>
                                      </p:to>
                                    </p:set>
                                    <p:anim calcmode="lin" valueType="num">
                                      <p:cBhvr>
                                        <p:cTn id="399" dur="3000" fill="hold"/>
                                        <p:tgtEl>
                                          <p:spTgt spid="34"/>
                                        </p:tgtEl>
                                        <p:attrNameLst>
                                          <p:attrName>ppt_w</p:attrName>
                                        </p:attrNameLst>
                                      </p:cBhvr>
                                      <p:tavLst>
                                        <p:tav tm="0">
                                          <p:val>
                                            <p:fltVal val="0"/>
                                          </p:val>
                                        </p:tav>
                                        <p:tav tm="100000">
                                          <p:val>
                                            <p:strVal val="#ppt_w"/>
                                          </p:val>
                                        </p:tav>
                                      </p:tavLst>
                                    </p:anim>
                                    <p:anim calcmode="lin" valueType="num">
                                      <p:cBhvr>
                                        <p:cTn id="400" dur="3000" fill="hold"/>
                                        <p:tgtEl>
                                          <p:spTgt spid="34"/>
                                        </p:tgtEl>
                                        <p:attrNameLst>
                                          <p:attrName>ppt_h</p:attrName>
                                        </p:attrNameLst>
                                      </p:cBhvr>
                                      <p:tavLst>
                                        <p:tav tm="0">
                                          <p:val>
                                            <p:fltVal val="0"/>
                                          </p:val>
                                        </p:tav>
                                        <p:tav tm="100000">
                                          <p:val>
                                            <p:strVal val="#ppt_h"/>
                                          </p:val>
                                        </p:tav>
                                      </p:tavLst>
                                    </p:anim>
                                  </p:childTnLst>
                                </p:cTn>
                              </p:par>
                              <p:par>
                                <p:cTn id="401" presetID="23" presetClass="entr" presetSubtype="16" fill="hold" grpId="1" nodeType="withEffect">
                                  <p:stCondLst>
                                    <p:cond delay="0"/>
                                  </p:stCondLst>
                                  <p:childTnLst>
                                    <p:set>
                                      <p:cBhvr>
                                        <p:cTn id="402" dur="1" fill="hold">
                                          <p:stCondLst>
                                            <p:cond delay="0"/>
                                          </p:stCondLst>
                                        </p:cTn>
                                        <p:tgtEl>
                                          <p:spTgt spid="35"/>
                                        </p:tgtEl>
                                        <p:attrNameLst>
                                          <p:attrName>style.visibility</p:attrName>
                                        </p:attrNameLst>
                                      </p:cBhvr>
                                      <p:to>
                                        <p:strVal val="visible"/>
                                      </p:to>
                                    </p:set>
                                    <p:anim calcmode="lin" valueType="num">
                                      <p:cBhvr>
                                        <p:cTn id="403" dur="3000" fill="hold"/>
                                        <p:tgtEl>
                                          <p:spTgt spid="35"/>
                                        </p:tgtEl>
                                        <p:attrNameLst>
                                          <p:attrName>ppt_w</p:attrName>
                                        </p:attrNameLst>
                                      </p:cBhvr>
                                      <p:tavLst>
                                        <p:tav tm="0">
                                          <p:val>
                                            <p:fltVal val="0"/>
                                          </p:val>
                                        </p:tav>
                                        <p:tav tm="100000">
                                          <p:val>
                                            <p:strVal val="#ppt_w"/>
                                          </p:val>
                                        </p:tav>
                                      </p:tavLst>
                                    </p:anim>
                                    <p:anim calcmode="lin" valueType="num">
                                      <p:cBhvr>
                                        <p:cTn id="404" dur="3000" fill="hold"/>
                                        <p:tgtEl>
                                          <p:spTgt spid="35"/>
                                        </p:tgtEl>
                                        <p:attrNameLst>
                                          <p:attrName>ppt_h</p:attrName>
                                        </p:attrNameLst>
                                      </p:cBhvr>
                                      <p:tavLst>
                                        <p:tav tm="0">
                                          <p:val>
                                            <p:fltVal val="0"/>
                                          </p:val>
                                        </p:tav>
                                        <p:tav tm="100000">
                                          <p:val>
                                            <p:strVal val="#ppt_h"/>
                                          </p:val>
                                        </p:tav>
                                      </p:tavLst>
                                    </p:anim>
                                  </p:childTnLst>
                                </p:cTn>
                              </p:par>
                              <p:par>
                                <p:cTn id="405" presetID="23" presetClass="entr" presetSubtype="16" fill="hold" grpId="1" nodeType="withEffect">
                                  <p:stCondLst>
                                    <p:cond delay="0"/>
                                  </p:stCondLst>
                                  <p:childTnLst>
                                    <p:set>
                                      <p:cBhvr>
                                        <p:cTn id="406" dur="1" fill="hold">
                                          <p:stCondLst>
                                            <p:cond delay="0"/>
                                          </p:stCondLst>
                                        </p:cTn>
                                        <p:tgtEl>
                                          <p:spTgt spid="36"/>
                                        </p:tgtEl>
                                        <p:attrNameLst>
                                          <p:attrName>style.visibility</p:attrName>
                                        </p:attrNameLst>
                                      </p:cBhvr>
                                      <p:to>
                                        <p:strVal val="visible"/>
                                      </p:to>
                                    </p:set>
                                    <p:anim calcmode="lin" valueType="num">
                                      <p:cBhvr>
                                        <p:cTn id="407" dur="3000" fill="hold"/>
                                        <p:tgtEl>
                                          <p:spTgt spid="36"/>
                                        </p:tgtEl>
                                        <p:attrNameLst>
                                          <p:attrName>ppt_w</p:attrName>
                                        </p:attrNameLst>
                                      </p:cBhvr>
                                      <p:tavLst>
                                        <p:tav tm="0">
                                          <p:val>
                                            <p:fltVal val="0"/>
                                          </p:val>
                                        </p:tav>
                                        <p:tav tm="100000">
                                          <p:val>
                                            <p:strVal val="#ppt_w"/>
                                          </p:val>
                                        </p:tav>
                                      </p:tavLst>
                                    </p:anim>
                                    <p:anim calcmode="lin" valueType="num">
                                      <p:cBhvr>
                                        <p:cTn id="408" dur="3000" fill="hold"/>
                                        <p:tgtEl>
                                          <p:spTgt spid="36"/>
                                        </p:tgtEl>
                                        <p:attrNameLst>
                                          <p:attrName>ppt_h</p:attrName>
                                        </p:attrNameLst>
                                      </p:cBhvr>
                                      <p:tavLst>
                                        <p:tav tm="0">
                                          <p:val>
                                            <p:fltVal val="0"/>
                                          </p:val>
                                        </p:tav>
                                        <p:tav tm="100000">
                                          <p:val>
                                            <p:strVal val="#ppt_h"/>
                                          </p:val>
                                        </p:tav>
                                      </p:tavLst>
                                    </p:anim>
                                  </p:childTnLst>
                                </p:cTn>
                              </p:par>
                              <p:par>
                                <p:cTn id="409" presetID="23" presetClass="entr" presetSubtype="16" fill="hold" grpId="1" nodeType="withEffect">
                                  <p:stCondLst>
                                    <p:cond delay="0"/>
                                  </p:stCondLst>
                                  <p:childTnLst>
                                    <p:set>
                                      <p:cBhvr>
                                        <p:cTn id="410" dur="1" fill="hold">
                                          <p:stCondLst>
                                            <p:cond delay="0"/>
                                          </p:stCondLst>
                                        </p:cTn>
                                        <p:tgtEl>
                                          <p:spTgt spid="37"/>
                                        </p:tgtEl>
                                        <p:attrNameLst>
                                          <p:attrName>style.visibility</p:attrName>
                                        </p:attrNameLst>
                                      </p:cBhvr>
                                      <p:to>
                                        <p:strVal val="visible"/>
                                      </p:to>
                                    </p:set>
                                    <p:anim calcmode="lin" valueType="num">
                                      <p:cBhvr>
                                        <p:cTn id="411" dur="3000" fill="hold"/>
                                        <p:tgtEl>
                                          <p:spTgt spid="37"/>
                                        </p:tgtEl>
                                        <p:attrNameLst>
                                          <p:attrName>ppt_w</p:attrName>
                                        </p:attrNameLst>
                                      </p:cBhvr>
                                      <p:tavLst>
                                        <p:tav tm="0">
                                          <p:val>
                                            <p:fltVal val="0"/>
                                          </p:val>
                                        </p:tav>
                                        <p:tav tm="100000">
                                          <p:val>
                                            <p:strVal val="#ppt_w"/>
                                          </p:val>
                                        </p:tav>
                                      </p:tavLst>
                                    </p:anim>
                                    <p:anim calcmode="lin" valueType="num">
                                      <p:cBhvr>
                                        <p:cTn id="412" dur="3000" fill="hold"/>
                                        <p:tgtEl>
                                          <p:spTgt spid="37"/>
                                        </p:tgtEl>
                                        <p:attrNameLst>
                                          <p:attrName>ppt_h</p:attrName>
                                        </p:attrNameLst>
                                      </p:cBhvr>
                                      <p:tavLst>
                                        <p:tav tm="0">
                                          <p:val>
                                            <p:fltVal val="0"/>
                                          </p:val>
                                        </p:tav>
                                        <p:tav tm="100000">
                                          <p:val>
                                            <p:strVal val="#ppt_h"/>
                                          </p:val>
                                        </p:tav>
                                      </p:tavLst>
                                    </p:anim>
                                  </p:childTnLst>
                                </p:cTn>
                              </p:par>
                              <p:par>
                                <p:cTn id="413" presetID="23" presetClass="entr" presetSubtype="16" fill="hold" grpId="1" nodeType="withEffect">
                                  <p:stCondLst>
                                    <p:cond delay="0"/>
                                  </p:stCondLst>
                                  <p:childTnLst>
                                    <p:set>
                                      <p:cBhvr>
                                        <p:cTn id="414" dur="1" fill="hold">
                                          <p:stCondLst>
                                            <p:cond delay="0"/>
                                          </p:stCondLst>
                                        </p:cTn>
                                        <p:tgtEl>
                                          <p:spTgt spid="38"/>
                                        </p:tgtEl>
                                        <p:attrNameLst>
                                          <p:attrName>style.visibility</p:attrName>
                                        </p:attrNameLst>
                                      </p:cBhvr>
                                      <p:to>
                                        <p:strVal val="visible"/>
                                      </p:to>
                                    </p:set>
                                    <p:anim calcmode="lin" valueType="num">
                                      <p:cBhvr>
                                        <p:cTn id="415" dur="3000" fill="hold"/>
                                        <p:tgtEl>
                                          <p:spTgt spid="38"/>
                                        </p:tgtEl>
                                        <p:attrNameLst>
                                          <p:attrName>ppt_w</p:attrName>
                                        </p:attrNameLst>
                                      </p:cBhvr>
                                      <p:tavLst>
                                        <p:tav tm="0">
                                          <p:val>
                                            <p:fltVal val="0"/>
                                          </p:val>
                                        </p:tav>
                                        <p:tav tm="100000">
                                          <p:val>
                                            <p:strVal val="#ppt_w"/>
                                          </p:val>
                                        </p:tav>
                                      </p:tavLst>
                                    </p:anim>
                                    <p:anim calcmode="lin" valueType="num">
                                      <p:cBhvr>
                                        <p:cTn id="416" dur="3000" fill="hold"/>
                                        <p:tgtEl>
                                          <p:spTgt spid="38"/>
                                        </p:tgtEl>
                                        <p:attrNameLst>
                                          <p:attrName>ppt_h</p:attrName>
                                        </p:attrNameLst>
                                      </p:cBhvr>
                                      <p:tavLst>
                                        <p:tav tm="0">
                                          <p:val>
                                            <p:fltVal val="0"/>
                                          </p:val>
                                        </p:tav>
                                        <p:tav tm="100000">
                                          <p:val>
                                            <p:strVal val="#ppt_h"/>
                                          </p:val>
                                        </p:tav>
                                      </p:tavLst>
                                    </p:anim>
                                  </p:childTnLst>
                                </p:cTn>
                              </p:par>
                              <p:par>
                                <p:cTn id="417" presetID="23" presetClass="entr" presetSubtype="16" fill="hold" grpId="1" nodeType="withEffect">
                                  <p:stCondLst>
                                    <p:cond delay="0"/>
                                  </p:stCondLst>
                                  <p:childTnLst>
                                    <p:set>
                                      <p:cBhvr>
                                        <p:cTn id="418" dur="1" fill="hold">
                                          <p:stCondLst>
                                            <p:cond delay="0"/>
                                          </p:stCondLst>
                                        </p:cTn>
                                        <p:tgtEl>
                                          <p:spTgt spid="39"/>
                                        </p:tgtEl>
                                        <p:attrNameLst>
                                          <p:attrName>style.visibility</p:attrName>
                                        </p:attrNameLst>
                                      </p:cBhvr>
                                      <p:to>
                                        <p:strVal val="visible"/>
                                      </p:to>
                                    </p:set>
                                    <p:anim calcmode="lin" valueType="num">
                                      <p:cBhvr>
                                        <p:cTn id="419" dur="3000" fill="hold"/>
                                        <p:tgtEl>
                                          <p:spTgt spid="39"/>
                                        </p:tgtEl>
                                        <p:attrNameLst>
                                          <p:attrName>ppt_w</p:attrName>
                                        </p:attrNameLst>
                                      </p:cBhvr>
                                      <p:tavLst>
                                        <p:tav tm="0">
                                          <p:val>
                                            <p:fltVal val="0"/>
                                          </p:val>
                                        </p:tav>
                                        <p:tav tm="100000">
                                          <p:val>
                                            <p:strVal val="#ppt_w"/>
                                          </p:val>
                                        </p:tav>
                                      </p:tavLst>
                                    </p:anim>
                                    <p:anim calcmode="lin" valueType="num">
                                      <p:cBhvr>
                                        <p:cTn id="420" dur="3000" fill="hold"/>
                                        <p:tgtEl>
                                          <p:spTgt spid="39"/>
                                        </p:tgtEl>
                                        <p:attrNameLst>
                                          <p:attrName>ppt_h</p:attrName>
                                        </p:attrNameLst>
                                      </p:cBhvr>
                                      <p:tavLst>
                                        <p:tav tm="0">
                                          <p:val>
                                            <p:fltVal val="0"/>
                                          </p:val>
                                        </p:tav>
                                        <p:tav tm="100000">
                                          <p:val>
                                            <p:strVal val="#ppt_h"/>
                                          </p:val>
                                        </p:tav>
                                      </p:tavLst>
                                    </p:anim>
                                  </p:childTnLst>
                                </p:cTn>
                              </p:par>
                              <p:par>
                                <p:cTn id="421" presetID="23" presetClass="entr" presetSubtype="16" fill="hold" grpId="1" nodeType="withEffect">
                                  <p:stCondLst>
                                    <p:cond delay="0"/>
                                  </p:stCondLst>
                                  <p:childTnLst>
                                    <p:set>
                                      <p:cBhvr>
                                        <p:cTn id="422" dur="1" fill="hold">
                                          <p:stCondLst>
                                            <p:cond delay="0"/>
                                          </p:stCondLst>
                                        </p:cTn>
                                        <p:tgtEl>
                                          <p:spTgt spid="40"/>
                                        </p:tgtEl>
                                        <p:attrNameLst>
                                          <p:attrName>style.visibility</p:attrName>
                                        </p:attrNameLst>
                                      </p:cBhvr>
                                      <p:to>
                                        <p:strVal val="visible"/>
                                      </p:to>
                                    </p:set>
                                    <p:anim calcmode="lin" valueType="num">
                                      <p:cBhvr>
                                        <p:cTn id="423" dur="3000" fill="hold"/>
                                        <p:tgtEl>
                                          <p:spTgt spid="40"/>
                                        </p:tgtEl>
                                        <p:attrNameLst>
                                          <p:attrName>ppt_w</p:attrName>
                                        </p:attrNameLst>
                                      </p:cBhvr>
                                      <p:tavLst>
                                        <p:tav tm="0">
                                          <p:val>
                                            <p:fltVal val="0"/>
                                          </p:val>
                                        </p:tav>
                                        <p:tav tm="100000">
                                          <p:val>
                                            <p:strVal val="#ppt_w"/>
                                          </p:val>
                                        </p:tav>
                                      </p:tavLst>
                                    </p:anim>
                                    <p:anim calcmode="lin" valueType="num">
                                      <p:cBhvr>
                                        <p:cTn id="424" dur="3000" fill="hold"/>
                                        <p:tgtEl>
                                          <p:spTgt spid="40"/>
                                        </p:tgtEl>
                                        <p:attrNameLst>
                                          <p:attrName>ppt_h</p:attrName>
                                        </p:attrNameLst>
                                      </p:cBhvr>
                                      <p:tavLst>
                                        <p:tav tm="0">
                                          <p:val>
                                            <p:fltVal val="0"/>
                                          </p:val>
                                        </p:tav>
                                        <p:tav tm="100000">
                                          <p:val>
                                            <p:strVal val="#ppt_h"/>
                                          </p:val>
                                        </p:tav>
                                      </p:tavLst>
                                    </p:anim>
                                  </p:childTnLst>
                                </p:cTn>
                              </p:par>
                              <p:par>
                                <p:cTn id="425" presetID="23" presetClass="entr" presetSubtype="16" fill="hold" grpId="1" nodeType="withEffect">
                                  <p:stCondLst>
                                    <p:cond delay="0"/>
                                  </p:stCondLst>
                                  <p:childTnLst>
                                    <p:set>
                                      <p:cBhvr>
                                        <p:cTn id="426" dur="1" fill="hold">
                                          <p:stCondLst>
                                            <p:cond delay="0"/>
                                          </p:stCondLst>
                                        </p:cTn>
                                        <p:tgtEl>
                                          <p:spTgt spid="41"/>
                                        </p:tgtEl>
                                        <p:attrNameLst>
                                          <p:attrName>style.visibility</p:attrName>
                                        </p:attrNameLst>
                                      </p:cBhvr>
                                      <p:to>
                                        <p:strVal val="visible"/>
                                      </p:to>
                                    </p:set>
                                    <p:anim calcmode="lin" valueType="num">
                                      <p:cBhvr>
                                        <p:cTn id="427" dur="3000" fill="hold"/>
                                        <p:tgtEl>
                                          <p:spTgt spid="41"/>
                                        </p:tgtEl>
                                        <p:attrNameLst>
                                          <p:attrName>ppt_w</p:attrName>
                                        </p:attrNameLst>
                                      </p:cBhvr>
                                      <p:tavLst>
                                        <p:tav tm="0">
                                          <p:val>
                                            <p:fltVal val="0"/>
                                          </p:val>
                                        </p:tav>
                                        <p:tav tm="100000">
                                          <p:val>
                                            <p:strVal val="#ppt_w"/>
                                          </p:val>
                                        </p:tav>
                                      </p:tavLst>
                                    </p:anim>
                                    <p:anim calcmode="lin" valueType="num">
                                      <p:cBhvr>
                                        <p:cTn id="428" dur="3000" fill="hold"/>
                                        <p:tgtEl>
                                          <p:spTgt spid="41"/>
                                        </p:tgtEl>
                                        <p:attrNameLst>
                                          <p:attrName>ppt_h</p:attrName>
                                        </p:attrNameLst>
                                      </p:cBhvr>
                                      <p:tavLst>
                                        <p:tav tm="0">
                                          <p:val>
                                            <p:fltVal val="0"/>
                                          </p:val>
                                        </p:tav>
                                        <p:tav tm="100000">
                                          <p:val>
                                            <p:strVal val="#ppt_h"/>
                                          </p:val>
                                        </p:tav>
                                      </p:tavLst>
                                    </p:anim>
                                  </p:childTnLst>
                                </p:cTn>
                              </p:par>
                              <p:par>
                                <p:cTn id="429" presetID="23" presetClass="entr" presetSubtype="16" fill="hold" grpId="1" nodeType="withEffect">
                                  <p:stCondLst>
                                    <p:cond delay="0"/>
                                  </p:stCondLst>
                                  <p:childTnLst>
                                    <p:set>
                                      <p:cBhvr>
                                        <p:cTn id="430" dur="1" fill="hold">
                                          <p:stCondLst>
                                            <p:cond delay="0"/>
                                          </p:stCondLst>
                                        </p:cTn>
                                        <p:tgtEl>
                                          <p:spTgt spid="42"/>
                                        </p:tgtEl>
                                        <p:attrNameLst>
                                          <p:attrName>style.visibility</p:attrName>
                                        </p:attrNameLst>
                                      </p:cBhvr>
                                      <p:to>
                                        <p:strVal val="visible"/>
                                      </p:to>
                                    </p:set>
                                    <p:anim calcmode="lin" valueType="num">
                                      <p:cBhvr>
                                        <p:cTn id="431" dur="3000" fill="hold"/>
                                        <p:tgtEl>
                                          <p:spTgt spid="42"/>
                                        </p:tgtEl>
                                        <p:attrNameLst>
                                          <p:attrName>ppt_w</p:attrName>
                                        </p:attrNameLst>
                                      </p:cBhvr>
                                      <p:tavLst>
                                        <p:tav tm="0">
                                          <p:val>
                                            <p:fltVal val="0"/>
                                          </p:val>
                                        </p:tav>
                                        <p:tav tm="100000">
                                          <p:val>
                                            <p:strVal val="#ppt_w"/>
                                          </p:val>
                                        </p:tav>
                                      </p:tavLst>
                                    </p:anim>
                                    <p:anim calcmode="lin" valueType="num">
                                      <p:cBhvr>
                                        <p:cTn id="432" dur="3000" fill="hold"/>
                                        <p:tgtEl>
                                          <p:spTgt spid="42"/>
                                        </p:tgtEl>
                                        <p:attrNameLst>
                                          <p:attrName>ppt_h</p:attrName>
                                        </p:attrNameLst>
                                      </p:cBhvr>
                                      <p:tavLst>
                                        <p:tav tm="0">
                                          <p:val>
                                            <p:fltVal val="0"/>
                                          </p:val>
                                        </p:tav>
                                        <p:tav tm="100000">
                                          <p:val>
                                            <p:strVal val="#ppt_h"/>
                                          </p:val>
                                        </p:tav>
                                      </p:tavLst>
                                    </p:anim>
                                  </p:childTnLst>
                                </p:cTn>
                              </p:par>
                              <p:par>
                                <p:cTn id="433" presetID="23" presetClass="entr" presetSubtype="16" fill="hold" grpId="1" nodeType="withEffect">
                                  <p:stCondLst>
                                    <p:cond delay="0"/>
                                  </p:stCondLst>
                                  <p:childTnLst>
                                    <p:set>
                                      <p:cBhvr>
                                        <p:cTn id="434" dur="1" fill="hold">
                                          <p:stCondLst>
                                            <p:cond delay="0"/>
                                          </p:stCondLst>
                                        </p:cTn>
                                        <p:tgtEl>
                                          <p:spTgt spid="43"/>
                                        </p:tgtEl>
                                        <p:attrNameLst>
                                          <p:attrName>style.visibility</p:attrName>
                                        </p:attrNameLst>
                                      </p:cBhvr>
                                      <p:to>
                                        <p:strVal val="visible"/>
                                      </p:to>
                                    </p:set>
                                    <p:anim calcmode="lin" valueType="num">
                                      <p:cBhvr>
                                        <p:cTn id="435" dur="3000" fill="hold"/>
                                        <p:tgtEl>
                                          <p:spTgt spid="43"/>
                                        </p:tgtEl>
                                        <p:attrNameLst>
                                          <p:attrName>ppt_w</p:attrName>
                                        </p:attrNameLst>
                                      </p:cBhvr>
                                      <p:tavLst>
                                        <p:tav tm="0">
                                          <p:val>
                                            <p:fltVal val="0"/>
                                          </p:val>
                                        </p:tav>
                                        <p:tav tm="100000">
                                          <p:val>
                                            <p:strVal val="#ppt_w"/>
                                          </p:val>
                                        </p:tav>
                                      </p:tavLst>
                                    </p:anim>
                                    <p:anim calcmode="lin" valueType="num">
                                      <p:cBhvr>
                                        <p:cTn id="436" dur="3000" fill="hold"/>
                                        <p:tgtEl>
                                          <p:spTgt spid="43"/>
                                        </p:tgtEl>
                                        <p:attrNameLst>
                                          <p:attrName>ppt_h</p:attrName>
                                        </p:attrNameLst>
                                      </p:cBhvr>
                                      <p:tavLst>
                                        <p:tav tm="0">
                                          <p:val>
                                            <p:fltVal val="0"/>
                                          </p:val>
                                        </p:tav>
                                        <p:tav tm="100000">
                                          <p:val>
                                            <p:strVal val="#ppt_h"/>
                                          </p:val>
                                        </p:tav>
                                      </p:tavLst>
                                    </p:anim>
                                  </p:childTnLst>
                                </p:cTn>
                              </p:par>
                              <p:par>
                                <p:cTn id="437" presetID="23" presetClass="entr" presetSubtype="16" fill="hold" grpId="1" nodeType="withEffect">
                                  <p:stCondLst>
                                    <p:cond delay="0"/>
                                  </p:stCondLst>
                                  <p:childTnLst>
                                    <p:set>
                                      <p:cBhvr>
                                        <p:cTn id="438" dur="1" fill="hold">
                                          <p:stCondLst>
                                            <p:cond delay="0"/>
                                          </p:stCondLst>
                                        </p:cTn>
                                        <p:tgtEl>
                                          <p:spTgt spid="44"/>
                                        </p:tgtEl>
                                        <p:attrNameLst>
                                          <p:attrName>style.visibility</p:attrName>
                                        </p:attrNameLst>
                                      </p:cBhvr>
                                      <p:to>
                                        <p:strVal val="visible"/>
                                      </p:to>
                                    </p:set>
                                    <p:anim calcmode="lin" valueType="num">
                                      <p:cBhvr>
                                        <p:cTn id="439" dur="3000" fill="hold"/>
                                        <p:tgtEl>
                                          <p:spTgt spid="44"/>
                                        </p:tgtEl>
                                        <p:attrNameLst>
                                          <p:attrName>ppt_w</p:attrName>
                                        </p:attrNameLst>
                                      </p:cBhvr>
                                      <p:tavLst>
                                        <p:tav tm="0">
                                          <p:val>
                                            <p:fltVal val="0"/>
                                          </p:val>
                                        </p:tav>
                                        <p:tav tm="100000">
                                          <p:val>
                                            <p:strVal val="#ppt_w"/>
                                          </p:val>
                                        </p:tav>
                                      </p:tavLst>
                                    </p:anim>
                                    <p:anim calcmode="lin" valueType="num">
                                      <p:cBhvr>
                                        <p:cTn id="440" dur="3000" fill="hold"/>
                                        <p:tgtEl>
                                          <p:spTgt spid="44"/>
                                        </p:tgtEl>
                                        <p:attrNameLst>
                                          <p:attrName>ppt_h</p:attrName>
                                        </p:attrNameLst>
                                      </p:cBhvr>
                                      <p:tavLst>
                                        <p:tav tm="0">
                                          <p:val>
                                            <p:fltVal val="0"/>
                                          </p:val>
                                        </p:tav>
                                        <p:tav tm="100000">
                                          <p:val>
                                            <p:strVal val="#ppt_h"/>
                                          </p:val>
                                        </p:tav>
                                      </p:tavLst>
                                    </p:anim>
                                  </p:childTnLst>
                                </p:cTn>
                              </p:par>
                              <p:par>
                                <p:cTn id="441" presetID="23" presetClass="entr" presetSubtype="16" fill="hold" grpId="1" nodeType="withEffect">
                                  <p:stCondLst>
                                    <p:cond delay="0"/>
                                  </p:stCondLst>
                                  <p:childTnLst>
                                    <p:set>
                                      <p:cBhvr>
                                        <p:cTn id="442" dur="1" fill="hold">
                                          <p:stCondLst>
                                            <p:cond delay="0"/>
                                          </p:stCondLst>
                                        </p:cTn>
                                        <p:tgtEl>
                                          <p:spTgt spid="45"/>
                                        </p:tgtEl>
                                        <p:attrNameLst>
                                          <p:attrName>style.visibility</p:attrName>
                                        </p:attrNameLst>
                                      </p:cBhvr>
                                      <p:to>
                                        <p:strVal val="visible"/>
                                      </p:to>
                                    </p:set>
                                    <p:anim calcmode="lin" valueType="num">
                                      <p:cBhvr>
                                        <p:cTn id="443" dur="3000" fill="hold"/>
                                        <p:tgtEl>
                                          <p:spTgt spid="45"/>
                                        </p:tgtEl>
                                        <p:attrNameLst>
                                          <p:attrName>ppt_w</p:attrName>
                                        </p:attrNameLst>
                                      </p:cBhvr>
                                      <p:tavLst>
                                        <p:tav tm="0">
                                          <p:val>
                                            <p:fltVal val="0"/>
                                          </p:val>
                                        </p:tav>
                                        <p:tav tm="100000">
                                          <p:val>
                                            <p:strVal val="#ppt_w"/>
                                          </p:val>
                                        </p:tav>
                                      </p:tavLst>
                                    </p:anim>
                                    <p:anim calcmode="lin" valueType="num">
                                      <p:cBhvr>
                                        <p:cTn id="444" dur="3000" fill="hold"/>
                                        <p:tgtEl>
                                          <p:spTgt spid="45"/>
                                        </p:tgtEl>
                                        <p:attrNameLst>
                                          <p:attrName>ppt_h</p:attrName>
                                        </p:attrNameLst>
                                      </p:cBhvr>
                                      <p:tavLst>
                                        <p:tav tm="0">
                                          <p:val>
                                            <p:fltVal val="0"/>
                                          </p:val>
                                        </p:tav>
                                        <p:tav tm="100000">
                                          <p:val>
                                            <p:strVal val="#ppt_h"/>
                                          </p:val>
                                        </p:tav>
                                      </p:tavLst>
                                    </p:anim>
                                  </p:childTnLst>
                                </p:cTn>
                              </p:par>
                              <p:par>
                                <p:cTn id="445" presetID="23" presetClass="entr" presetSubtype="16" fill="hold" grpId="1" nodeType="withEffect">
                                  <p:stCondLst>
                                    <p:cond delay="0"/>
                                  </p:stCondLst>
                                  <p:childTnLst>
                                    <p:set>
                                      <p:cBhvr>
                                        <p:cTn id="446" dur="1" fill="hold">
                                          <p:stCondLst>
                                            <p:cond delay="0"/>
                                          </p:stCondLst>
                                        </p:cTn>
                                        <p:tgtEl>
                                          <p:spTgt spid="46"/>
                                        </p:tgtEl>
                                        <p:attrNameLst>
                                          <p:attrName>style.visibility</p:attrName>
                                        </p:attrNameLst>
                                      </p:cBhvr>
                                      <p:to>
                                        <p:strVal val="visible"/>
                                      </p:to>
                                    </p:set>
                                    <p:anim calcmode="lin" valueType="num">
                                      <p:cBhvr>
                                        <p:cTn id="447" dur="3000" fill="hold"/>
                                        <p:tgtEl>
                                          <p:spTgt spid="46"/>
                                        </p:tgtEl>
                                        <p:attrNameLst>
                                          <p:attrName>ppt_w</p:attrName>
                                        </p:attrNameLst>
                                      </p:cBhvr>
                                      <p:tavLst>
                                        <p:tav tm="0">
                                          <p:val>
                                            <p:fltVal val="0"/>
                                          </p:val>
                                        </p:tav>
                                        <p:tav tm="100000">
                                          <p:val>
                                            <p:strVal val="#ppt_w"/>
                                          </p:val>
                                        </p:tav>
                                      </p:tavLst>
                                    </p:anim>
                                    <p:anim calcmode="lin" valueType="num">
                                      <p:cBhvr>
                                        <p:cTn id="448" dur="3000" fill="hold"/>
                                        <p:tgtEl>
                                          <p:spTgt spid="46"/>
                                        </p:tgtEl>
                                        <p:attrNameLst>
                                          <p:attrName>ppt_h</p:attrName>
                                        </p:attrNameLst>
                                      </p:cBhvr>
                                      <p:tavLst>
                                        <p:tav tm="0">
                                          <p:val>
                                            <p:fltVal val="0"/>
                                          </p:val>
                                        </p:tav>
                                        <p:tav tm="100000">
                                          <p:val>
                                            <p:strVal val="#ppt_h"/>
                                          </p:val>
                                        </p:tav>
                                      </p:tavLst>
                                    </p:anim>
                                  </p:childTnLst>
                                </p:cTn>
                              </p:par>
                              <p:par>
                                <p:cTn id="449" presetID="23" presetClass="entr" presetSubtype="16" fill="hold" grpId="1" nodeType="withEffect">
                                  <p:stCondLst>
                                    <p:cond delay="0"/>
                                  </p:stCondLst>
                                  <p:childTnLst>
                                    <p:set>
                                      <p:cBhvr>
                                        <p:cTn id="450" dur="1" fill="hold">
                                          <p:stCondLst>
                                            <p:cond delay="0"/>
                                          </p:stCondLst>
                                        </p:cTn>
                                        <p:tgtEl>
                                          <p:spTgt spid="47"/>
                                        </p:tgtEl>
                                        <p:attrNameLst>
                                          <p:attrName>style.visibility</p:attrName>
                                        </p:attrNameLst>
                                      </p:cBhvr>
                                      <p:to>
                                        <p:strVal val="visible"/>
                                      </p:to>
                                    </p:set>
                                    <p:anim calcmode="lin" valueType="num">
                                      <p:cBhvr>
                                        <p:cTn id="451" dur="3000" fill="hold"/>
                                        <p:tgtEl>
                                          <p:spTgt spid="47"/>
                                        </p:tgtEl>
                                        <p:attrNameLst>
                                          <p:attrName>ppt_w</p:attrName>
                                        </p:attrNameLst>
                                      </p:cBhvr>
                                      <p:tavLst>
                                        <p:tav tm="0">
                                          <p:val>
                                            <p:fltVal val="0"/>
                                          </p:val>
                                        </p:tav>
                                        <p:tav tm="100000">
                                          <p:val>
                                            <p:strVal val="#ppt_w"/>
                                          </p:val>
                                        </p:tav>
                                      </p:tavLst>
                                    </p:anim>
                                    <p:anim calcmode="lin" valueType="num">
                                      <p:cBhvr>
                                        <p:cTn id="452" dur="3000" fill="hold"/>
                                        <p:tgtEl>
                                          <p:spTgt spid="47"/>
                                        </p:tgtEl>
                                        <p:attrNameLst>
                                          <p:attrName>ppt_h</p:attrName>
                                        </p:attrNameLst>
                                      </p:cBhvr>
                                      <p:tavLst>
                                        <p:tav tm="0">
                                          <p:val>
                                            <p:fltVal val="0"/>
                                          </p:val>
                                        </p:tav>
                                        <p:tav tm="100000">
                                          <p:val>
                                            <p:strVal val="#ppt_h"/>
                                          </p:val>
                                        </p:tav>
                                      </p:tavLst>
                                    </p:anim>
                                  </p:childTnLst>
                                </p:cTn>
                              </p:par>
                              <p:par>
                                <p:cTn id="453" presetID="23" presetClass="entr" presetSubtype="16" fill="hold" grpId="1" nodeType="withEffect">
                                  <p:stCondLst>
                                    <p:cond delay="0"/>
                                  </p:stCondLst>
                                  <p:childTnLst>
                                    <p:set>
                                      <p:cBhvr>
                                        <p:cTn id="454" dur="1" fill="hold">
                                          <p:stCondLst>
                                            <p:cond delay="0"/>
                                          </p:stCondLst>
                                        </p:cTn>
                                        <p:tgtEl>
                                          <p:spTgt spid="48"/>
                                        </p:tgtEl>
                                        <p:attrNameLst>
                                          <p:attrName>style.visibility</p:attrName>
                                        </p:attrNameLst>
                                      </p:cBhvr>
                                      <p:to>
                                        <p:strVal val="visible"/>
                                      </p:to>
                                    </p:set>
                                    <p:anim calcmode="lin" valueType="num">
                                      <p:cBhvr>
                                        <p:cTn id="455" dur="3000" fill="hold"/>
                                        <p:tgtEl>
                                          <p:spTgt spid="48"/>
                                        </p:tgtEl>
                                        <p:attrNameLst>
                                          <p:attrName>ppt_w</p:attrName>
                                        </p:attrNameLst>
                                      </p:cBhvr>
                                      <p:tavLst>
                                        <p:tav tm="0">
                                          <p:val>
                                            <p:fltVal val="0"/>
                                          </p:val>
                                        </p:tav>
                                        <p:tav tm="100000">
                                          <p:val>
                                            <p:strVal val="#ppt_w"/>
                                          </p:val>
                                        </p:tav>
                                      </p:tavLst>
                                    </p:anim>
                                    <p:anim calcmode="lin" valueType="num">
                                      <p:cBhvr>
                                        <p:cTn id="456" dur="3000" fill="hold"/>
                                        <p:tgtEl>
                                          <p:spTgt spid="48"/>
                                        </p:tgtEl>
                                        <p:attrNameLst>
                                          <p:attrName>ppt_h</p:attrName>
                                        </p:attrNameLst>
                                      </p:cBhvr>
                                      <p:tavLst>
                                        <p:tav tm="0">
                                          <p:val>
                                            <p:fltVal val="0"/>
                                          </p:val>
                                        </p:tav>
                                        <p:tav tm="100000">
                                          <p:val>
                                            <p:strVal val="#ppt_h"/>
                                          </p:val>
                                        </p:tav>
                                      </p:tavLst>
                                    </p:anim>
                                  </p:childTnLst>
                                </p:cTn>
                              </p:par>
                              <p:par>
                                <p:cTn id="457" presetID="23" presetClass="entr" presetSubtype="16" fill="hold" grpId="1" nodeType="withEffect">
                                  <p:stCondLst>
                                    <p:cond delay="0"/>
                                  </p:stCondLst>
                                  <p:childTnLst>
                                    <p:set>
                                      <p:cBhvr>
                                        <p:cTn id="458" dur="1" fill="hold">
                                          <p:stCondLst>
                                            <p:cond delay="0"/>
                                          </p:stCondLst>
                                        </p:cTn>
                                        <p:tgtEl>
                                          <p:spTgt spid="49"/>
                                        </p:tgtEl>
                                        <p:attrNameLst>
                                          <p:attrName>style.visibility</p:attrName>
                                        </p:attrNameLst>
                                      </p:cBhvr>
                                      <p:to>
                                        <p:strVal val="visible"/>
                                      </p:to>
                                    </p:set>
                                    <p:anim calcmode="lin" valueType="num">
                                      <p:cBhvr>
                                        <p:cTn id="459" dur="3000" fill="hold"/>
                                        <p:tgtEl>
                                          <p:spTgt spid="49"/>
                                        </p:tgtEl>
                                        <p:attrNameLst>
                                          <p:attrName>ppt_w</p:attrName>
                                        </p:attrNameLst>
                                      </p:cBhvr>
                                      <p:tavLst>
                                        <p:tav tm="0">
                                          <p:val>
                                            <p:fltVal val="0"/>
                                          </p:val>
                                        </p:tav>
                                        <p:tav tm="100000">
                                          <p:val>
                                            <p:strVal val="#ppt_w"/>
                                          </p:val>
                                        </p:tav>
                                      </p:tavLst>
                                    </p:anim>
                                    <p:anim calcmode="lin" valueType="num">
                                      <p:cBhvr>
                                        <p:cTn id="460" dur="3000" fill="hold"/>
                                        <p:tgtEl>
                                          <p:spTgt spid="49"/>
                                        </p:tgtEl>
                                        <p:attrNameLst>
                                          <p:attrName>ppt_h</p:attrName>
                                        </p:attrNameLst>
                                      </p:cBhvr>
                                      <p:tavLst>
                                        <p:tav tm="0">
                                          <p:val>
                                            <p:fltVal val="0"/>
                                          </p:val>
                                        </p:tav>
                                        <p:tav tm="100000">
                                          <p:val>
                                            <p:strVal val="#ppt_h"/>
                                          </p:val>
                                        </p:tav>
                                      </p:tavLst>
                                    </p:anim>
                                  </p:childTnLst>
                                </p:cTn>
                              </p:par>
                              <p:par>
                                <p:cTn id="461" presetID="23" presetClass="entr" presetSubtype="16" fill="hold" grpId="1" nodeType="withEffect">
                                  <p:stCondLst>
                                    <p:cond delay="0"/>
                                  </p:stCondLst>
                                  <p:childTnLst>
                                    <p:set>
                                      <p:cBhvr>
                                        <p:cTn id="462" dur="1" fill="hold">
                                          <p:stCondLst>
                                            <p:cond delay="0"/>
                                          </p:stCondLst>
                                        </p:cTn>
                                        <p:tgtEl>
                                          <p:spTgt spid="50"/>
                                        </p:tgtEl>
                                        <p:attrNameLst>
                                          <p:attrName>style.visibility</p:attrName>
                                        </p:attrNameLst>
                                      </p:cBhvr>
                                      <p:to>
                                        <p:strVal val="visible"/>
                                      </p:to>
                                    </p:set>
                                    <p:anim calcmode="lin" valueType="num">
                                      <p:cBhvr>
                                        <p:cTn id="463" dur="3000" fill="hold"/>
                                        <p:tgtEl>
                                          <p:spTgt spid="50"/>
                                        </p:tgtEl>
                                        <p:attrNameLst>
                                          <p:attrName>ppt_w</p:attrName>
                                        </p:attrNameLst>
                                      </p:cBhvr>
                                      <p:tavLst>
                                        <p:tav tm="0">
                                          <p:val>
                                            <p:fltVal val="0"/>
                                          </p:val>
                                        </p:tav>
                                        <p:tav tm="100000">
                                          <p:val>
                                            <p:strVal val="#ppt_w"/>
                                          </p:val>
                                        </p:tav>
                                      </p:tavLst>
                                    </p:anim>
                                    <p:anim calcmode="lin" valueType="num">
                                      <p:cBhvr>
                                        <p:cTn id="464" dur="3000" fill="hold"/>
                                        <p:tgtEl>
                                          <p:spTgt spid="50"/>
                                        </p:tgtEl>
                                        <p:attrNameLst>
                                          <p:attrName>ppt_h</p:attrName>
                                        </p:attrNameLst>
                                      </p:cBhvr>
                                      <p:tavLst>
                                        <p:tav tm="0">
                                          <p:val>
                                            <p:fltVal val="0"/>
                                          </p:val>
                                        </p:tav>
                                        <p:tav tm="100000">
                                          <p:val>
                                            <p:strVal val="#ppt_h"/>
                                          </p:val>
                                        </p:tav>
                                      </p:tavLst>
                                    </p:anim>
                                  </p:childTnLst>
                                </p:cTn>
                              </p:par>
                              <p:par>
                                <p:cTn id="465" presetID="23" presetClass="entr" presetSubtype="16" fill="hold" grpId="1" nodeType="withEffect">
                                  <p:stCondLst>
                                    <p:cond delay="0"/>
                                  </p:stCondLst>
                                  <p:childTnLst>
                                    <p:set>
                                      <p:cBhvr>
                                        <p:cTn id="466" dur="1" fill="hold">
                                          <p:stCondLst>
                                            <p:cond delay="0"/>
                                          </p:stCondLst>
                                        </p:cTn>
                                        <p:tgtEl>
                                          <p:spTgt spid="51"/>
                                        </p:tgtEl>
                                        <p:attrNameLst>
                                          <p:attrName>style.visibility</p:attrName>
                                        </p:attrNameLst>
                                      </p:cBhvr>
                                      <p:to>
                                        <p:strVal val="visible"/>
                                      </p:to>
                                    </p:set>
                                    <p:anim calcmode="lin" valueType="num">
                                      <p:cBhvr>
                                        <p:cTn id="467" dur="3000" fill="hold"/>
                                        <p:tgtEl>
                                          <p:spTgt spid="51"/>
                                        </p:tgtEl>
                                        <p:attrNameLst>
                                          <p:attrName>ppt_w</p:attrName>
                                        </p:attrNameLst>
                                      </p:cBhvr>
                                      <p:tavLst>
                                        <p:tav tm="0">
                                          <p:val>
                                            <p:fltVal val="0"/>
                                          </p:val>
                                        </p:tav>
                                        <p:tav tm="100000">
                                          <p:val>
                                            <p:strVal val="#ppt_w"/>
                                          </p:val>
                                        </p:tav>
                                      </p:tavLst>
                                    </p:anim>
                                    <p:anim calcmode="lin" valueType="num">
                                      <p:cBhvr>
                                        <p:cTn id="468" dur="3000" fill="hold"/>
                                        <p:tgtEl>
                                          <p:spTgt spid="51"/>
                                        </p:tgtEl>
                                        <p:attrNameLst>
                                          <p:attrName>ppt_h</p:attrName>
                                        </p:attrNameLst>
                                      </p:cBhvr>
                                      <p:tavLst>
                                        <p:tav tm="0">
                                          <p:val>
                                            <p:fltVal val="0"/>
                                          </p:val>
                                        </p:tav>
                                        <p:tav tm="100000">
                                          <p:val>
                                            <p:strVal val="#ppt_h"/>
                                          </p:val>
                                        </p:tav>
                                      </p:tavLst>
                                    </p:anim>
                                  </p:childTnLst>
                                </p:cTn>
                              </p:par>
                              <p:par>
                                <p:cTn id="469" presetID="23" presetClass="entr" presetSubtype="16" fill="hold" grpId="1" nodeType="withEffect">
                                  <p:stCondLst>
                                    <p:cond delay="0"/>
                                  </p:stCondLst>
                                  <p:childTnLst>
                                    <p:set>
                                      <p:cBhvr>
                                        <p:cTn id="470" dur="1" fill="hold">
                                          <p:stCondLst>
                                            <p:cond delay="0"/>
                                          </p:stCondLst>
                                        </p:cTn>
                                        <p:tgtEl>
                                          <p:spTgt spid="52"/>
                                        </p:tgtEl>
                                        <p:attrNameLst>
                                          <p:attrName>style.visibility</p:attrName>
                                        </p:attrNameLst>
                                      </p:cBhvr>
                                      <p:to>
                                        <p:strVal val="visible"/>
                                      </p:to>
                                    </p:set>
                                    <p:anim calcmode="lin" valueType="num">
                                      <p:cBhvr>
                                        <p:cTn id="471" dur="3000" fill="hold"/>
                                        <p:tgtEl>
                                          <p:spTgt spid="52"/>
                                        </p:tgtEl>
                                        <p:attrNameLst>
                                          <p:attrName>ppt_w</p:attrName>
                                        </p:attrNameLst>
                                      </p:cBhvr>
                                      <p:tavLst>
                                        <p:tav tm="0">
                                          <p:val>
                                            <p:fltVal val="0"/>
                                          </p:val>
                                        </p:tav>
                                        <p:tav tm="100000">
                                          <p:val>
                                            <p:strVal val="#ppt_w"/>
                                          </p:val>
                                        </p:tav>
                                      </p:tavLst>
                                    </p:anim>
                                    <p:anim calcmode="lin" valueType="num">
                                      <p:cBhvr>
                                        <p:cTn id="472" dur="3000" fill="hold"/>
                                        <p:tgtEl>
                                          <p:spTgt spid="52"/>
                                        </p:tgtEl>
                                        <p:attrNameLst>
                                          <p:attrName>ppt_h</p:attrName>
                                        </p:attrNameLst>
                                      </p:cBhvr>
                                      <p:tavLst>
                                        <p:tav tm="0">
                                          <p:val>
                                            <p:fltVal val="0"/>
                                          </p:val>
                                        </p:tav>
                                        <p:tav tm="100000">
                                          <p:val>
                                            <p:strVal val="#ppt_h"/>
                                          </p:val>
                                        </p:tav>
                                      </p:tavLst>
                                    </p:anim>
                                  </p:childTnLst>
                                </p:cTn>
                              </p:par>
                              <p:par>
                                <p:cTn id="473" presetID="23" presetClass="entr" presetSubtype="16" fill="hold" grpId="1" nodeType="withEffect">
                                  <p:stCondLst>
                                    <p:cond delay="0"/>
                                  </p:stCondLst>
                                  <p:childTnLst>
                                    <p:set>
                                      <p:cBhvr>
                                        <p:cTn id="474" dur="1" fill="hold">
                                          <p:stCondLst>
                                            <p:cond delay="0"/>
                                          </p:stCondLst>
                                        </p:cTn>
                                        <p:tgtEl>
                                          <p:spTgt spid="53"/>
                                        </p:tgtEl>
                                        <p:attrNameLst>
                                          <p:attrName>style.visibility</p:attrName>
                                        </p:attrNameLst>
                                      </p:cBhvr>
                                      <p:to>
                                        <p:strVal val="visible"/>
                                      </p:to>
                                    </p:set>
                                    <p:anim calcmode="lin" valueType="num">
                                      <p:cBhvr>
                                        <p:cTn id="475" dur="3000" fill="hold"/>
                                        <p:tgtEl>
                                          <p:spTgt spid="53"/>
                                        </p:tgtEl>
                                        <p:attrNameLst>
                                          <p:attrName>ppt_w</p:attrName>
                                        </p:attrNameLst>
                                      </p:cBhvr>
                                      <p:tavLst>
                                        <p:tav tm="0">
                                          <p:val>
                                            <p:fltVal val="0"/>
                                          </p:val>
                                        </p:tav>
                                        <p:tav tm="100000">
                                          <p:val>
                                            <p:strVal val="#ppt_w"/>
                                          </p:val>
                                        </p:tav>
                                      </p:tavLst>
                                    </p:anim>
                                    <p:anim calcmode="lin" valueType="num">
                                      <p:cBhvr>
                                        <p:cTn id="476" dur="3000" fill="hold"/>
                                        <p:tgtEl>
                                          <p:spTgt spid="53"/>
                                        </p:tgtEl>
                                        <p:attrNameLst>
                                          <p:attrName>ppt_h</p:attrName>
                                        </p:attrNameLst>
                                      </p:cBhvr>
                                      <p:tavLst>
                                        <p:tav tm="0">
                                          <p:val>
                                            <p:fltVal val="0"/>
                                          </p:val>
                                        </p:tav>
                                        <p:tav tm="100000">
                                          <p:val>
                                            <p:strVal val="#ppt_h"/>
                                          </p:val>
                                        </p:tav>
                                      </p:tavLst>
                                    </p:anim>
                                  </p:childTnLst>
                                </p:cTn>
                              </p:par>
                              <p:par>
                                <p:cTn id="477" presetID="23" presetClass="entr" presetSubtype="16" fill="hold" grpId="1" nodeType="withEffect">
                                  <p:stCondLst>
                                    <p:cond delay="0"/>
                                  </p:stCondLst>
                                  <p:childTnLst>
                                    <p:set>
                                      <p:cBhvr>
                                        <p:cTn id="478" dur="1" fill="hold">
                                          <p:stCondLst>
                                            <p:cond delay="0"/>
                                          </p:stCondLst>
                                        </p:cTn>
                                        <p:tgtEl>
                                          <p:spTgt spid="54"/>
                                        </p:tgtEl>
                                        <p:attrNameLst>
                                          <p:attrName>style.visibility</p:attrName>
                                        </p:attrNameLst>
                                      </p:cBhvr>
                                      <p:to>
                                        <p:strVal val="visible"/>
                                      </p:to>
                                    </p:set>
                                    <p:anim calcmode="lin" valueType="num">
                                      <p:cBhvr>
                                        <p:cTn id="479" dur="3000" fill="hold"/>
                                        <p:tgtEl>
                                          <p:spTgt spid="54"/>
                                        </p:tgtEl>
                                        <p:attrNameLst>
                                          <p:attrName>ppt_w</p:attrName>
                                        </p:attrNameLst>
                                      </p:cBhvr>
                                      <p:tavLst>
                                        <p:tav tm="0">
                                          <p:val>
                                            <p:fltVal val="0"/>
                                          </p:val>
                                        </p:tav>
                                        <p:tav tm="100000">
                                          <p:val>
                                            <p:strVal val="#ppt_w"/>
                                          </p:val>
                                        </p:tav>
                                      </p:tavLst>
                                    </p:anim>
                                    <p:anim calcmode="lin" valueType="num">
                                      <p:cBhvr>
                                        <p:cTn id="480" dur="3000" fill="hold"/>
                                        <p:tgtEl>
                                          <p:spTgt spid="54"/>
                                        </p:tgtEl>
                                        <p:attrNameLst>
                                          <p:attrName>ppt_h</p:attrName>
                                        </p:attrNameLst>
                                      </p:cBhvr>
                                      <p:tavLst>
                                        <p:tav tm="0">
                                          <p:val>
                                            <p:fltVal val="0"/>
                                          </p:val>
                                        </p:tav>
                                        <p:tav tm="100000">
                                          <p:val>
                                            <p:strVal val="#ppt_h"/>
                                          </p:val>
                                        </p:tav>
                                      </p:tavLst>
                                    </p:anim>
                                  </p:childTnLst>
                                </p:cTn>
                              </p:par>
                              <p:par>
                                <p:cTn id="481" presetID="23" presetClass="entr" presetSubtype="16" fill="hold" grpId="1" nodeType="withEffect">
                                  <p:stCondLst>
                                    <p:cond delay="0"/>
                                  </p:stCondLst>
                                  <p:childTnLst>
                                    <p:set>
                                      <p:cBhvr>
                                        <p:cTn id="482" dur="1" fill="hold">
                                          <p:stCondLst>
                                            <p:cond delay="0"/>
                                          </p:stCondLst>
                                        </p:cTn>
                                        <p:tgtEl>
                                          <p:spTgt spid="55"/>
                                        </p:tgtEl>
                                        <p:attrNameLst>
                                          <p:attrName>style.visibility</p:attrName>
                                        </p:attrNameLst>
                                      </p:cBhvr>
                                      <p:to>
                                        <p:strVal val="visible"/>
                                      </p:to>
                                    </p:set>
                                    <p:anim calcmode="lin" valueType="num">
                                      <p:cBhvr>
                                        <p:cTn id="483" dur="3000" fill="hold"/>
                                        <p:tgtEl>
                                          <p:spTgt spid="55"/>
                                        </p:tgtEl>
                                        <p:attrNameLst>
                                          <p:attrName>ppt_w</p:attrName>
                                        </p:attrNameLst>
                                      </p:cBhvr>
                                      <p:tavLst>
                                        <p:tav tm="0">
                                          <p:val>
                                            <p:fltVal val="0"/>
                                          </p:val>
                                        </p:tav>
                                        <p:tav tm="100000">
                                          <p:val>
                                            <p:strVal val="#ppt_w"/>
                                          </p:val>
                                        </p:tav>
                                      </p:tavLst>
                                    </p:anim>
                                    <p:anim calcmode="lin" valueType="num">
                                      <p:cBhvr>
                                        <p:cTn id="484" dur="3000" fill="hold"/>
                                        <p:tgtEl>
                                          <p:spTgt spid="5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5" grpId="0" animBg="1"/>
      <p:bldP spid="55" grpId="1" animBg="1"/>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 Id="rId9"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48.jpeg"/><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50.jpe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53.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59.jpeg"/></Relationships>
</file>

<file path=ppt/slides/_rels/slide4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5522151"/>
          <p:cNvPicPr>
            <a:picLocks noChangeAspect="1"/>
          </p:cNvPicPr>
          <p:nvPr/>
        </p:nvPicPr>
        <p:blipFill>
          <a:blip r:embed="rId5"/>
          <a:srcRect b="43640"/>
          <a:stretch>
            <a:fillRect/>
          </a:stretch>
        </p:blipFill>
        <p:spPr>
          <a:xfrm>
            <a:off x="-116205" y="-38100"/>
            <a:ext cx="9374505" cy="5284470"/>
          </a:xfrm>
          <a:prstGeom prst="halfFrame">
            <a:avLst/>
          </a:prstGeom>
        </p:spPr>
      </p:pic>
      <p:pic>
        <p:nvPicPr>
          <p:cNvPr id="6" name="图片 5" descr="2020 (35)子沐创意素材"/>
          <p:cNvPicPr>
            <a:picLocks noChangeAspect="1"/>
          </p:cNvPicPr>
          <p:nvPr/>
        </p:nvPicPr>
        <p:blipFill>
          <a:blip r:embed="rId6"/>
          <a:srcRect t="24508" r="6123" b="39217"/>
          <a:stretch>
            <a:fillRect/>
          </a:stretch>
        </p:blipFill>
        <p:spPr>
          <a:xfrm rot="20040000">
            <a:off x="1614805" y="2256790"/>
            <a:ext cx="2718435" cy="1050290"/>
          </a:xfrm>
          <a:prstGeom prst="rect">
            <a:avLst/>
          </a:prstGeom>
        </p:spPr>
      </p:pic>
      <p:sp>
        <p:nvSpPr>
          <p:cNvPr id="17" name="TextBox 7"/>
          <p:cNvSpPr>
            <a:spLocks noChangeArrowheads="1"/>
          </p:cNvSpPr>
          <p:nvPr/>
        </p:nvSpPr>
        <p:spPr bwMode="auto">
          <a:xfrm rot="19830367">
            <a:off x="1860599" y="2794253"/>
            <a:ext cx="5592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800" b="1" dirty="0">
                <a:solidFill>
                  <a:srgbClr val="19448B"/>
                </a:solidFill>
                <a:latin typeface="微软雅黑" panose="020B0503020204020204" pitchFamily="34" charset="-122"/>
                <a:ea typeface="微软雅黑" panose="020B0503020204020204" pitchFamily="34" charset="-122"/>
                <a:sym typeface="微软雅黑" panose="020B0503020204020204" pitchFamily="34" charset="-122"/>
              </a:rPr>
              <a:t>年中计划总结</a:t>
            </a:r>
            <a:r>
              <a:rPr lang="en-US" altLang="zh-CN" sz="4800" b="1" dirty="0">
                <a:solidFill>
                  <a:srgbClr val="19448B"/>
                </a:solidFill>
                <a:latin typeface="微软雅黑" panose="020B0503020204020204" pitchFamily="34" charset="-122"/>
                <a:ea typeface="微软雅黑" panose="020B0503020204020204" pitchFamily="34" charset="-122"/>
                <a:sym typeface="微软雅黑" panose="020B0503020204020204" pitchFamily="34" charset="-122"/>
              </a:rPr>
              <a:t>PPT</a:t>
            </a:r>
          </a:p>
        </p:txBody>
      </p:sp>
      <p:pic>
        <p:nvPicPr>
          <p:cNvPr id="2" name="纯音乐 - 21企业宣传片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013221" y="-624591"/>
            <a:ext cx="329417" cy="329417"/>
          </a:xfrm>
          <a:prstGeom prst="rect">
            <a:avLst/>
          </a:prstGeom>
        </p:spPr>
      </p:pic>
      <p:sp>
        <p:nvSpPr>
          <p:cNvPr id="61" name="矩形 5"/>
          <p:cNvSpPr>
            <a:spLocks noChangeArrowheads="1"/>
          </p:cNvSpPr>
          <p:nvPr/>
        </p:nvSpPr>
        <p:spPr bwMode="auto">
          <a:xfrm rot="20514335">
            <a:off x="3211205" y="3886982"/>
            <a:ext cx="500548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800" dirty="0">
                <a:solidFill>
                  <a:srgbClr val="19448B"/>
                </a:solidFill>
                <a:latin typeface="微软雅黑" panose="020B0503020204020204" pitchFamily="34" charset="-122"/>
                <a:ea typeface="微软雅黑" panose="020B0503020204020204" pitchFamily="34" charset="-122"/>
              </a:rPr>
              <a:t>Have used other types of visual aid—hand-drawn or mechanically typeset slides, blackboards or whiteboards. Have used other types of visual typeset slides, blackboards or whiteboards. </a:t>
            </a:r>
          </a:p>
          <a:p>
            <a:pPr eaLnBrk="1" hangingPunct="1">
              <a:lnSpc>
                <a:spcPct val="100000"/>
              </a:lnSpc>
              <a:spcBef>
                <a:spcPct val="0"/>
              </a:spcBef>
              <a:buFontTx/>
              <a:buNone/>
            </a:pPr>
            <a:endParaRPr lang="en-US" altLang="zh-CN" sz="800" dirty="0">
              <a:solidFill>
                <a:srgbClr val="19448B"/>
              </a:solidFill>
              <a:latin typeface="微软雅黑" panose="020B0503020204020204" pitchFamily="34" charset="-122"/>
              <a:ea typeface="微软雅黑" panose="020B0503020204020204" pitchFamily="34" charset="-122"/>
            </a:endParaRPr>
          </a:p>
        </p:txBody>
      </p:sp>
      <p:pic>
        <p:nvPicPr>
          <p:cNvPr id="15" name="Picture 2" descr="E:\ufeils\ppt\PIC\欧美时尚大片\image 196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4426924">
            <a:off x="2858913" y="919994"/>
            <a:ext cx="638175" cy="4229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6" presetClass="entr" presetSubtype="21"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par>
                          <p:cTn id="11" fill="hold">
                            <p:stCondLst>
                              <p:cond delay="500"/>
                            </p:stCondLst>
                            <p:childTnLst>
                              <p:par>
                                <p:cTn id="12" presetID="52" presetClass="entr" presetSubtype="0" fill="hold" grpId="0" nodeType="afterEffect">
                                  <p:stCondLst>
                                    <p:cond delay="0"/>
                                  </p:stCondLst>
                                  <p:iterate type="lt">
                                    <p:tmPct val="10000"/>
                                  </p:iterate>
                                  <p:childTnLst>
                                    <p:set>
                                      <p:cBhvr>
                                        <p:cTn id="13" dur="1" fill="hold">
                                          <p:stCondLst>
                                            <p:cond delay="0"/>
                                          </p:stCondLst>
                                        </p:cTn>
                                        <p:tgtEl>
                                          <p:spTgt spid="17"/>
                                        </p:tgtEl>
                                        <p:attrNameLst>
                                          <p:attrName>style.visibility</p:attrName>
                                        </p:attrNameLst>
                                      </p:cBhvr>
                                      <p:to>
                                        <p:strVal val="visible"/>
                                      </p:to>
                                    </p:set>
                                    <p:animScale>
                                      <p:cBhvr>
                                        <p:cTn id="14"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7"/>
                                        </p:tgtEl>
                                        <p:attrNameLst>
                                          <p:attrName>ppt_x</p:attrName>
                                          <p:attrName>ppt_y</p:attrName>
                                        </p:attrNameLst>
                                      </p:cBhvr>
                                    </p:animMotion>
                                    <p:animEffect transition="in" filter="fade">
                                      <p:cBhvr>
                                        <p:cTn id="16" dur="1000"/>
                                        <p:tgtEl>
                                          <p:spTgt spid="17"/>
                                        </p:tgtEl>
                                      </p:cBhvr>
                                    </p:animEffect>
                                  </p:childTnLst>
                                </p:cTn>
                              </p:par>
                            </p:childTnLst>
                          </p:cTn>
                        </p:par>
                        <p:par>
                          <p:cTn id="17" fill="hold">
                            <p:stCondLst>
                              <p:cond delay="23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61"/>
                                        </p:tgtEl>
                                        <p:attrNameLst>
                                          <p:attrName>style.visibility</p:attrName>
                                        </p:attrNameLst>
                                      </p:cBhvr>
                                      <p:to>
                                        <p:strVal val="visible"/>
                                      </p:to>
                                    </p:set>
                                    <p:anim calcmode="lin" valueType="num">
                                      <p:cBhvr>
                                        <p:cTn id="20"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1"/>
                                        </p:tgtEl>
                                        <p:attrNameLst>
                                          <p:attrName>ppt_y</p:attrName>
                                        </p:attrNameLst>
                                      </p:cBhvr>
                                      <p:tavLst>
                                        <p:tav tm="0">
                                          <p:val>
                                            <p:strVal val="#ppt_y"/>
                                          </p:val>
                                        </p:tav>
                                        <p:tav tm="100000">
                                          <p:val>
                                            <p:strVal val="#ppt_y"/>
                                          </p:val>
                                        </p:tav>
                                      </p:tavLst>
                                    </p:anim>
                                    <p:anim calcmode="lin" valueType="num">
                                      <p:cBhvr>
                                        <p:cTn id="22"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2"/>
                </p:tgtEl>
              </p:cMediaNode>
            </p:audio>
          </p:childTnLst>
        </p:cTn>
      </p:par>
    </p:tnLst>
    <p:bldLst>
      <p:bldP spid="17" grpId="0"/>
      <p:bldP spid="6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自由: 形状 138"/>
          <p:cNvSpPr/>
          <p:nvPr/>
        </p:nvSpPr>
        <p:spPr>
          <a:xfrm rot="247957" flipV="1">
            <a:off x="-1044624" y="1859417"/>
            <a:ext cx="10561636" cy="4764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a:solidFill>
              <a:srgbClr val="1B4C9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3" name="自由: 形状 139"/>
          <p:cNvSpPr/>
          <p:nvPr/>
        </p:nvSpPr>
        <p:spPr>
          <a:xfrm flipV="1">
            <a:off x="-1030729" y="1923247"/>
            <a:ext cx="10561636" cy="4764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a:solidFill>
              <a:srgbClr val="1B4C9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4" name="自由: 形状 141"/>
          <p:cNvSpPr/>
          <p:nvPr/>
        </p:nvSpPr>
        <p:spPr>
          <a:xfrm flipV="1">
            <a:off x="-998298" y="1848327"/>
            <a:ext cx="10561636" cy="4764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a:solidFill>
              <a:srgbClr val="1B4C9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5" name="自由: 形状 142"/>
          <p:cNvSpPr/>
          <p:nvPr/>
        </p:nvSpPr>
        <p:spPr>
          <a:xfrm flipV="1">
            <a:off x="-979815" y="1807314"/>
            <a:ext cx="10561636" cy="4764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a:solidFill>
              <a:srgbClr val="1B4C9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自由: 形状 144"/>
          <p:cNvSpPr/>
          <p:nvPr/>
        </p:nvSpPr>
        <p:spPr>
          <a:xfrm rot="231192" flipV="1">
            <a:off x="-938467" y="1663298"/>
            <a:ext cx="10561636" cy="4764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a:solidFill>
              <a:srgbClr val="1B4C9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7" name="自由: 形状 145"/>
          <p:cNvSpPr/>
          <p:nvPr/>
        </p:nvSpPr>
        <p:spPr>
          <a:xfrm flipV="1">
            <a:off x="-915672" y="1735306"/>
            <a:ext cx="10561636" cy="4764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a:solidFill>
              <a:srgbClr val="1B4C9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10"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729" y="123478"/>
            <a:ext cx="1872462" cy="1872208"/>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339752" y="1205339"/>
            <a:ext cx="1912062" cy="646331"/>
          </a:xfrm>
          <a:prstGeom prst="rect">
            <a:avLst/>
          </a:prstGeom>
        </p:spPr>
        <p:txBody>
          <a:bodyPr wrap="none">
            <a:spAutoFit/>
          </a:bodyPr>
          <a:lstStyle>
            <a:defPPr>
              <a:defRPr lang="zh-CN"/>
            </a:defPPr>
            <a:lvl1pPr>
              <a:defRPr sz="4000" b="1">
                <a:latin typeface="N.O.- Movement" pitchFamily="2" charset="0"/>
              </a:defRPr>
            </a:lvl1pPr>
          </a:lstStyle>
          <a:p>
            <a:r>
              <a:rPr lang="en-US" altLang="zh-CN" sz="3600" dirty="0">
                <a:solidFill>
                  <a:schemeClr val="bg1">
                    <a:lumMod val="50000"/>
                  </a:schemeClr>
                </a:solidFill>
                <a:latin typeface="微软雅黑" panose="020B0503020204020204" pitchFamily="34" charset="-122"/>
                <a:ea typeface="微软雅黑" panose="020B0503020204020204" pitchFamily="34" charset="-122"/>
              </a:rPr>
              <a:t>Preface</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3"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5932" y="-454186"/>
            <a:ext cx="1598515" cy="159851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14"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0885" y="651510"/>
            <a:ext cx="344102" cy="344102"/>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15" name="Picture 3" descr="C:\Users\Administrator\Desktop\微立体创业计划\0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6334" y="316113"/>
            <a:ext cx="570165" cy="57016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17" name="Picture 3" descr="C:\Users\Administrator\Desktop\微立体创业计划\00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74276" y="1455962"/>
            <a:ext cx="244615" cy="24461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3" name="TextBox 72"/>
          <p:cNvSpPr txBox="1"/>
          <p:nvPr/>
        </p:nvSpPr>
        <p:spPr>
          <a:xfrm>
            <a:off x="646588" y="867837"/>
            <a:ext cx="1974297" cy="1015663"/>
          </a:xfrm>
          <a:prstGeom prst="rect">
            <a:avLst/>
          </a:prstGeom>
          <a:noFill/>
        </p:spPr>
        <p:txBody>
          <a:bodyPr wrap="square" rtlCol="0">
            <a:spAutoFit/>
          </a:bodyPr>
          <a:lstStyle/>
          <a:p>
            <a:r>
              <a:rPr lang="zh-CN" altLang="en-US" sz="6000" b="1" dirty="0">
                <a:solidFill>
                  <a:srgbClr val="19448B"/>
                </a:solidFill>
                <a:latin typeface="微软雅黑" panose="020B0503020204020204" pitchFamily="34" charset="-122"/>
                <a:ea typeface="微软雅黑" panose="020B0503020204020204" pitchFamily="34" charset="-122"/>
              </a:rPr>
              <a:t>前言</a:t>
            </a:r>
          </a:p>
        </p:txBody>
      </p:sp>
      <p:sp>
        <p:nvSpPr>
          <p:cNvPr id="35" name="TextBox 9"/>
          <p:cNvSpPr>
            <a:spLocks noChangeArrowheads="1"/>
          </p:cNvSpPr>
          <p:nvPr/>
        </p:nvSpPr>
        <p:spPr bwMode="auto">
          <a:xfrm>
            <a:off x="611560" y="2715766"/>
            <a:ext cx="8087209" cy="188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2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000" b="1" dirty="0">
                <a:solidFill>
                  <a:srgbClr val="1B4C98"/>
                </a:solidFill>
                <a:latin typeface="微软雅黑" panose="020B0503020204020204" pitchFamily="34" charset="-122"/>
                <a:ea typeface="微软雅黑" panose="020B0503020204020204" pitchFamily="34" charset="-122"/>
                <a:sym typeface="微软雅黑" panose="020B0503020204020204" pitchFamily="34" charset="-122"/>
              </a:rPr>
              <a:t>回顾</a:t>
            </a:r>
            <a:r>
              <a:rPr lang="zh-CN" altLang="en-US"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这一年的工作，框架完整</a:t>
            </a:r>
            <a:r>
              <a:rPr lang="en-US" altLang="zh-CN"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，搜索</a:t>
            </a:r>
            <a:r>
              <a:rPr lang="zh-CN" altLang="en-US" sz="1100" dirty="0" smtClean="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100" dirty="0">
                <a:solidFill>
                  <a:schemeClr val="bg2">
                    <a:lumMod val="75000"/>
                    <a:lumOff val="25000"/>
                  </a:schemeClr>
                </a:solidFill>
                <a:cs typeface="+mn-ea"/>
                <a:sym typeface="+mn-lt"/>
              </a:rPr>
              <a:t> chenying0907 </a:t>
            </a:r>
            <a:r>
              <a:rPr lang="zh-CN" altLang="en-US" sz="1100" dirty="0" smtClean="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更多精品</a:t>
            </a:r>
            <a:r>
              <a:rPr lang="en-US" altLang="zh-CN"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在取得成绩的同时，我们也找到了工作中的不足和问题，主要反映于</a:t>
            </a:r>
            <a:r>
              <a:rPr lang="en-US" altLang="zh-CN"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及定型还有待进一步探索，尤其是网上的公司产品库充分体现我们</a:t>
            </a:r>
            <a:r>
              <a:rPr lang="en-US" altLang="zh-CN" sz="1100" dirty="0" err="1">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endParaRPr lang="en-US" altLang="zh-CN"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lnSpc>
                <a:spcPct val="120000"/>
              </a:lnSpc>
            </a:pPr>
            <a:endParaRPr lang="en-US" altLang="zh-CN"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lnSpc>
                <a:spcPct val="120000"/>
              </a:lnSpc>
            </a:pPr>
            <a:r>
              <a:rPr lang="zh-CN" altLang="en-US"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框架完整</a:t>
            </a:r>
            <a:r>
              <a:rPr lang="en-US" altLang="zh-CN"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，搜索</a:t>
            </a:r>
            <a:r>
              <a:rPr lang="zh-CN" altLang="en-US" sz="1100" dirty="0" smtClean="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100" dirty="0">
                <a:solidFill>
                  <a:schemeClr val="bg2">
                    <a:lumMod val="75000"/>
                    <a:lumOff val="25000"/>
                  </a:schemeClr>
                </a:solidFill>
                <a:cs typeface="+mn-ea"/>
                <a:sym typeface="+mn-lt"/>
              </a:rPr>
              <a:t>chenying0907</a:t>
            </a:r>
            <a:r>
              <a:rPr lang="zh-CN" altLang="en-US" sz="1100" dirty="0" smtClean="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更多精品</a:t>
            </a:r>
            <a:r>
              <a:rPr lang="en-US" altLang="zh-CN"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sz="1100" dirty="0">
              <a:solidFill>
                <a:schemeClr val="bg2">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lnSpc>
                <a:spcPct val="120000"/>
              </a:lnSpc>
            </a:pPr>
            <a:endParaRPr lang="en-US" altLang="zh-CN" sz="1100" dirty="0">
              <a:solidFill>
                <a:srgbClr val="1B4C98"/>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1000"/>
                                        <p:tgtEl>
                                          <p:spTgt spid="52"/>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53"/>
                                        </p:tgtEl>
                                        <p:attrNameLst>
                                          <p:attrName>style.visibility</p:attrName>
                                        </p:attrNameLst>
                                      </p:cBhvr>
                                      <p:to>
                                        <p:strVal val="visible"/>
                                      </p:to>
                                    </p:set>
                                    <p:animEffect transition="in" filter="wipe(left)">
                                      <p:cBhvr>
                                        <p:cTn id="10" dur="1000"/>
                                        <p:tgtEl>
                                          <p:spTgt spid="5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left)">
                                      <p:cBhvr>
                                        <p:cTn id="13" dur="1000"/>
                                        <p:tgtEl>
                                          <p:spTgt spid="5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ipe(left)">
                                      <p:cBhvr>
                                        <p:cTn id="16" dur="1000"/>
                                        <p:tgtEl>
                                          <p:spTgt spid="5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wipe(left)">
                                      <p:cBhvr>
                                        <p:cTn id="19" dur="1000"/>
                                        <p:tgtEl>
                                          <p:spTgt spid="5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left)">
                                      <p:cBhvr>
                                        <p:cTn id="22" dur="1000"/>
                                        <p:tgtEl>
                                          <p:spTgt spid="57"/>
                                        </p:tgtEl>
                                      </p:cBhvr>
                                    </p:animEffect>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anim calcmode="lin" valueType="num">
                                      <p:cBhvr>
                                        <p:cTn id="27" dur="500" fill="hold"/>
                                        <p:tgtEl>
                                          <p:spTgt spid="13"/>
                                        </p:tgtEl>
                                        <p:attrNameLst>
                                          <p:attrName>ppt_x</p:attrName>
                                        </p:attrNameLst>
                                      </p:cBhvr>
                                      <p:tavLst>
                                        <p:tav tm="0">
                                          <p:val>
                                            <p:strVal val="#ppt_x"/>
                                          </p:val>
                                        </p:tav>
                                        <p:tav tm="100000">
                                          <p:val>
                                            <p:strVal val="#ppt_x"/>
                                          </p:val>
                                        </p:tav>
                                      </p:tavLst>
                                    </p:anim>
                                    <p:anim calcmode="lin" valueType="num">
                                      <p:cBhvr>
                                        <p:cTn id="28" dur="500" fill="hold"/>
                                        <p:tgtEl>
                                          <p:spTgt spid="13"/>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anim calcmode="lin" valueType="num">
                                      <p:cBhvr>
                                        <p:cTn id="37" dur="500" fill="hold"/>
                                        <p:tgtEl>
                                          <p:spTgt spid="14"/>
                                        </p:tgtEl>
                                        <p:attrNameLst>
                                          <p:attrName>ppt_x</p:attrName>
                                        </p:attrNameLst>
                                      </p:cBhvr>
                                      <p:tavLst>
                                        <p:tav tm="0">
                                          <p:val>
                                            <p:strVal val="#ppt_x"/>
                                          </p:val>
                                        </p:tav>
                                        <p:tav tm="100000">
                                          <p:val>
                                            <p:strVal val="#ppt_x"/>
                                          </p:val>
                                        </p:tav>
                                      </p:tavLst>
                                    </p:anim>
                                    <p:anim calcmode="lin" valueType="num">
                                      <p:cBhvr>
                                        <p:cTn id="38" dur="50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42" presetClass="entr" presetSubtype="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anim calcmode="lin" valueType="num">
                                      <p:cBhvr>
                                        <p:cTn id="43" dur="500" fill="hold"/>
                                        <p:tgtEl>
                                          <p:spTgt spid="15"/>
                                        </p:tgtEl>
                                        <p:attrNameLst>
                                          <p:attrName>ppt_x</p:attrName>
                                        </p:attrNameLst>
                                      </p:cBhvr>
                                      <p:tavLst>
                                        <p:tav tm="0">
                                          <p:val>
                                            <p:strVal val="#ppt_x"/>
                                          </p:val>
                                        </p:tav>
                                        <p:tav tm="100000">
                                          <p:val>
                                            <p:strVal val="#ppt_x"/>
                                          </p:val>
                                        </p:tav>
                                      </p:tavLst>
                                    </p:anim>
                                    <p:anim calcmode="lin" valueType="num">
                                      <p:cBhvr>
                                        <p:cTn id="44" dur="500" fill="hold"/>
                                        <p:tgtEl>
                                          <p:spTgt spid="15"/>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42" presetClass="entr" presetSubtype="0"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strVal val="#ppt_x"/>
                                          </p:val>
                                        </p:tav>
                                        <p:tav tm="100000">
                                          <p:val>
                                            <p:strVal val="#ppt_x"/>
                                          </p:val>
                                        </p:tav>
                                      </p:tavLst>
                                    </p:anim>
                                    <p:anim calcmode="lin" valueType="num">
                                      <p:cBhvr>
                                        <p:cTn id="50" dur="500" fill="hold"/>
                                        <p:tgtEl>
                                          <p:spTgt spid="17"/>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1"/>
                                        </p:tgtEl>
                                        <p:attrNameLst>
                                          <p:attrName>ppt_y</p:attrName>
                                        </p:attrNameLst>
                                      </p:cBhvr>
                                      <p:tavLst>
                                        <p:tav tm="0">
                                          <p:val>
                                            <p:strVal val="#ppt_y"/>
                                          </p:val>
                                        </p:tav>
                                        <p:tav tm="100000">
                                          <p:val>
                                            <p:strVal val="#ppt_y"/>
                                          </p:val>
                                        </p:tav>
                                      </p:tavLst>
                                    </p:anim>
                                    <p:anim calcmode="lin" valueType="num">
                                      <p:cBhvr>
                                        <p:cTn id="5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1"/>
                                        </p:tgtEl>
                                      </p:cBhvr>
                                    </p:animEffect>
                                  </p:childTnLst>
                                </p:cTn>
                              </p:par>
                            </p:childTnLst>
                          </p:cTn>
                        </p:par>
                        <p:par>
                          <p:cTn id="59" fill="hold">
                            <p:stCondLst>
                              <p:cond delay="3299"/>
                            </p:stCondLst>
                            <p:childTnLst>
                              <p:par>
                                <p:cTn id="60" presetID="16" presetClass="entr" presetSubtype="21" fill="hold" grpId="0" nodeType="after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barn(inVertical)">
                                      <p:cBhvr>
                                        <p:cTn id="62" dur="500"/>
                                        <p:tgtEl>
                                          <p:spTgt spid="73"/>
                                        </p:tgtEl>
                                      </p:cBhvr>
                                    </p:animEffect>
                                  </p:childTnLst>
                                </p:cTn>
                              </p:par>
                            </p:childTnLst>
                          </p:cTn>
                        </p:par>
                        <p:par>
                          <p:cTn id="63" fill="hold">
                            <p:stCondLst>
                              <p:cond delay="3799"/>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35"/>
                                        </p:tgtEl>
                                        <p:attrNameLst>
                                          <p:attrName>style.visibility</p:attrName>
                                        </p:attrNameLst>
                                      </p:cBhvr>
                                      <p:to>
                                        <p:strVal val="visible"/>
                                      </p:to>
                                    </p:set>
                                    <p:anim calcmode="lin" valueType="num">
                                      <p:cBhvr>
                                        <p:cTn id="6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35"/>
                                        </p:tgtEl>
                                        <p:attrNameLst>
                                          <p:attrName>ppt_y</p:attrName>
                                        </p:attrNameLst>
                                      </p:cBhvr>
                                      <p:tavLst>
                                        <p:tav tm="0">
                                          <p:val>
                                            <p:strVal val="#ppt_y"/>
                                          </p:val>
                                        </p:tav>
                                        <p:tav tm="100000">
                                          <p:val>
                                            <p:strVal val="#ppt_y"/>
                                          </p:val>
                                        </p:tav>
                                      </p:tavLst>
                                    </p:anim>
                                    <p:anim calcmode="lin" valueType="num">
                                      <p:cBhvr>
                                        <p:cTn id="6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57" grpId="0" animBg="1"/>
      <p:bldP spid="11" grpId="0"/>
      <p:bldP spid="73"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自由: 形状 138"/>
          <p:cNvSpPr/>
          <p:nvPr/>
        </p:nvSpPr>
        <p:spPr>
          <a:xfrm flipV="1">
            <a:off x="-1044624" y="1961639"/>
            <a:ext cx="10561636" cy="4764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a:solidFill>
              <a:srgbClr val="1B4C9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3" name="自由: 形状 139"/>
          <p:cNvSpPr/>
          <p:nvPr/>
        </p:nvSpPr>
        <p:spPr>
          <a:xfrm flipV="1">
            <a:off x="-1030729" y="1923247"/>
            <a:ext cx="10561636" cy="4764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a:solidFill>
              <a:srgbClr val="1B4C9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4" name="自由: 形状 141"/>
          <p:cNvSpPr/>
          <p:nvPr/>
        </p:nvSpPr>
        <p:spPr>
          <a:xfrm rot="359247" flipV="1">
            <a:off x="-998298" y="1689816"/>
            <a:ext cx="10561636" cy="4764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a:solidFill>
              <a:srgbClr val="1B4C9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5" name="自由: 形状 142"/>
          <p:cNvSpPr/>
          <p:nvPr/>
        </p:nvSpPr>
        <p:spPr>
          <a:xfrm flipV="1">
            <a:off x="-979815" y="1807314"/>
            <a:ext cx="10561636" cy="4764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a:solidFill>
              <a:srgbClr val="1B4C9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自由: 形状 144"/>
          <p:cNvSpPr/>
          <p:nvPr/>
        </p:nvSpPr>
        <p:spPr>
          <a:xfrm flipV="1">
            <a:off x="-938467" y="1663298"/>
            <a:ext cx="10561636" cy="4764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a:solidFill>
              <a:srgbClr val="1B4C9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7" name="自由: 形状 145"/>
          <p:cNvSpPr/>
          <p:nvPr/>
        </p:nvSpPr>
        <p:spPr>
          <a:xfrm rot="211161" flipV="1">
            <a:off x="-915672" y="1815348"/>
            <a:ext cx="10561636" cy="4764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a:solidFill>
              <a:srgbClr val="1B4C9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10"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3729" y="123478"/>
            <a:ext cx="1872462" cy="1872208"/>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339752" y="1205339"/>
            <a:ext cx="2268570" cy="646331"/>
          </a:xfrm>
          <a:prstGeom prst="rect">
            <a:avLst/>
          </a:prstGeom>
        </p:spPr>
        <p:txBody>
          <a:bodyPr wrap="none">
            <a:spAutoFit/>
          </a:bodyPr>
          <a:lstStyle>
            <a:defPPr>
              <a:defRPr lang="zh-CN"/>
            </a:defPPr>
            <a:lvl1pPr>
              <a:defRPr sz="4000" b="1">
                <a:latin typeface="N.O.- Movement" pitchFamily="2" charset="0"/>
              </a:defRPr>
            </a:lvl1pPr>
          </a:lstStyle>
          <a:p>
            <a:r>
              <a:rPr lang="en-US" altLang="zh-CN" sz="3600" dirty="0">
                <a:solidFill>
                  <a:schemeClr val="bg1">
                    <a:lumMod val="50000"/>
                  </a:schemeClr>
                </a:solidFill>
                <a:latin typeface="微软雅黑" panose="020B0503020204020204" pitchFamily="34" charset="-122"/>
                <a:ea typeface="微软雅黑" panose="020B0503020204020204" pitchFamily="34" charset="-122"/>
              </a:rPr>
              <a:t>C</a:t>
            </a:r>
            <a:r>
              <a:rPr lang="en-US" altLang="zh-CN" sz="2800" dirty="0">
                <a:solidFill>
                  <a:schemeClr val="bg1">
                    <a:lumMod val="50000"/>
                  </a:schemeClr>
                </a:solidFill>
                <a:latin typeface="微软雅黑" panose="020B0503020204020204" pitchFamily="34" charset="-122"/>
                <a:ea typeface="微软雅黑" panose="020B0503020204020204" pitchFamily="34" charset="-122"/>
              </a:rPr>
              <a:t>ONTENTS</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3"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5932" y="-454186"/>
            <a:ext cx="1598515" cy="159851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14"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0885" y="651510"/>
            <a:ext cx="344102" cy="344102"/>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15" name="Picture 3" descr="C:\Users\Administrator\Desktop\微立体创业计划\0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6334" y="316113"/>
            <a:ext cx="570165" cy="57016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17" name="Picture 3" descr="C:\Users\Administrator\Desktop\微立体创业计划\00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74276" y="1455962"/>
            <a:ext cx="244615" cy="24461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grpSp>
        <p:nvGrpSpPr>
          <p:cNvPr id="23" name="组合 22"/>
          <p:cNvGrpSpPr>
            <a:grpSpLocks noChangeAspect="1"/>
          </p:cNvGrpSpPr>
          <p:nvPr/>
        </p:nvGrpSpPr>
        <p:grpSpPr>
          <a:xfrm>
            <a:off x="1019523" y="3451693"/>
            <a:ext cx="729254" cy="703343"/>
            <a:chOff x="7019925" y="5499100"/>
            <a:chExt cx="312738" cy="301626"/>
          </a:xfrm>
          <a:solidFill>
            <a:srgbClr val="1B4C98"/>
          </a:solidFill>
        </p:grpSpPr>
        <p:sp>
          <p:nvSpPr>
            <p:cNvPr id="24"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70"/>
            </a:p>
          </p:txBody>
        </p:sp>
        <p:sp>
          <p:nvSpPr>
            <p:cNvPr id="25"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70"/>
            </a:p>
          </p:txBody>
        </p:sp>
      </p:grpSp>
      <p:sp>
        <p:nvSpPr>
          <p:cNvPr id="26" name="TextBox 64"/>
          <p:cNvSpPr txBox="1"/>
          <p:nvPr/>
        </p:nvSpPr>
        <p:spPr>
          <a:xfrm>
            <a:off x="755576" y="4250000"/>
            <a:ext cx="1396537" cy="553998"/>
          </a:xfrm>
          <a:prstGeom prst="rect">
            <a:avLst/>
          </a:prstGeom>
          <a:noFill/>
        </p:spPr>
        <p:txBody>
          <a:bodyPr wrap="none" rtlCol="0">
            <a:spAutoFit/>
          </a:bodyPr>
          <a:lstStyle/>
          <a:p>
            <a:pPr algn="ctr"/>
            <a:r>
              <a:rPr lang="en-US" altLang="zh-CN" sz="1500" dirty="0">
                <a:solidFill>
                  <a:schemeClr val="bg2"/>
                </a:solidFill>
                <a:latin typeface="微软雅黑" panose="020B0503020204020204" pitchFamily="34" charset="-122"/>
                <a:ea typeface="微软雅黑" panose="020B0503020204020204" pitchFamily="34" charset="-122"/>
              </a:rPr>
              <a:t>PART 01</a:t>
            </a:r>
            <a:r>
              <a:rPr lang="zh-CN" altLang="en-US" sz="1500" dirty="0">
                <a:solidFill>
                  <a:schemeClr val="bg2"/>
                </a:solidFill>
                <a:latin typeface="微软雅黑" panose="020B0503020204020204" pitchFamily="34" charset="-122"/>
                <a:ea typeface="微软雅黑" panose="020B0503020204020204" pitchFamily="34" charset="-122"/>
              </a:rPr>
              <a:t>   </a:t>
            </a:r>
            <a:endParaRPr lang="en-US" altLang="zh-CN" sz="1500" dirty="0">
              <a:solidFill>
                <a:schemeClr val="bg2"/>
              </a:solidFill>
              <a:latin typeface="微软雅黑" panose="020B0503020204020204" pitchFamily="34" charset="-122"/>
              <a:ea typeface="微软雅黑" panose="020B0503020204020204" pitchFamily="34" charset="-122"/>
            </a:endParaRPr>
          </a:p>
          <a:p>
            <a:pPr algn="ctr"/>
            <a:r>
              <a:rPr lang="zh-CN" altLang="en-US" sz="1500" b="1" spc="75" dirty="0">
                <a:solidFill>
                  <a:schemeClr val="bg2"/>
                </a:solidFill>
                <a:latin typeface="微软雅黑" panose="020B0503020204020204" pitchFamily="34" charset="-122"/>
                <a:ea typeface="微软雅黑" panose="020B0503020204020204" pitchFamily="34" charset="-122"/>
              </a:rPr>
              <a:t>年度工作概述</a:t>
            </a:r>
          </a:p>
        </p:txBody>
      </p:sp>
      <p:sp>
        <p:nvSpPr>
          <p:cNvPr id="27" name="TextBox 65"/>
          <p:cNvSpPr txBox="1"/>
          <p:nvPr/>
        </p:nvSpPr>
        <p:spPr>
          <a:xfrm>
            <a:off x="2339753" y="3520692"/>
            <a:ext cx="1396536" cy="553998"/>
          </a:xfrm>
          <a:prstGeom prst="rect">
            <a:avLst/>
          </a:prstGeom>
          <a:noFill/>
        </p:spPr>
        <p:txBody>
          <a:bodyPr wrap="none" rtlCol="0">
            <a:spAutoFit/>
          </a:bodyPr>
          <a:lstStyle/>
          <a:p>
            <a:pPr algn="ctr"/>
            <a:r>
              <a:rPr lang="en-US" altLang="zh-CN" sz="1500" dirty="0">
                <a:solidFill>
                  <a:schemeClr val="bg2"/>
                </a:solidFill>
                <a:latin typeface="微软雅黑" panose="020B0503020204020204" pitchFamily="34" charset="-122"/>
                <a:ea typeface="微软雅黑" panose="020B0503020204020204" pitchFamily="34" charset="-122"/>
              </a:rPr>
              <a:t>PART 02   </a:t>
            </a:r>
          </a:p>
          <a:p>
            <a:pPr algn="ctr"/>
            <a:r>
              <a:rPr lang="zh-CN" altLang="en-US" sz="1500" b="1" spc="75" dirty="0">
                <a:solidFill>
                  <a:schemeClr val="bg2"/>
                </a:solidFill>
                <a:latin typeface="微软雅黑" panose="020B0503020204020204" pitchFamily="34" charset="-122"/>
                <a:ea typeface="微软雅黑" panose="020B0503020204020204" pitchFamily="34" charset="-122"/>
              </a:rPr>
              <a:t>工作完成情况</a:t>
            </a:r>
          </a:p>
        </p:txBody>
      </p:sp>
      <p:grpSp>
        <p:nvGrpSpPr>
          <p:cNvPr id="30" name="组合 29"/>
          <p:cNvGrpSpPr>
            <a:grpSpLocks noChangeAspect="1"/>
          </p:cNvGrpSpPr>
          <p:nvPr/>
        </p:nvGrpSpPr>
        <p:grpSpPr>
          <a:xfrm>
            <a:off x="2620885" y="2787774"/>
            <a:ext cx="711375" cy="610250"/>
            <a:chOff x="5084763" y="971550"/>
            <a:chExt cx="323850" cy="277813"/>
          </a:xfrm>
          <a:solidFill>
            <a:srgbClr val="0070C0"/>
          </a:solidFill>
        </p:grpSpPr>
        <p:sp>
          <p:nvSpPr>
            <p:cNvPr id="31"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70"/>
            </a:p>
          </p:txBody>
        </p:sp>
        <p:sp>
          <p:nvSpPr>
            <p:cNvPr id="32"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70"/>
            </a:p>
          </p:txBody>
        </p:sp>
        <p:sp>
          <p:nvSpPr>
            <p:cNvPr id="3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70"/>
            </a:p>
          </p:txBody>
        </p:sp>
      </p:grpSp>
      <p:sp>
        <p:nvSpPr>
          <p:cNvPr id="34" name="TextBox 66"/>
          <p:cNvSpPr txBox="1"/>
          <p:nvPr/>
        </p:nvSpPr>
        <p:spPr>
          <a:xfrm>
            <a:off x="3865966" y="4250000"/>
            <a:ext cx="1598515" cy="553998"/>
          </a:xfrm>
          <a:prstGeom prst="rect">
            <a:avLst/>
          </a:prstGeom>
          <a:noFill/>
        </p:spPr>
        <p:txBody>
          <a:bodyPr wrap="none" rtlCol="0">
            <a:spAutoFit/>
          </a:bodyPr>
          <a:lstStyle/>
          <a:p>
            <a:pPr algn="ctr"/>
            <a:r>
              <a:rPr lang="en-US" altLang="zh-CN" sz="1500" dirty="0">
                <a:solidFill>
                  <a:schemeClr val="bg2"/>
                </a:solidFill>
                <a:latin typeface="微软雅黑" panose="020B0503020204020204" pitchFamily="34" charset="-122"/>
                <a:ea typeface="微软雅黑" panose="020B0503020204020204" pitchFamily="34" charset="-122"/>
              </a:rPr>
              <a:t>PART 03    </a:t>
            </a:r>
          </a:p>
          <a:p>
            <a:pPr algn="ctr"/>
            <a:r>
              <a:rPr lang="zh-CN" altLang="en-US" sz="1500" b="1" spc="75" dirty="0">
                <a:solidFill>
                  <a:schemeClr val="bg2"/>
                </a:solidFill>
                <a:latin typeface="微软雅黑" panose="020B0503020204020204" pitchFamily="34" charset="-122"/>
                <a:ea typeface="微软雅黑" panose="020B0503020204020204" pitchFamily="34" charset="-122"/>
              </a:rPr>
              <a:t>项目及成绩展示</a:t>
            </a:r>
          </a:p>
        </p:txBody>
      </p:sp>
      <p:sp>
        <p:nvSpPr>
          <p:cNvPr id="37" name="任意多边形 36"/>
          <p:cNvSpPr/>
          <p:nvPr/>
        </p:nvSpPr>
        <p:spPr bwMode="auto">
          <a:xfrm>
            <a:off x="4084000" y="3493321"/>
            <a:ext cx="845950" cy="648566"/>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1B4C98"/>
          </a:solidFill>
          <a:ln>
            <a:noFill/>
          </a:ln>
        </p:spPr>
        <p:txBody>
          <a:bodyPr vert="horz" wrap="square" lIns="91440" tIns="45720" rIns="91440" bIns="45720" numCol="1" anchor="t" anchorCtr="0" compatLnSpc="1">
            <a:noAutofit/>
          </a:bodyPr>
          <a:lstStyle/>
          <a:p>
            <a:pPr marL="0" marR="0" lvl="0" indent="0" defTabSz="6858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black"/>
              </a:solidFill>
              <a:effectLst/>
              <a:uLnTx/>
              <a:uFillTx/>
            </a:endParaRPr>
          </a:p>
        </p:txBody>
      </p:sp>
      <p:sp>
        <p:nvSpPr>
          <p:cNvPr id="38" name="TextBox 67"/>
          <p:cNvSpPr txBox="1"/>
          <p:nvPr/>
        </p:nvSpPr>
        <p:spPr>
          <a:xfrm>
            <a:off x="5536489" y="3516890"/>
            <a:ext cx="1396537" cy="553998"/>
          </a:xfrm>
          <a:prstGeom prst="rect">
            <a:avLst/>
          </a:prstGeom>
          <a:noFill/>
        </p:spPr>
        <p:txBody>
          <a:bodyPr wrap="none" rtlCol="0">
            <a:spAutoFit/>
          </a:bodyPr>
          <a:lstStyle/>
          <a:p>
            <a:pPr algn="ctr"/>
            <a:r>
              <a:rPr lang="en-US" altLang="zh-CN" sz="1500" dirty="0">
                <a:solidFill>
                  <a:schemeClr val="bg2"/>
                </a:solidFill>
                <a:latin typeface="微软雅黑" panose="020B0503020204020204" pitchFamily="34" charset="-122"/>
                <a:ea typeface="微软雅黑" panose="020B0503020204020204" pitchFamily="34" charset="-122"/>
              </a:rPr>
              <a:t>PART 04    </a:t>
            </a:r>
          </a:p>
          <a:p>
            <a:pPr algn="ctr"/>
            <a:r>
              <a:rPr lang="zh-CN" altLang="en-US" sz="1500" b="1" spc="75" dirty="0">
                <a:solidFill>
                  <a:schemeClr val="bg2"/>
                </a:solidFill>
                <a:latin typeface="微软雅黑" panose="020B0503020204020204" pitchFamily="34" charset="-122"/>
                <a:ea typeface="微软雅黑" panose="020B0503020204020204" pitchFamily="34" charset="-122"/>
              </a:rPr>
              <a:t>工作存在不足</a:t>
            </a:r>
          </a:p>
        </p:txBody>
      </p:sp>
      <p:sp>
        <p:nvSpPr>
          <p:cNvPr id="41" name="Freeform 18"/>
          <p:cNvSpPr>
            <a:spLocks noEditPoints="1"/>
          </p:cNvSpPr>
          <p:nvPr/>
        </p:nvSpPr>
        <p:spPr bwMode="auto">
          <a:xfrm>
            <a:off x="5796136" y="2715766"/>
            <a:ext cx="667507" cy="707050"/>
          </a:xfrm>
          <a:custGeom>
            <a:avLst/>
            <a:gdLst>
              <a:gd name="T0" fmla="*/ 309263 w 568"/>
              <a:gd name="T1" fmla="*/ 627699 h 601"/>
              <a:gd name="T2" fmla="*/ 310356 w 568"/>
              <a:gd name="T3" fmla="*/ 364153 h 601"/>
              <a:gd name="T4" fmla="*/ 495040 w 568"/>
              <a:gd name="T5" fmla="*/ 329159 h 601"/>
              <a:gd name="T6" fmla="*/ 379203 w 568"/>
              <a:gd name="T7" fmla="*/ 375088 h 601"/>
              <a:gd name="T8" fmla="*/ 103816 w 568"/>
              <a:gd name="T9" fmla="*/ 234020 h 601"/>
              <a:gd name="T10" fmla="*/ 138786 w 568"/>
              <a:gd name="T11" fmla="*/ 238394 h 601"/>
              <a:gd name="T12" fmla="*/ 183591 w 568"/>
              <a:gd name="T13" fmla="*/ 242769 h 601"/>
              <a:gd name="T14" fmla="*/ 182498 w 568"/>
              <a:gd name="T15" fmla="*/ 213243 h 601"/>
              <a:gd name="T16" fmla="*/ 310356 w 568"/>
              <a:gd name="T17" fmla="*/ 331346 h 601"/>
              <a:gd name="T18" fmla="*/ 451328 w 568"/>
              <a:gd name="T19" fmla="*/ 228552 h 601"/>
              <a:gd name="T20" fmla="*/ 483019 w 568"/>
              <a:gd name="T21" fmla="*/ 223085 h 601"/>
              <a:gd name="T22" fmla="*/ 500504 w 568"/>
              <a:gd name="T23" fmla="*/ 229646 h 601"/>
              <a:gd name="T24" fmla="*/ 454606 w 568"/>
              <a:gd name="T25" fmla="*/ 279949 h 601"/>
              <a:gd name="T26" fmla="*/ 534381 w 568"/>
              <a:gd name="T27" fmla="*/ 372901 h 601"/>
              <a:gd name="T28" fmla="*/ 510339 w 568"/>
              <a:gd name="T29" fmla="*/ 287604 h 601"/>
              <a:gd name="T30" fmla="*/ 510339 w 568"/>
              <a:gd name="T31" fmla="*/ 546776 h 601"/>
              <a:gd name="T32" fmla="*/ 539845 w 568"/>
              <a:gd name="T33" fmla="*/ 540215 h 601"/>
              <a:gd name="T34" fmla="*/ 338769 w 568"/>
              <a:gd name="T35" fmla="*/ 650664 h 601"/>
              <a:gd name="T36" fmla="*/ 311449 w 568"/>
              <a:gd name="T37" fmla="*/ 657225 h 601"/>
              <a:gd name="T38" fmla="*/ 81960 w 568"/>
              <a:gd name="T39" fmla="*/ 540215 h 601"/>
              <a:gd name="T40" fmla="*/ 111466 w 568"/>
              <a:gd name="T41" fmla="*/ 546776 h 601"/>
              <a:gd name="T42" fmla="*/ 111466 w 568"/>
              <a:gd name="T43" fmla="*/ 287604 h 601"/>
              <a:gd name="T44" fmla="*/ 87424 w 568"/>
              <a:gd name="T45" fmla="*/ 372901 h 601"/>
              <a:gd name="T46" fmla="*/ 155178 w 568"/>
              <a:gd name="T47" fmla="*/ 275575 h 601"/>
              <a:gd name="T48" fmla="*/ 67754 w 568"/>
              <a:gd name="T49" fmla="*/ 437421 h 601"/>
              <a:gd name="T50" fmla="*/ 80867 w 568"/>
              <a:gd name="T51" fmla="*/ 463666 h 601"/>
              <a:gd name="T52" fmla="*/ 92888 w 568"/>
              <a:gd name="T53" fmla="*/ 487724 h 601"/>
              <a:gd name="T54" fmla="*/ 49176 w 568"/>
              <a:gd name="T55" fmla="*/ 519437 h 601"/>
              <a:gd name="T56" fmla="*/ 30598 w 568"/>
              <a:gd name="T57" fmla="*/ 412269 h 601"/>
              <a:gd name="T58" fmla="*/ 59011 w 568"/>
              <a:gd name="T59" fmla="*/ 364153 h 601"/>
              <a:gd name="T60" fmla="*/ 516896 w 568"/>
              <a:gd name="T61" fmla="*/ 416643 h 601"/>
              <a:gd name="T62" fmla="*/ 505968 w 568"/>
              <a:gd name="T63" fmla="*/ 443982 h 601"/>
              <a:gd name="T64" fmla="*/ 497225 w 568"/>
              <a:gd name="T65" fmla="*/ 471321 h 601"/>
              <a:gd name="T66" fmla="*/ 491761 w 568"/>
              <a:gd name="T67" fmla="*/ 492099 h 601"/>
              <a:gd name="T68" fmla="*/ 526731 w 568"/>
              <a:gd name="T69" fmla="*/ 396960 h 601"/>
              <a:gd name="T70" fmla="*/ 560608 w 568"/>
              <a:gd name="T71" fmla="*/ 393679 h 601"/>
              <a:gd name="T72" fmla="*/ 308170 w 568"/>
              <a:gd name="T73" fmla="*/ 0 h 601"/>
              <a:gd name="T74" fmla="*/ 456792 w 568"/>
              <a:gd name="T75" fmla="*/ 117010 h 601"/>
              <a:gd name="T76" fmla="*/ 430564 w 568"/>
              <a:gd name="T77" fmla="*/ 195746 h 601"/>
              <a:gd name="T78" fmla="*/ 398873 w 568"/>
              <a:gd name="T79" fmla="*/ 88578 h 601"/>
              <a:gd name="T80" fmla="*/ 212004 w 568"/>
              <a:gd name="T81" fmla="*/ 200120 h 601"/>
              <a:gd name="T82" fmla="*/ 166106 w 568"/>
              <a:gd name="T83" fmla="*/ 168407 h 601"/>
              <a:gd name="T84" fmla="*/ 216375 w 568"/>
              <a:gd name="T85" fmla="*/ 44836 h 6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rgbClr val="0070C0"/>
          </a:solidFill>
          <a:ln>
            <a:noFill/>
          </a:ln>
        </p:spPr>
        <p:txBody>
          <a:bodyPr lIns="68557" tIns="34279" rIns="68557" bIns="34279"/>
          <a:lstStyle/>
          <a:p>
            <a:pPr fontAlgn="base">
              <a:spcBef>
                <a:spcPct val="0"/>
              </a:spcBef>
              <a:spcAft>
                <a:spcPct val="0"/>
              </a:spcAft>
              <a:buFont typeface="Arial" panose="020B0604020202020204" pitchFamily="34" charset="0"/>
              <a:buNone/>
            </a:pPr>
            <a:endParaRPr lang="zh-CN" altLang="en-US">
              <a:solidFill>
                <a:srgbClr val="294A5A"/>
              </a:solidFill>
              <a:ea typeface="宋体" panose="02010600030101010101" pitchFamily="2" charset="-122"/>
            </a:endParaRPr>
          </a:p>
        </p:txBody>
      </p:sp>
      <p:sp>
        <p:nvSpPr>
          <p:cNvPr id="42" name="TextBox 67"/>
          <p:cNvSpPr txBox="1"/>
          <p:nvPr/>
        </p:nvSpPr>
        <p:spPr>
          <a:xfrm>
            <a:off x="7149050" y="4259840"/>
            <a:ext cx="1396536" cy="553998"/>
          </a:xfrm>
          <a:prstGeom prst="rect">
            <a:avLst/>
          </a:prstGeom>
          <a:noFill/>
        </p:spPr>
        <p:txBody>
          <a:bodyPr wrap="none" rtlCol="0">
            <a:spAutoFit/>
          </a:bodyPr>
          <a:lstStyle/>
          <a:p>
            <a:pPr algn="ctr"/>
            <a:r>
              <a:rPr lang="en-US" altLang="zh-CN" sz="1500" dirty="0">
                <a:solidFill>
                  <a:schemeClr val="bg2"/>
                </a:solidFill>
                <a:latin typeface="微软雅黑" panose="020B0503020204020204" pitchFamily="34" charset="-122"/>
                <a:ea typeface="微软雅黑" panose="020B0503020204020204" pitchFamily="34" charset="-122"/>
              </a:rPr>
              <a:t>PART 04    </a:t>
            </a:r>
          </a:p>
          <a:p>
            <a:pPr algn="ctr"/>
            <a:r>
              <a:rPr lang="zh-CN" altLang="en-US" sz="1500" b="1" spc="75" dirty="0">
                <a:solidFill>
                  <a:schemeClr val="bg2"/>
                </a:solidFill>
                <a:latin typeface="微软雅黑" panose="020B0503020204020204" pitchFamily="34" charset="-122"/>
                <a:ea typeface="微软雅黑" panose="020B0503020204020204" pitchFamily="34" charset="-122"/>
              </a:rPr>
              <a:t>明年工作计划</a:t>
            </a:r>
          </a:p>
        </p:txBody>
      </p:sp>
      <p:grpSp>
        <p:nvGrpSpPr>
          <p:cNvPr id="45" name="组合 44"/>
          <p:cNvGrpSpPr/>
          <p:nvPr/>
        </p:nvGrpSpPr>
        <p:grpSpPr>
          <a:xfrm>
            <a:off x="7456634" y="3507854"/>
            <a:ext cx="499742" cy="642390"/>
            <a:chOff x="731016" y="1671338"/>
            <a:chExt cx="366231" cy="470769"/>
          </a:xfrm>
          <a:solidFill>
            <a:srgbClr val="1B4C98"/>
          </a:solidFill>
        </p:grpSpPr>
        <p:sp>
          <p:nvSpPr>
            <p:cNvPr id="46" name="Freeform 108"/>
            <p:cNvSpPr/>
            <p:nvPr/>
          </p:nvSpPr>
          <p:spPr bwMode="auto">
            <a:xfrm flipH="1">
              <a:off x="731016" y="2089492"/>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47"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48" name="Rectangle 110"/>
            <p:cNvSpPr>
              <a:spLocks noChangeArrowheads="1"/>
            </p:cNvSpPr>
            <p:nvPr/>
          </p:nvSpPr>
          <p:spPr bwMode="auto">
            <a:xfrm flipH="1">
              <a:off x="731016" y="1933030"/>
              <a:ext cx="51923" cy="5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49" name="Rectangle 111"/>
            <p:cNvSpPr>
              <a:spLocks noChangeArrowheads="1"/>
            </p:cNvSpPr>
            <p:nvPr/>
          </p:nvSpPr>
          <p:spPr bwMode="auto">
            <a:xfrm flipH="1">
              <a:off x="731016" y="2011261"/>
              <a:ext cx="51923" cy="526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grpSp>
      <p:sp>
        <p:nvSpPr>
          <p:cNvPr id="73" name="TextBox 72"/>
          <p:cNvSpPr txBox="1"/>
          <p:nvPr/>
        </p:nvSpPr>
        <p:spPr>
          <a:xfrm>
            <a:off x="646588" y="867837"/>
            <a:ext cx="1974297" cy="1015663"/>
          </a:xfrm>
          <a:prstGeom prst="rect">
            <a:avLst/>
          </a:prstGeom>
          <a:noFill/>
        </p:spPr>
        <p:txBody>
          <a:bodyPr wrap="square" rtlCol="0">
            <a:spAutoFit/>
          </a:bodyPr>
          <a:lstStyle/>
          <a:p>
            <a:r>
              <a:rPr lang="zh-CN" altLang="en-US" sz="6000" b="1" dirty="0">
                <a:solidFill>
                  <a:srgbClr val="19448B"/>
                </a:solidFill>
                <a:latin typeface="微软雅黑" panose="020B0503020204020204" pitchFamily="34" charset="-122"/>
                <a:ea typeface="微软雅黑" panose="020B0503020204020204" pitchFamily="34" charset="-122"/>
              </a:rPr>
              <a:t>目录</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1000"/>
                                        <p:tgtEl>
                                          <p:spTgt spid="52"/>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53"/>
                                        </p:tgtEl>
                                        <p:attrNameLst>
                                          <p:attrName>style.visibility</p:attrName>
                                        </p:attrNameLst>
                                      </p:cBhvr>
                                      <p:to>
                                        <p:strVal val="visible"/>
                                      </p:to>
                                    </p:set>
                                    <p:animEffect transition="in" filter="wipe(left)">
                                      <p:cBhvr>
                                        <p:cTn id="10" dur="1000"/>
                                        <p:tgtEl>
                                          <p:spTgt spid="5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left)">
                                      <p:cBhvr>
                                        <p:cTn id="13" dur="1000"/>
                                        <p:tgtEl>
                                          <p:spTgt spid="5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ipe(left)">
                                      <p:cBhvr>
                                        <p:cTn id="16" dur="1000"/>
                                        <p:tgtEl>
                                          <p:spTgt spid="5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wipe(left)">
                                      <p:cBhvr>
                                        <p:cTn id="19" dur="1000"/>
                                        <p:tgtEl>
                                          <p:spTgt spid="5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left)">
                                      <p:cBhvr>
                                        <p:cTn id="22" dur="1000"/>
                                        <p:tgtEl>
                                          <p:spTgt spid="57"/>
                                        </p:tgtEl>
                                      </p:cBhvr>
                                    </p:animEffect>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anim calcmode="lin" valueType="num">
                                      <p:cBhvr>
                                        <p:cTn id="27" dur="500" fill="hold"/>
                                        <p:tgtEl>
                                          <p:spTgt spid="13"/>
                                        </p:tgtEl>
                                        <p:attrNameLst>
                                          <p:attrName>ppt_x</p:attrName>
                                        </p:attrNameLst>
                                      </p:cBhvr>
                                      <p:tavLst>
                                        <p:tav tm="0">
                                          <p:val>
                                            <p:strVal val="#ppt_x"/>
                                          </p:val>
                                        </p:tav>
                                        <p:tav tm="100000">
                                          <p:val>
                                            <p:strVal val="#ppt_x"/>
                                          </p:val>
                                        </p:tav>
                                      </p:tavLst>
                                    </p:anim>
                                    <p:anim calcmode="lin" valueType="num">
                                      <p:cBhvr>
                                        <p:cTn id="28" dur="500" fill="hold"/>
                                        <p:tgtEl>
                                          <p:spTgt spid="13"/>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anim calcmode="lin" valueType="num">
                                      <p:cBhvr>
                                        <p:cTn id="37" dur="500" fill="hold"/>
                                        <p:tgtEl>
                                          <p:spTgt spid="14"/>
                                        </p:tgtEl>
                                        <p:attrNameLst>
                                          <p:attrName>ppt_x</p:attrName>
                                        </p:attrNameLst>
                                      </p:cBhvr>
                                      <p:tavLst>
                                        <p:tav tm="0">
                                          <p:val>
                                            <p:strVal val="#ppt_x"/>
                                          </p:val>
                                        </p:tav>
                                        <p:tav tm="100000">
                                          <p:val>
                                            <p:strVal val="#ppt_x"/>
                                          </p:val>
                                        </p:tav>
                                      </p:tavLst>
                                    </p:anim>
                                    <p:anim calcmode="lin" valueType="num">
                                      <p:cBhvr>
                                        <p:cTn id="38" dur="50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42" presetClass="entr" presetSubtype="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anim calcmode="lin" valueType="num">
                                      <p:cBhvr>
                                        <p:cTn id="43" dur="500" fill="hold"/>
                                        <p:tgtEl>
                                          <p:spTgt spid="15"/>
                                        </p:tgtEl>
                                        <p:attrNameLst>
                                          <p:attrName>ppt_x</p:attrName>
                                        </p:attrNameLst>
                                      </p:cBhvr>
                                      <p:tavLst>
                                        <p:tav tm="0">
                                          <p:val>
                                            <p:strVal val="#ppt_x"/>
                                          </p:val>
                                        </p:tav>
                                        <p:tav tm="100000">
                                          <p:val>
                                            <p:strVal val="#ppt_x"/>
                                          </p:val>
                                        </p:tav>
                                      </p:tavLst>
                                    </p:anim>
                                    <p:anim calcmode="lin" valueType="num">
                                      <p:cBhvr>
                                        <p:cTn id="44" dur="500" fill="hold"/>
                                        <p:tgtEl>
                                          <p:spTgt spid="15"/>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42" presetClass="entr" presetSubtype="0"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strVal val="#ppt_x"/>
                                          </p:val>
                                        </p:tav>
                                        <p:tav tm="100000">
                                          <p:val>
                                            <p:strVal val="#ppt_x"/>
                                          </p:val>
                                        </p:tav>
                                      </p:tavLst>
                                    </p:anim>
                                    <p:anim calcmode="lin" valueType="num">
                                      <p:cBhvr>
                                        <p:cTn id="50" dur="500" fill="hold"/>
                                        <p:tgtEl>
                                          <p:spTgt spid="17"/>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1"/>
                                        </p:tgtEl>
                                        <p:attrNameLst>
                                          <p:attrName>ppt_y</p:attrName>
                                        </p:attrNameLst>
                                      </p:cBhvr>
                                      <p:tavLst>
                                        <p:tav tm="0">
                                          <p:val>
                                            <p:strVal val="#ppt_y"/>
                                          </p:val>
                                        </p:tav>
                                        <p:tav tm="100000">
                                          <p:val>
                                            <p:strVal val="#ppt_y"/>
                                          </p:val>
                                        </p:tav>
                                      </p:tavLst>
                                    </p:anim>
                                    <p:anim calcmode="lin" valueType="num">
                                      <p:cBhvr>
                                        <p:cTn id="5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1"/>
                                        </p:tgtEl>
                                      </p:cBhvr>
                                    </p:animEffect>
                                  </p:childTnLst>
                                </p:cTn>
                              </p:par>
                            </p:childTnLst>
                          </p:cTn>
                        </p:par>
                        <p:par>
                          <p:cTn id="59" fill="hold">
                            <p:stCondLst>
                              <p:cond delay="3349"/>
                            </p:stCondLst>
                            <p:childTnLst>
                              <p:par>
                                <p:cTn id="60" presetID="16" presetClass="entr" presetSubtype="21" fill="hold" grpId="0" nodeType="after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barn(inVertical)">
                                      <p:cBhvr>
                                        <p:cTn id="62" dur="500"/>
                                        <p:tgtEl>
                                          <p:spTgt spid="73"/>
                                        </p:tgtEl>
                                      </p:cBhvr>
                                    </p:animEffect>
                                  </p:childTnLst>
                                </p:cTn>
                              </p:par>
                            </p:childTnLst>
                          </p:cTn>
                        </p:par>
                        <p:par>
                          <p:cTn id="63" fill="hold">
                            <p:stCondLst>
                              <p:cond delay="3849"/>
                            </p:stCondLst>
                            <p:childTnLst>
                              <p:par>
                                <p:cTn id="64" presetID="22" presetClass="entr" presetSubtype="8"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left)">
                                      <p:cBhvr>
                                        <p:cTn id="66" dur="500"/>
                                        <p:tgtEl>
                                          <p:spTgt spid="26"/>
                                        </p:tgtEl>
                                      </p:cBhvr>
                                    </p:animEffect>
                                  </p:childTnLst>
                                </p:cTn>
                              </p:par>
                            </p:childTnLst>
                          </p:cTn>
                        </p:par>
                        <p:par>
                          <p:cTn id="67" fill="hold">
                            <p:stCondLst>
                              <p:cond delay="4349"/>
                            </p:stCondLst>
                            <p:childTnLst>
                              <p:par>
                                <p:cTn id="68" presetID="22" presetClass="entr" presetSubtype="4" fill="hold"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down)">
                                      <p:cBhvr>
                                        <p:cTn id="70" dur="500"/>
                                        <p:tgtEl>
                                          <p:spTgt spid="23"/>
                                        </p:tgtEl>
                                      </p:cBhvr>
                                    </p:animEffect>
                                  </p:childTnLst>
                                </p:cTn>
                              </p:par>
                            </p:childTnLst>
                          </p:cTn>
                        </p:par>
                        <p:par>
                          <p:cTn id="71" fill="hold">
                            <p:stCondLst>
                              <p:cond delay="4849"/>
                            </p:stCondLst>
                            <p:childTnLst>
                              <p:par>
                                <p:cTn id="72" presetID="22" presetClass="entr" presetSubtype="8"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left)">
                                      <p:cBhvr>
                                        <p:cTn id="74" dur="500"/>
                                        <p:tgtEl>
                                          <p:spTgt spid="27"/>
                                        </p:tgtEl>
                                      </p:cBhvr>
                                    </p:animEffect>
                                  </p:childTnLst>
                                </p:cTn>
                              </p:par>
                            </p:childTnLst>
                          </p:cTn>
                        </p:par>
                        <p:par>
                          <p:cTn id="75" fill="hold">
                            <p:stCondLst>
                              <p:cond delay="5349"/>
                            </p:stCondLst>
                            <p:childTnLst>
                              <p:par>
                                <p:cTn id="76" presetID="22" presetClass="entr" presetSubtype="4" fill="hold" nodeType="after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wipe(down)">
                                      <p:cBhvr>
                                        <p:cTn id="78" dur="500"/>
                                        <p:tgtEl>
                                          <p:spTgt spid="30"/>
                                        </p:tgtEl>
                                      </p:cBhvr>
                                    </p:animEffect>
                                  </p:childTnLst>
                                </p:cTn>
                              </p:par>
                            </p:childTnLst>
                          </p:cTn>
                        </p:par>
                        <p:par>
                          <p:cTn id="79" fill="hold">
                            <p:stCondLst>
                              <p:cond delay="5849"/>
                            </p:stCondLst>
                            <p:childTnLst>
                              <p:par>
                                <p:cTn id="80" presetID="22" presetClass="entr" presetSubtype="8" fill="hold" grpId="0" nodeType="after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wipe(left)">
                                      <p:cBhvr>
                                        <p:cTn id="82" dur="500"/>
                                        <p:tgtEl>
                                          <p:spTgt spid="34"/>
                                        </p:tgtEl>
                                      </p:cBhvr>
                                    </p:animEffect>
                                  </p:childTnLst>
                                </p:cTn>
                              </p:par>
                            </p:childTnLst>
                          </p:cTn>
                        </p:par>
                        <p:par>
                          <p:cTn id="83" fill="hold">
                            <p:stCondLst>
                              <p:cond delay="6349"/>
                            </p:stCondLst>
                            <p:childTnLst>
                              <p:par>
                                <p:cTn id="84" presetID="22" presetClass="entr" presetSubtype="4" fill="hold" grpId="0"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wipe(down)">
                                      <p:cBhvr>
                                        <p:cTn id="86" dur="500"/>
                                        <p:tgtEl>
                                          <p:spTgt spid="37"/>
                                        </p:tgtEl>
                                      </p:cBhvr>
                                    </p:animEffect>
                                  </p:childTnLst>
                                </p:cTn>
                              </p:par>
                            </p:childTnLst>
                          </p:cTn>
                        </p:par>
                        <p:par>
                          <p:cTn id="87" fill="hold">
                            <p:stCondLst>
                              <p:cond delay="6849"/>
                            </p:stCondLst>
                            <p:childTnLst>
                              <p:par>
                                <p:cTn id="88" presetID="22" presetClass="entr" presetSubtype="8" fill="hold" grpId="0" nodeType="afterEffect">
                                  <p:stCondLst>
                                    <p:cond delay="0"/>
                                  </p:stCondLst>
                                  <p:childTnLst>
                                    <p:set>
                                      <p:cBhvr>
                                        <p:cTn id="89" dur="1" fill="hold">
                                          <p:stCondLst>
                                            <p:cond delay="0"/>
                                          </p:stCondLst>
                                        </p:cTn>
                                        <p:tgtEl>
                                          <p:spTgt spid="38"/>
                                        </p:tgtEl>
                                        <p:attrNameLst>
                                          <p:attrName>style.visibility</p:attrName>
                                        </p:attrNameLst>
                                      </p:cBhvr>
                                      <p:to>
                                        <p:strVal val="visible"/>
                                      </p:to>
                                    </p:set>
                                    <p:animEffect transition="in" filter="wipe(left)">
                                      <p:cBhvr>
                                        <p:cTn id="90" dur="500"/>
                                        <p:tgtEl>
                                          <p:spTgt spid="38"/>
                                        </p:tgtEl>
                                      </p:cBhvr>
                                    </p:animEffect>
                                  </p:childTnLst>
                                </p:cTn>
                              </p:par>
                            </p:childTnLst>
                          </p:cTn>
                        </p:par>
                        <p:par>
                          <p:cTn id="91" fill="hold">
                            <p:stCondLst>
                              <p:cond delay="7349"/>
                            </p:stCondLst>
                            <p:childTnLst>
                              <p:par>
                                <p:cTn id="92" presetID="22" presetClass="entr" presetSubtype="4" fill="hold" grpId="0" nodeType="afterEffect">
                                  <p:stCondLst>
                                    <p:cond delay="0"/>
                                  </p:stCondLst>
                                  <p:childTnLst>
                                    <p:set>
                                      <p:cBhvr>
                                        <p:cTn id="93" dur="1" fill="hold">
                                          <p:stCondLst>
                                            <p:cond delay="0"/>
                                          </p:stCondLst>
                                        </p:cTn>
                                        <p:tgtEl>
                                          <p:spTgt spid="41"/>
                                        </p:tgtEl>
                                        <p:attrNameLst>
                                          <p:attrName>style.visibility</p:attrName>
                                        </p:attrNameLst>
                                      </p:cBhvr>
                                      <p:to>
                                        <p:strVal val="visible"/>
                                      </p:to>
                                    </p:set>
                                    <p:animEffect transition="in" filter="wipe(down)">
                                      <p:cBhvr>
                                        <p:cTn id="94" dur="500"/>
                                        <p:tgtEl>
                                          <p:spTgt spid="41"/>
                                        </p:tgtEl>
                                      </p:cBhvr>
                                    </p:animEffect>
                                  </p:childTnLst>
                                </p:cTn>
                              </p:par>
                            </p:childTnLst>
                          </p:cTn>
                        </p:par>
                        <p:par>
                          <p:cTn id="95" fill="hold">
                            <p:stCondLst>
                              <p:cond delay="7849"/>
                            </p:stCondLst>
                            <p:childTnLst>
                              <p:par>
                                <p:cTn id="96" presetID="22" presetClass="entr" presetSubtype="8" fill="hold" grpId="0" nodeType="afterEffect">
                                  <p:stCondLst>
                                    <p:cond delay="0"/>
                                  </p:stCondLst>
                                  <p:childTnLst>
                                    <p:set>
                                      <p:cBhvr>
                                        <p:cTn id="97" dur="1" fill="hold">
                                          <p:stCondLst>
                                            <p:cond delay="0"/>
                                          </p:stCondLst>
                                        </p:cTn>
                                        <p:tgtEl>
                                          <p:spTgt spid="42"/>
                                        </p:tgtEl>
                                        <p:attrNameLst>
                                          <p:attrName>style.visibility</p:attrName>
                                        </p:attrNameLst>
                                      </p:cBhvr>
                                      <p:to>
                                        <p:strVal val="visible"/>
                                      </p:to>
                                    </p:set>
                                    <p:animEffect transition="in" filter="wipe(left)">
                                      <p:cBhvr>
                                        <p:cTn id="98" dur="500"/>
                                        <p:tgtEl>
                                          <p:spTgt spid="42"/>
                                        </p:tgtEl>
                                      </p:cBhvr>
                                    </p:animEffect>
                                  </p:childTnLst>
                                </p:cTn>
                              </p:par>
                            </p:childTnLst>
                          </p:cTn>
                        </p:par>
                        <p:par>
                          <p:cTn id="99" fill="hold">
                            <p:stCondLst>
                              <p:cond delay="8349"/>
                            </p:stCondLst>
                            <p:childTnLst>
                              <p:par>
                                <p:cTn id="100" presetID="22" presetClass="entr" presetSubtype="4" fill="hold" nodeType="afterEffect">
                                  <p:stCondLst>
                                    <p:cond delay="0"/>
                                  </p:stCondLst>
                                  <p:childTnLst>
                                    <p:set>
                                      <p:cBhvr>
                                        <p:cTn id="101" dur="1" fill="hold">
                                          <p:stCondLst>
                                            <p:cond delay="0"/>
                                          </p:stCondLst>
                                        </p:cTn>
                                        <p:tgtEl>
                                          <p:spTgt spid="45"/>
                                        </p:tgtEl>
                                        <p:attrNameLst>
                                          <p:attrName>style.visibility</p:attrName>
                                        </p:attrNameLst>
                                      </p:cBhvr>
                                      <p:to>
                                        <p:strVal val="visible"/>
                                      </p:to>
                                    </p:set>
                                    <p:animEffect transition="in" filter="wipe(down)">
                                      <p:cBhvr>
                                        <p:cTn id="10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57" grpId="0" animBg="1"/>
      <p:bldP spid="11" grpId="0"/>
      <p:bldP spid="26" grpId="0"/>
      <p:bldP spid="27" grpId="0"/>
      <p:bldP spid="34" grpId="0"/>
      <p:bldP spid="37" grpId="0" animBg="1"/>
      <p:bldP spid="38" grpId="0"/>
      <p:bldP spid="41" grpId="0" animBg="1"/>
      <p:bldP spid="42" grpId="0"/>
      <p:bldP spid="7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15"/>
          <p:cNvSpPr>
            <a:spLocks noChangeArrowheads="1"/>
          </p:cNvSpPr>
          <p:nvPr/>
        </p:nvSpPr>
        <p:spPr bwMode="auto">
          <a:xfrm>
            <a:off x="0" y="0"/>
            <a:ext cx="3173746" cy="5143500"/>
          </a:xfrm>
          <a:prstGeom prst="rect">
            <a:avLst/>
          </a:prstGeom>
          <a:solidFill>
            <a:srgbClr val="1B4C98"/>
          </a:solidFill>
          <a:ln>
            <a:noFill/>
          </a:ln>
        </p:spPr>
        <p:txBody>
          <a:bodyPr lIns="68580" tIns="34290" rIns="68580" bIns="34290" anchor="ctr"/>
          <a:lstStyle/>
          <a:p>
            <a:pPr algn="ctr" eaLnBrk="1" hangingPunct="1"/>
            <a:endParaRPr lang="zh-CN" altLang="en-US">
              <a:solidFill>
                <a:srgbClr val="C80000"/>
              </a:solidFill>
            </a:endParaRPr>
          </a:p>
        </p:txBody>
      </p:sp>
      <p:sp>
        <p:nvSpPr>
          <p:cNvPr id="38" name="矩形 15"/>
          <p:cNvSpPr>
            <a:spLocks noChangeArrowheads="1"/>
          </p:cNvSpPr>
          <p:nvPr/>
        </p:nvSpPr>
        <p:spPr bwMode="auto">
          <a:xfrm flipV="1">
            <a:off x="0" y="2291510"/>
            <a:ext cx="1457064" cy="2851988"/>
          </a:xfrm>
          <a:custGeom>
            <a:avLst/>
            <a:gdLst>
              <a:gd name="connsiteX0" fmla="*/ 0 w 3173746"/>
              <a:gd name="connsiteY0" fmla="*/ 0 h 5143500"/>
              <a:gd name="connsiteX1" fmla="*/ 3173746 w 3173746"/>
              <a:gd name="connsiteY1" fmla="*/ 0 h 5143500"/>
              <a:gd name="connsiteX2" fmla="*/ 3173746 w 3173746"/>
              <a:gd name="connsiteY2" fmla="*/ 5143500 h 5143500"/>
              <a:gd name="connsiteX3" fmla="*/ 0 w 3173746"/>
              <a:gd name="connsiteY3" fmla="*/ 5143500 h 5143500"/>
              <a:gd name="connsiteX4" fmla="*/ 0 w 3173746"/>
              <a:gd name="connsiteY4" fmla="*/ 0 h 5143500"/>
              <a:gd name="connsiteX0-1" fmla="*/ 0 w 3173746"/>
              <a:gd name="connsiteY0-2" fmla="*/ 0 h 5143500"/>
              <a:gd name="connsiteX1-3" fmla="*/ 3173746 w 3173746"/>
              <a:gd name="connsiteY1-4" fmla="*/ 0 h 5143500"/>
              <a:gd name="connsiteX2-5" fmla="*/ 0 w 3173746"/>
              <a:gd name="connsiteY2-6" fmla="*/ 5143500 h 5143500"/>
              <a:gd name="connsiteX3-7" fmla="*/ 0 w 3173746"/>
              <a:gd name="connsiteY3-8" fmla="*/ 0 h 5143500"/>
            </a:gdLst>
            <a:ahLst/>
            <a:cxnLst>
              <a:cxn ang="0">
                <a:pos x="connsiteX0-1" y="connsiteY0-2"/>
              </a:cxn>
              <a:cxn ang="0">
                <a:pos x="connsiteX1-3" y="connsiteY1-4"/>
              </a:cxn>
              <a:cxn ang="0">
                <a:pos x="connsiteX2-5" y="connsiteY2-6"/>
              </a:cxn>
              <a:cxn ang="0">
                <a:pos x="connsiteX3-7" y="connsiteY3-8"/>
              </a:cxn>
            </a:cxnLst>
            <a:rect l="l" t="t" r="r" b="b"/>
            <a:pathLst>
              <a:path w="3173746" h="5143500">
                <a:moveTo>
                  <a:pt x="0" y="0"/>
                </a:moveTo>
                <a:lnTo>
                  <a:pt x="3173746" y="0"/>
                </a:lnTo>
                <a:lnTo>
                  <a:pt x="0" y="5143500"/>
                </a:lnTo>
                <a:lnTo>
                  <a:pt x="0" y="0"/>
                </a:lnTo>
                <a:close/>
              </a:path>
            </a:pathLst>
          </a:custGeom>
          <a:solidFill>
            <a:srgbClr val="19448B"/>
          </a:solidFill>
          <a:ln>
            <a:noFill/>
          </a:ln>
        </p:spPr>
        <p:txBody>
          <a:bodyPr lIns="68580" tIns="34290" rIns="68580" bIns="34290" anchor="ctr"/>
          <a:lstStyle/>
          <a:p>
            <a:pPr algn="ctr" eaLnBrk="1" hangingPunct="1"/>
            <a:endParaRPr lang="zh-CN" altLang="en-US">
              <a:solidFill>
                <a:srgbClr val="C80000"/>
              </a:solidFill>
            </a:endParaRPr>
          </a:p>
        </p:txBody>
      </p:sp>
      <p:sp>
        <p:nvSpPr>
          <p:cNvPr id="59" name="文本框 9"/>
          <p:cNvSpPr txBox="1"/>
          <p:nvPr/>
        </p:nvSpPr>
        <p:spPr>
          <a:xfrm>
            <a:off x="4173211" y="354177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1.</a:t>
            </a:r>
            <a:r>
              <a:rPr lang="zh-CN" altLang="en-US" sz="1500">
                <a:solidFill>
                  <a:schemeClr val="bg1">
                    <a:lumMod val="50000"/>
                  </a:schemeClr>
                </a:solidFill>
                <a:latin typeface="微软雅黑" panose="020B0503020204020204" pitchFamily="34" charset="-122"/>
                <a:ea typeface="微软雅黑" panose="020B0503020204020204" pitchFamily="34" charset="-122"/>
              </a:rPr>
              <a:t>工作概述</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文本框 9"/>
          <p:cNvSpPr txBox="1"/>
          <p:nvPr/>
        </p:nvSpPr>
        <p:spPr>
          <a:xfrm>
            <a:off x="4173210" y="386721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3.</a:t>
            </a:r>
            <a:r>
              <a:rPr lang="zh-CN" altLang="en-US" sz="1500">
                <a:solidFill>
                  <a:schemeClr val="bg1">
                    <a:lumMod val="50000"/>
                  </a:schemeClr>
                </a:solidFill>
                <a:latin typeface="微软雅黑" panose="020B0503020204020204" pitchFamily="34" charset="-122"/>
                <a:ea typeface="微软雅黑" panose="020B0503020204020204" pitchFamily="34" charset="-122"/>
              </a:rPr>
              <a:t>重点工作回顾</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文本框 9"/>
          <p:cNvSpPr txBox="1"/>
          <p:nvPr/>
        </p:nvSpPr>
        <p:spPr>
          <a:xfrm>
            <a:off x="5876427" y="3545030"/>
            <a:ext cx="2007940" cy="230832"/>
          </a:xfrm>
          <a:prstGeom prst="rect">
            <a:avLst/>
          </a:prstGeom>
          <a:noFill/>
        </p:spPr>
        <p:txBody>
          <a:bodyPr wrap="square" lIns="0" tIns="0" rIns="0" bIns="0" rtlCol="0">
            <a:spAutoFit/>
          </a:bodyPr>
          <a:lstStyle/>
          <a:p>
            <a:pPr marL="0" lvl="1"/>
            <a:r>
              <a:rPr lang="en-US" altLang="zh-CN" sz="1500" dirty="0">
                <a:solidFill>
                  <a:schemeClr val="bg1">
                    <a:lumMod val="50000"/>
                  </a:schemeClr>
                </a:solidFill>
                <a:latin typeface="微软雅黑" panose="020B0503020204020204" pitchFamily="34" charset="-122"/>
                <a:ea typeface="微软雅黑" panose="020B0503020204020204" pitchFamily="34" charset="-122"/>
              </a:rPr>
              <a:t>2.</a:t>
            </a:r>
            <a:r>
              <a:rPr lang="zh-CN" altLang="en-US" sz="1500" dirty="0">
                <a:solidFill>
                  <a:schemeClr val="bg1">
                    <a:lumMod val="50000"/>
                  </a:schemeClr>
                </a:solidFill>
                <a:latin typeface="微软雅黑" panose="020B0503020204020204" pitchFamily="34" charset="-122"/>
                <a:ea typeface="微软雅黑" panose="020B0503020204020204" pitchFamily="34" charset="-122"/>
              </a:rPr>
              <a:t>具体工作明细</a:t>
            </a:r>
          </a:p>
        </p:txBody>
      </p:sp>
      <p:sp>
        <p:nvSpPr>
          <p:cNvPr id="62" name="文本框 9"/>
          <p:cNvSpPr txBox="1"/>
          <p:nvPr/>
        </p:nvSpPr>
        <p:spPr>
          <a:xfrm>
            <a:off x="5876428" y="3870920"/>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4.</a:t>
            </a:r>
            <a:r>
              <a:rPr lang="zh-CN" altLang="en-US" sz="1500">
                <a:solidFill>
                  <a:schemeClr val="bg1">
                    <a:lumMod val="50000"/>
                  </a:schemeClr>
                </a:solidFill>
                <a:latin typeface="微软雅黑" panose="020B0503020204020204" pitchFamily="34" charset="-122"/>
                <a:ea typeface="微软雅黑" panose="020B0503020204020204" pitchFamily="34" charset="-122"/>
              </a:rPr>
              <a:t>团队建设情况</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565860" y="1673571"/>
            <a:ext cx="7038588" cy="1840137"/>
            <a:chOff x="31445" y="83310"/>
            <a:chExt cx="2690842" cy="463614"/>
          </a:xfrm>
          <a:solidFill>
            <a:srgbClr val="5FA326"/>
          </a:solidFill>
        </p:grpSpPr>
        <p:sp>
          <p:nvSpPr>
            <p:cNvPr id="29" name="矩形 28"/>
            <p:cNvSpPr/>
            <p:nvPr/>
          </p:nvSpPr>
          <p:spPr>
            <a:xfrm>
              <a:off x="31445" y="176315"/>
              <a:ext cx="2383462" cy="293086"/>
            </a:xfrm>
            <a:prstGeom prst="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sp>
          <p:nvSpPr>
            <p:cNvPr id="30" name="等腰三角形 29"/>
            <p:cNvSpPr/>
            <p:nvPr/>
          </p:nvSpPr>
          <p:spPr>
            <a:xfrm rot="5400000">
              <a:off x="2336790" y="161427"/>
              <a:ext cx="463614" cy="307380"/>
            </a:xfrm>
            <a:prstGeom prst="triangle">
              <a:avLst/>
            </a:pr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grpSp>
      <p:grpSp>
        <p:nvGrpSpPr>
          <p:cNvPr id="32" name="组合 31"/>
          <p:cNvGrpSpPr/>
          <p:nvPr/>
        </p:nvGrpSpPr>
        <p:grpSpPr>
          <a:xfrm>
            <a:off x="993248" y="1309524"/>
            <a:ext cx="2619916" cy="2619916"/>
            <a:chOff x="267453" y="94709"/>
            <a:chExt cx="454824" cy="454824"/>
          </a:xfrm>
        </p:grpSpPr>
        <p:sp>
          <p:nvSpPr>
            <p:cNvPr id="33" name="椭圆 32"/>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4" name="椭圆 33"/>
            <p:cNvSpPr/>
            <p:nvPr/>
          </p:nvSpPr>
          <p:spPr>
            <a:xfrm>
              <a:off x="343738" y="170570"/>
              <a:ext cx="302255" cy="302255"/>
            </a:xfrm>
            <a:prstGeom prst="ellipse">
              <a:avLst/>
            </a:prstGeom>
            <a:solidFill>
              <a:srgbClr val="0070C0"/>
            </a:solidFill>
            <a:ln w="25400" cap="flat" cmpd="sng" algn="ctr">
              <a:no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5" name="同心圆 34"/>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algn="ctr">
                <a:defRPr/>
              </a:pPr>
              <a:endParaRPr lang="zh-CN" altLang="en-US" sz="1200" kern="0">
                <a:solidFill>
                  <a:prstClr val="black"/>
                </a:solidFill>
                <a:latin typeface="Arial" panose="020B0604020202020204"/>
                <a:ea typeface="方正正中黑简体"/>
                <a:cs typeface="+mn-ea"/>
                <a:sym typeface="+mn-lt"/>
              </a:endParaRPr>
            </a:p>
          </p:txBody>
        </p:sp>
        <p:sp>
          <p:nvSpPr>
            <p:cNvPr id="36" name="TextBox 9"/>
            <p:cNvSpPr txBox="1"/>
            <p:nvPr/>
          </p:nvSpPr>
          <p:spPr>
            <a:xfrm>
              <a:off x="370583" y="176347"/>
              <a:ext cx="269714" cy="272497"/>
            </a:xfrm>
            <a:prstGeom prst="rect">
              <a:avLst/>
            </a:prstGeom>
            <a:noFill/>
          </p:spPr>
          <p:txBody>
            <a:bodyPr wrap="none" rtlCol="0">
              <a:spAutoFit/>
            </a:bodyPr>
            <a:lstStyle/>
            <a:p>
              <a:pPr>
                <a:defRPr/>
              </a:pPr>
              <a:r>
                <a:rPr lang="en-US" altLang="zh-CN" sz="9600" kern="0" dirty="0">
                  <a:solidFill>
                    <a:prstClr val="white"/>
                  </a:solidFill>
                  <a:latin typeface="Arial" panose="020B0604020202020204"/>
                  <a:ea typeface="方正正中黑简体"/>
                  <a:cs typeface="+mn-ea"/>
                  <a:sym typeface="+mn-lt"/>
                </a:rPr>
                <a:t>01</a:t>
              </a:r>
              <a:endParaRPr lang="zh-CN" altLang="en-US" sz="9600" kern="0" dirty="0">
                <a:solidFill>
                  <a:prstClr val="white"/>
                </a:solidFill>
                <a:latin typeface="Arial" panose="020B0604020202020204"/>
                <a:ea typeface="方正正中黑简体"/>
                <a:cs typeface="+mn-ea"/>
                <a:sym typeface="+mn-lt"/>
              </a:endParaRPr>
            </a:p>
          </p:txBody>
        </p:sp>
      </p:grpSp>
      <p:grpSp>
        <p:nvGrpSpPr>
          <p:cNvPr id="54" name="组合 53"/>
          <p:cNvGrpSpPr/>
          <p:nvPr/>
        </p:nvGrpSpPr>
        <p:grpSpPr>
          <a:xfrm>
            <a:off x="4788024" y="843558"/>
            <a:ext cx="1195529" cy="1045925"/>
            <a:chOff x="2506109" y="1744962"/>
            <a:chExt cx="648056" cy="625030"/>
          </a:xfrm>
          <a:solidFill>
            <a:srgbClr val="19448B"/>
          </a:solidFill>
        </p:grpSpPr>
        <p:sp>
          <p:nvSpPr>
            <p:cNvPr id="55" name="Freeform 252"/>
            <p:cNvSpPr/>
            <p:nvPr/>
          </p:nvSpPr>
          <p:spPr bwMode="auto">
            <a:xfrm>
              <a:off x="2608088" y="1886417"/>
              <a:ext cx="444100" cy="483575"/>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56" name="Freeform 253"/>
            <p:cNvSpPr/>
            <p:nvPr/>
          </p:nvSpPr>
          <p:spPr bwMode="auto">
            <a:xfrm>
              <a:off x="2506109" y="1744962"/>
              <a:ext cx="648056" cy="351990"/>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sp>
        <p:nvSpPr>
          <p:cNvPr id="39" name="TextBox 8"/>
          <p:cNvSpPr txBox="1"/>
          <p:nvPr/>
        </p:nvSpPr>
        <p:spPr>
          <a:xfrm>
            <a:off x="3900119" y="2291511"/>
            <a:ext cx="2954654" cy="646331"/>
          </a:xfrm>
          <a:prstGeom prst="rect">
            <a:avLst/>
          </a:prstGeom>
          <a:no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defPPr>
              <a:defRPr lang="zh-CN"/>
            </a:defPPr>
            <a:lvl1pPr>
              <a:defRPr kern="0">
                <a:solidFill>
                  <a:prstClr val="black"/>
                </a:solidFill>
              </a:defRPr>
            </a:lvl1pPr>
          </a:lstStyle>
          <a:p>
            <a:r>
              <a:rPr lang="zh-CN" altLang="en-US" sz="3600" b="1" dirty="0">
                <a:solidFill>
                  <a:schemeClr val="bg1"/>
                </a:solidFill>
                <a:latin typeface="微软雅黑" panose="020B0503020204020204" pitchFamily="34" charset="-122"/>
                <a:ea typeface="微软雅黑" panose="020B0503020204020204" pitchFamily="34" charset="-122"/>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heel(1)">
                                      <p:cBhvr>
                                        <p:cTn id="16" dur="2000"/>
                                        <p:tgtEl>
                                          <p:spTgt spid="32"/>
                                        </p:tgtEl>
                                      </p:cBhvr>
                                    </p:animEffect>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wipe(down)">
                                      <p:cBhvr>
                                        <p:cTn id="20" dur="500"/>
                                        <p:tgtEl>
                                          <p:spTgt spid="5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1000"/>
                                        <p:tgtEl>
                                          <p:spTgt spid="24"/>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left)">
                                      <p:cBhvr>
                                        <p:cTn id="29" dur="500"/>
                                        <p:tgtEl>
                                          <p:spTgt spid="39"/>
                                        </p:tgtEl>
                                      </p:cBhvr>
                                    </p:animEffect>
                                  </p:childTnLst>
                                </p:cTn>
                              </p:par>
                            </p:childTnLst>
                          </p:cTn>
                        </p:par>
                        <p:par>
                          <p:cTn id="30" fill="hold">
                            <p:stCondLst>
                              <p:cond delay="1500"/>
                            </p:stCondLst>
                            <p:childTnLst>
                              <p:par>
                                <p:cTn id="31" presetID="2" presetClass="entr" presetSubtype="4" fill="hold" grpId="0" nodeType="afterEffect">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cBhvr additive="base">
                                        <p:cTn id="33" dur="500" fill="hold"/>
                                        <p:tgtEl>
                                          <p:spTgt spid="59"/>
                                        </p:tgtEl>
                                        <p:attrNameLst>
                                          <p:attrName>ppt_x</p:attrName>
                                        </p:attrNameLst>
                                      </p:cBhvr>
                                      <p:tavLst>
                                        <p:tav tm="0">
                                          <p:val>
                                            <p:strVal val="#ppt_x"/>
                                          </p:val>
                                        </p:tav>
                                        <p:tav tm="100000">
                                          <p:val>
                                            <p:strVal val="#ppt_x"/>
                                          </p:val>
                                        </p:tav>
                                      </p:tavLst>
                                    </p:anim>
                                    <p:anim calcmode="lin" valueType="num">
                                      <p:cBhvr additive="base">
                                        <p:cTn id="34" dur="500" fill="hold"/>
                                        <p:tgtEl>
                                          <p:spTgt spid="5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500" fill="hold"/>
                                        <p:tgtEl>
                                          <p:spTgt spid="60"/>
                                        </p:tgtEl>
                                        <p:attrNameLst>
                                          <p:attrName>ppt_x</p:attrName>
                                        </p:attrNameLst>
                                      </p:cBhvr>
                                      <p:tavLst>
                                        <p:tav tm="0">
                                          <p:val>
                                            <p:strVal val="#ppt_x"/>
                                          </p:val>
                                        </p:tav>
                                        <p:tav tm="100000">
                                          <p:val>
                                            <p:strVal val="#ppt_x"/>
                                          </p:val>
                                        </p:tav>
                                      </p:tavLst>
                                    </p:anim>
                                    <p:anim calcmode="lin" valueType="num">
                                      <p:cBhvr additive="base">
                                        <p:cTn id="38" dur="500" fill="hold"/>
                                        <p:tgtEl>
                                          <p:spTgt spid="6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20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500" fill="hold"/>
                                        <p:tgtEl>
                                          <p:spTgt spid="61"/>
                                        </p:tgtEl>
                                        <p:attrNameLst>
                                          <p:attrName>ppt_x</p:attrName>
                                        </p:attrNameLst>
                                      </p:cBhvr>
                                      <p:tavLst>
                                        <p:tav tm="0">
                                          <p:val>
                                            <p:strVal val="#ppt_x"/>
                                          </p:val>
                                        </p:tav>
                                        <p:tav tm="100000">
                                          <p:val>
                                            <p:strVal val="#ppt_x"/>
                                          </p:val>
                                        </p:tav>
                                      </p:tavLst>
                                    </p:anim>
                                    <p:anim calcmode="lin" valueType="num">
                                      <p:cBhvr additive="base">
                                        <p:cTn id="42" dur="500" fill="hold"/>
                                        <p:tgtEl>
                                          <p:spTgt spid="6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400"/>
                                  </p:stCondLst>
                                  <p:childTnLst>
                                    <p:set>
                                      <p:cBhvr>
                                        <p:cTn id="44" dur="1" fill="hold">
                                          <p:stCondLst>
                                            <p:cond delay="0"/>
                                          </p:stCondLst>
                                        </p:cTn>
                                        <p:tgtEl>
                                          <p:spTgt spid="62"/>
                                        </p:tgtEl>
                                        <p:attrNameLst>
                                          <p:attrName>style.visibility</p:attrName>
                                        </p:attrNameLst>
                                      </p:cBhvr>
                                      <p:to>
                                        <p:strVal val="visible"/>
                                      </p:to>
                                    </p:set>
                                    <p:anim calcmode="lin" valueType="num">
                                      <p:cBhvr additive="base">
                                        <p:cTn id="45" dur="500" fill="hold"/>
                                        <p:tgtEl>
                                          <p:spTgt spid="62"/>
                                        </p:tgtEl>
                                        <p:attrNameLst>
                                          <p:attrName>ppt_x</p:attrName>
                                        </p:attrNameLst>
                                      </p:cBhvr>
                                      <p:tavLst>
                                        <p:tav tm="0">
                                          <p:val>
                                            <p:strVal val="#ppt_x"/>
                                          </p:val>
                                        </p:tav>
                                        <p:tav tm="100000">
                                          <p:val>
                                            <p:strVal val="#ppt_x"/>
                                          </p:val>
                                        </p:tav>
                                      </p:tavLst>
                                    </p:anim>
                                    <p:anim calcmode="lin" valueType="num">
                                      <p:cBhvr additive="base">
                                        <p:cTn id="46"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59" grpId="0"/>
      <p:bldP spid="60" grpId="0"/>
      <p:bldP spid="61" grpId="0"/>
      <p:bldP spid="62"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18564" y="670222"/>
            <a:ext cx="3837910" cy="523220"/>
          </a:xfrm>
          <a:prstGeom prst="rect">
            <a:avLst/>
          </a:prstGeom>
        </p:spPr>
        <p:txBody>
          <a:bodyPr wrap="none">
            <a:spAutoFit/>
          </a:bodyPr>
          <a:lstStyle/>
          <a:p>
            <a:r>
              <a:rPr lang="en-US" altLang="zh-CN" sz="2800" b="1" dirty="0">
                <a:solidFill>
                  <a:srgbClr val="1B4C98"/>
                </a:solidFill>
                <a:latin typeface="N.O.- Movement" pitchFamily="2" charset="0"/>
              </a:rPr>
              <a:t>COMPANY OVERVIEW</a:t>
            </a:r>
            <a:endParaRPr lang="zh-CN" altLang="en-US" sz="2800" b="1" dirty="0">
              <a:solidFill>
                <a:srgbClr val="1B4C98"/>
              </a:solidFill>
              <a:latin typeface="N.O.- Movement" pitchFamily="2" charset="0"/>
            </a:endParaRPr>
          </a:p>
        </p:txBody>
      </p:sp>
      <p:grpSp>
        <p:nvGrpSpPr>
          <p:cNvPr id="86" name="组合 85"/>
          <p:cNvGrpSpPr/>
          <p:nvPr/>
        </p:nvGrpSpPr>
        <p:grpSpPr>
          <a:xfrm>
            <a:off x="5433457" y="4005669"/>
            <a:ext cx="2419136" cy="574060"/>
            <a:chOff x="4304043" y="1286668"/>
            <a:chExt cx="3837944" cy="2757793"/>
          </a:xfrm>
          <a:effectLst>
            <a:outerShdw blurRad="381000" dist="254000" dir="8100000" algn="tr" rotWithShape="0">
              <a:prstClr val="black">
                <a:alpha val="40000"/>
              </a:prstClr>
            </a:outerShdw>
          </a:effectLst>
        </p:grpSpPr>
        <p:sp>
          <p:nvSpPr>
            <p:cNvPr id="87" name="圆角矩形 86"/>
            <p:cNvSpPr/>
            <p:nvPr/>
          </p:nvSpPr>
          <p:spPr>
            <a:xfrm>
              <a:off x="4304043" y="1286668"/>
              <a:ext cx="3837944" cy="2757793"/>
            </a:xfrm>
            <a:prstGeom prst="round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88" name="圆角矩形 87"/>
            <p:cNvSpPr/>
            <p:nvPr/>
          </p:nvSpPr>
          <p:spPr>
            <a:xfrm>
              <a:off x="4351927" y="1373342"/>
              <a:ext cx="3742173" cy="2584452"/>
            </a:xfrm>
            <a:prstGeom prst="round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cxnSp>
        <p:nvCxnSpPr>
          <p:cNvPr id="77" name="直接连接符 76"/>
          <p:cNvCxnSpPr/>
          <p:nvPr/>
        </p:nvCxnSpPr>
        <p:spPr>
          <a:xfrm>
            <a:off x="4860032" y="1463318"/>
            <a:ext cx="0" cy="319666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8" name="文本框 2"/>
          <p:cNvSpPr txBox="1">
            <a:spLocks noChangeArrowheads="1"/>
          </p:cNvSpPr>
          <p:nvPr/>
        </p:nvSpPr>
        <p:spPr bwMode="auto">
          <a:xfrm>
            <a:off x="1150145" y="1044019"/>
            <a:ext cx="14757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Tx/>
              <a:buNone/>
            </a:pPr>
            <a:r>
              <a:rPr lang="zh-CN" altLang="en-US" sz="1400" b="1" dirty="0">
                <a:solidFill>
                  <a:schemeClr val="bg2">
                    <a:lumMod val="50000"/>
                    <a:lumOff val="50000"/>
                  </a:schemeClr>
                </a:solidFill>
                <a:latin typeface="微软雅黑" panose="020B0503020204020204" pitchFamily="34" charset="-122"/>
                <a:ea typeface="微软雅黑" panose="020B0503020204020204" pitchFamily="34" charset="-122"/>
              </a:rPr>
              <a:t>公司概述</a:t>
            </a:r>
          </a:p>
        </p:txBody>
      </p:sp>
      <p:sp>
        <p:nvSpPr>
          <p:cNvPr id="79" name="矩形 3"/>
          <p:cNvSpPr>
            <a:spLocks noChangeArrowheads="1"/>
          </p:cNvSpPr>
          <p:nvPr/>
        </p:nvSpPr>
        <p:spPr bwMode="auto">
          <a:xfrm>
            <a:off x="807244" y="1707654"/>
            <a:ext cx="3614738" cy="153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1500" dirty="0">
                <a:solidFill>
                  <a:schemeClr val="bg2">
                    <a:lumMod val="65000"/>
                    <a:lumOff val="35000"/>
                  </a:schemeClr>
                </a:solidFill>
                <a:latin typeface="微软雅黑" panose="020B0503020204020204" pitchFamily="34" charset="-122"/>
                <a:ea typeface="微软雅黑" panose="020B0503020204020204" pitchFamily="34" charset="-122"/>
              </a:rPr>
              <a:t>       </a:t>
            </a:r>
            <a:r>
              <a:rPr lang="zh-CN" altLang="en-US" sz="1500" dirty="0">
                <a:solidFill>
                  <a:schemeClr val="bg2">
                    <a:lumMod val="75000"/>
                    <a:lumOff val="25000"/>
                  </a:schemeClr>
                </a:solidFill>
                <a:latin typeface="微软雅黑" panose="020B0503020204020204" pitchFamily="34" charset="-122"/>
                <a:ea typeface="微软雅黑" panose="020B0503020204020204" pitchFamily="34" charset="-122"/>
              </a:rPr>
              <a:t>框架完整</a:t>
            </a:r>
            <a:r>
              <a:rPr lang="en-US" altLang="zh-CN" sz="15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500" dirty="0">
                <a:solidFill>
                  <a:schemeClr val="bg2">
                    <a:lumMod val="75000"/>
                    <a:lumOff val="25000"/>
                  </a:schemeClr>
                </a:solidFill>
                <a:latin typeface="微软雅黑" panose="020B0503020204020204" pitchFamily="34" charset="-122"/>
                <a:ea typeface="微软雅黑" panose="020B0503020204020204" pitchFamily="34" charset="-122"/>
              </a:rPr>
              <a:t>，搜索</a:t>
            </a:r>
            <a:r>
              <a:rPr lang="zh-CN" altLang="en-US" sz="1500" dirty="0" smtClean="0">
                <a:solidFill>
                  <a:schemeClr val="bg2">
                    <a:lumMod val="75000"/>
                    <a:lumOff val="25000"/>
                  </a:schemeClr>
                </a:solidFill>
                <a:latin typeface="微软雅黑" panose="020B0503020204020204" pitchFamily="34" charset="-122"/>
                <a:ea typeface="微软雅黑" panose="020B0503020204020204" pitchFamily="34" charset="-122"/>
              </a:rPr>
              <a:t>：</a:t>
            </a:r>
            <a:r>
              <a:rPr lang="en-US" altLang="zh-CN" sz="1600" dirty="0">
                <a:solidFill>
                  <a:schemeClr val="bg2">
                    <a:lumMod val="75000"/>
                    <a:lumOff val="25000"/>
                  </a:schemeClr>
                </a:solidFill>
                <a:cs typeface="+mn-ea"/>
                <a:sym typeface="+mn-lt"/>
              </a:rPr>
              <a:t> </a:t>
            </a:r>
            <a:r>
              <a:rPr lang="en-US" altLang="zh-CN" sz="1600" dirty="0" smtClean="0">
                <a:solidFill>
                  <a:schemeClr val="bg2">
                    <a:lumMod val="75000"/>
                    <a:lumOff val="25000"/>
                  </a:schemeClr>
                </a:solidFill>
                <a:cs typeface="+mn-ea"/>
                <a:sym typeface="+mn-lt"/>
              </a:rPr>
              <a:t>chenying0907</a:t>
            </a:r>
            <a:r>
              <a:rPr lang="zh-CN" altLang="en-US" sz="1500" dirty="0" smtClean="0">
                <a:solidFill>
                  <a:schemeClr val="bg2">
                    <a:lumMod val="75000"/>
                    <a:lumOff val="25000"/>
                  </a:schemeClr>
                </a:solidFill>
                <a:latin typeface="微软雅黑" panose="020B0503020204020204" pitchFamily="34" charset="-122"/>
                <a:ea typeface="微软雅黑" panose="020B0503020204020204" pitchFamily="34" charset="-122"/>
              </a:rPr>
              <a:t>， </a:t>
            </a:r>
            <a:r>
              <a:rPr lang="zh-CN" altLang="en-US" sz="1500" dirty="0">
                <a:solidFill>
                  <a:schemeClr val="bg2">
                    <a:lumMod val="75000"/>
                    <a:lumOff val="25000"/>
                  </a:schemeClr>
                </a:solidFill>
                <a:latin typeface="微软雅黑" panose="020B0503020204020204" pitchFamily="34" charset="-122"/>
                <a:ea typeface="微软雅黑" panose="020B0503020204020204" pitchFamily="34" charset="-122"/>
              </a:rPr>
              <a:t>更多精品</a:t>
            </a:r>
            <a:r>
              <a:rPr lang="en-US" altLang="zh-CN" sz="15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500" dirty="0">
                <a:solidFill>
                  <a:schemeClr val="bg2">
                    <a:lumMod val="75000"/>
                    <a:lumOff val="25000"/>
                  </a:schemeClr>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单击此处编辑您要的内容，建议您在展示时采用微软雅黑字体，本模版所有图形线条及其相应素材均可自由编辑。然后，我觉得，你可以在这里写点儿简单的介绍什么的，这样看起来也美观</a:t>
            </a:r>
            <a:r>
              <a:rPr lang="en-US" altLang="zh-CN" sz="1500" dirty="0">
                <a:solidFill>
                  <a:schemeClr val="bg2">
                    <a:lumMod val="75000"/>
                    <a:lumOff val="25000"/>
                  </a:schemeClr>
                </a:solidFill>
                <a:latin typeface="微软雅黑" panose="020B0503020204020204" pitchFamily="34" charset="-122"/>
                <a:ea typeface="微软雅黑" panose="020B0503020204020204" pitchFamily="34" charset="-122"/>
              </a:rPr>
              <a:t>……</a:t>
            </a:r>
            <a:r>
              <a:rPr lang="zh-CN" altLang="en-US" sz="1500" dirty="0">
                <a:solidFill>
                  <a:schemeClr val="bg2">
                    <a:lumMod val="75000"/>
                    <a:lumOff val="25000"/>
                  </a:schemeClr>
                </a:solidFill>
                <a:latin typeface="微软雅黑" panose="020B0503020204020204" pitchFamily="34" charset="-122"/>
                <a:ea typeface="微软雅黑" panose="020B0503020204020204" pitchFamily="34" charset="-122"/>
              </a:rPr>
              <a:t>再然后，可以写点</a:t>
            </a:r>
            <a:r>
              <a:rPr lang="en-US" altLang="zh-CN" sz="1500" dirty="0">
                <a:solidFill>
                  <a:schemeClr val="bg2">
                    <a:lumMod val="75000"/>
                    <a:lumOff val="25000"/>
                  </a:schemeClr>
                </a:solidFill>
                <a:latin typeface="微软雅黑" panose="020B0503020204020204" pitchFamily="34" charset="-122"/>
                <a:ea typeface="微软雅黑" panose="020B0503020204020204" pitchFamily="34" charset="-122"/>
              </a:rPr>
              <a:t>.</a:t>
            </a:r>
          </a:p>
        </p:txBody>
      </p:sp>
      <p:sp>
        <p:nvSpPr>
          <p:cNvPr id="80" name="圆角矩形 79"/>
          <p:cNvSpPr/>
          <p:nvPr/>
        </p:nvSpPr>
        <p:spPr>
          <a:xfrm>
            <a:off x="5463593" y="4023112"/>
            <a:ext cx="1981646" cy="5595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68580" tIns="34290" rIns="68580" bIns="34290" anchor="ctr"/>
          <a:lstStyle/>
          <a:p>
            <a:pPr algn="ctr" eaLnBrk="1" fontAlgn="auto" hangingPunct="1">
              <a:spcBef>
                <a:spcPts val="0"/>
              </a:spcBef>
              <a:spcAft>
                <a:spcPts val="0"/>
              </a:spcAft>
              <a:defRPr/>
            </a:pPr>
            <a:r>
              <a:rPr lang="zh-CN" altLang="en-US" b="1" dirty="0">
                <a:solidFill>
                  <a:schemeClr val="bg1"/>
                </a:solidFill>
                <a:latin typeface="微软雅黑" panose="020B0503020204020204" pitchFamily="34" charset="-122"/>
                <a:ea typeface="微软雅黑" panose="020B0503020204020204" pitchFamily="34" charset="-122"/>
              </a:rPr>
              <a:t>活动基本信息</a:t>
            </a:r>
          </a:p>
        </p:txBody>
      </p:sp>
      <p:sp>
        <p:nvSpPr>
          <p:cNvPr id="81" name="矩形 5"/>
          <p:cNvSpPr>
            <a:spLocks noChangeArrowheads="1"/>
          </p:cNvSpPr>
          <p:nvPr/>
        </p:nvSpPr>
        <p:spPr bwMode="auto">
          <a:xfrm>
            <a:off x="807244" y="3291830"/>
            <a:ext cx="3614738" cy="157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00000"/>
              </a:lnSpc>
              <a:spcBef>
                <a:spcPct val="0"/>
              </a:spcBef>
              <a:buNone/>
            </a:pPr>
            <a:r>
              <a:rPr lang="en-US" altLang="zh-CN" sz="1400" dirty="0">
                <a:solidFill>
                  <a:schemeClr val="bg1">
                    <a:lumMod val="65000"/>
                  </a:schemeClr>
                </a:solidFill>
                <a:latin typeface="微软雅黑" panose="020B0503020204020204" pitchFamily="34" charset="-122"/>
                <a:ea typeface="微软雅黑" panose="020B0503020204020204" pitchFamily="34" charset="-122"/>
              </a:rPr>
              <a:t>Have used other types of visual aid—hand-drawn or mechanically typeset slides, blackboards or whiteboards. Have used other types of visual aid—hand-drawn or mechanically typeset slides, blackboards or whiteboards. </a:t>
            </a:r>
          </a:p>
          <a:p>
            <a:pPr algn="just" eaLnBrk="1" hangingPunct="1">
              <a:lnSpc>
                <a:spcPct val="100000"/>
              </a:lnSpc>
              <a:spcBef>
                <a:spcPct val="0"/>
              </a:spcBef>
              <a:buFontTx/>
              <a:buNone/>
            </a:pP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2" name="Text Box 5"/>
          <p:cNvSpPr txBox="1">
            <a:spLocks noChangeArrowheads="1"/>
          </p:cNvSpPr>
          <p:nvPr/>
        </p:nvSpPr>
        <p:spPr bwMode="auto">
          <a:xfrm>
            <a:off x="5404322" y="2571750"/>
            <a:ext cx="2952328"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200" dirty="0">
                <a:solidFill>
                  <a:schemeClr val="bg2">
                    <a:lumMod val="85000"/>
                    <a:lumOff val="15000"/>
                  </a:schemeClr>
                </a:solidFill>
                <a:latin typeface="微软雅黑" panose="020B0503020204020204" pitchFamily="34" charset="-122"/>
                <a:ea typeface="微软雅黑" panose="020B0503020204020204" pitchFamily="34" charset="-122"/>
              </a:rPr>
              <a:t>公司名称： 某某某主题</a:t>
            </a:r>
          </a:p>
          <a:p>
            <a:pPr eaLnBrk="1" hangingPunct="1">
              <a:lnSpc>
                <a:spcPct val="150000"/>
              </a:lnSpc>
              <a:spcBef>
                <a:spcPct val="0"/>
              </a:spcBef>
              <a:buFontTx/>
              <a:buNone/>
            </a:pPr>
            <a:r>
              <a:rPr lang="zh-CN" altLang="en-US" sz="1200" dirty="0">
                <a:solidFill>
                  <a:schemeClr val="bg2">
                    <a:lumMod val="85000"/>
                    <a:lumOff val="15000"/>
                  </a:schemeClr>
                </a:solidFill>
                <a:latin typeface="微软雅黑" panose="020B0503020204020204" pitchFamily="34" charset="-122"/>
                <a:ea typeface="微软雅黑" panose="020B0503020204020204" pitchFamily="34" charset="-122"/>
              </a:rPr>
              <a:t>成立时间时间：</a:t>
            </a:r>
            <a:r>
              <a:rPr lang="en-US" altLang="zh-CN" sz="1200" dirty="0">
                <a:solidFill>
                  <a:schemeClr val="bg2">
                    <a:lumMod val="85000"/>
                    <a:lumOff val="15000"/>
                  </a:schemeClr>
                </a:solidFill>
                <a:latin typeface="微软雅黑" panose="020B0503020204020204" pitchFamily="34" charset="-122"/>
                <a:ea typeface="微软雅黑" panose="020B0503020204020204" pitchFamily="34" charset="-122"/>
              </a:rPr>
              <a:t>2019-9-9</a:t>
            </a:r>
          </a:p>
          <a:p>
            <a:pPr eaLnBrk="1" hangingPunct="1">
              <a:lnSpc>
                <a:spcPct val="150000"/>
              </a:lnSpc>
              <a:spcBef>
                <a:spcPct val="0"/>
              </a:spcBef>
              <a:buFontTx/>
              <a:buNone/>
            </a:pPr>
            <a:r>
              <a:rPr lang="zh-CN" altLang="en-US" sz="1200" dirty="0">
                <a:solidFill>
                  <a:schemeClr val="bg2">
                    <a:lumMod val="85000"/>
                    <a:lumOff val="15000"/>
                  </a:schemeClr>
                </a:solidFill>
                <a:latin typeface="微软雅黑" panose="020B0503020204020204" pitchFamily="34" charset="-122"/>
                <a:ea typeface="微软雅黑" panose="020B0503020204020204" pitchFamily="34" charset="-122"/>
              </a:rPr>
              <a:t>公司法人：某某某</a:t>
            </a:r>
            <a:endParaRPr lang="en-US" altLang="zh-CN" sz="1200" dirty="0">
              <a:solidFill>
                <a:schemeClr val="bg2">
                  <a:lumMod val="85000"/>
                  <a:lumOff val="15000"/>
                </a:schemeClr>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Tx/>
              <a:buNone/>
            </a:pPr>
            <a:r>
              <a:rPr lang="zh-CN" altLang="en-US" sz="1200" dirty="0">
                <a:solidFill>
                  <a:schemeClr val="bg2">
                    <a:lumMod val="85000"/>
                    <a:lumOff val="15000"/>
                  </a:schemeClr>
                </a:solidFill>
                <a:latin typeface="微软雅黑" panose="020B0503020204020204" pitchFamily="34" charset="-122"/>
                <a:ea typeface="微软雅黑" panose="020B0503020204020204" pitchFamily="34" charset="-122"/>
              </a:rPr>
              <a:t>注册资金：</a:t>
            </a:r>
            <a:r>
              <a:rPr lang="en-US" altLang="zh-CN" sz="1200" dirty="0">
                <a:solidFill>
                  <a:schemeClr val="bg2">
                    <a:lumMod val="85000"/>
                    <a:lumOff val="15000"/>
                  </a:schemeClr>
                </a:solidFill>
                <a:latin typeface="微软雅黑" panose="020B0503020204020204" pitchFamily="34" charset="-122"/>
                <a:ea typeface="微软雅黑" panose="020B0503020204020204" pitchFamily="34" charset="-122"/>
              </a:rPr>
              <a:t>8000</a:t>
            </a:r>
            <a:r>
              <a:rPr lang="zh-CN" altLang="en-US" sz="1200" dirty="0">
                <a:solidFill>
                  <a:schemeClr val="bg2">
                    <a:lumMod val="85000"/>
                    <a:lumOff val="15000"/>
                  </a:schemeClr>
                </a:solidFill>
                <a:latin typeface="微软雅黑" panose="020B0503020204020204" pitchFamily="34" charset="-122"/>
                <a:ea typeface="微软雅黑" panose="020B0503020204020204" pitchFamily="34" charset="-122"/>
              </a:rPr>
              <a:t>万</a:t>
            </a:r>
            <a:endParaRPr lang="en-US" altLang="zh-CN" sz="1200" dirty="0">
              <a:solidFill>
                <a:schemeClr val="bg2">
                  <a:lumMod val="85000"/>
                  <a:lumOff val="15000"/>
                </a:schemeClr>
              </a:solidFill>
              <a:latin typeface="微软雅黑" panose="020B0503020204020204" pitchFamily="34" charset="-122"/>
              <a:ea typeface="微软雅黑" panose="020B0503020204020204" pitchFamily="34" charset="-122"/>
            </a:endParaRPr>
          </a:p>
          <a:p>
            <a:pPr eaLnBrk="1" hangingPunct="1">
              <a:lnSpc>
                <a:spcPct val="150000"/>
              </a:lnSpc>
              <a:spcBef>
                <a:spcPct val="0"/>
              </a:spcBef>
              <a:buFontTx/>
              <a:buNone/>
            </a:pPr>
            <a:r>
              <a:rPr lang="zh-CN" altLang="en-US" sz="1200" dirty="0">
                <a:solidFill>
                  <a:schemeClr val="bg2">
                    <a:lumMod val="85000"/>
                    <a:lumOff val="15000"/>
                  </a:schemeClr>
                </a:solidFill>
                <a:latin typeface="微软雅黑" panose="020B0503020204020204" pitchFamily="34" charset="-122"/>
                <a:ea typeface="微软雅黑" panose="020B0503020204020204" pitchFamily="34" charset="-122"/>
              </a:rPr>
              <a:t>企业理念：质量为本  创新科技</a:t>
            </a:r>
          </a:p>
        </p:txBody>
      </p:sp>
      <p:pic>
        <p:nvPicPr>
          <p:cNvPr id="1027" name="Picture 3" descr="E:\ufeils\ppt\PIC\欧美时尚大片\u=1391406056,2182708184&amp;fm=21&amp;gp=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6049" y="1546194"/>
            <a:ext cx="1223383" cy="8106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ufeils\ppt\PIC\欧美时尚大片\26_24880_ff4a745572afd7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48601" y="1546194"/>
            <a:ext cx="1215120" cy="810676"/>
          </a:xfrm>
          <a:prstGeom prst="rect">
            <a:avLst/>
          </a:prstGeom>
          <a:noFill/>
          <a:extLst>
            <a:ext uri="{909E8E84-426E-40DD-AFC4-6F175D3DCCD1}">
              <a14:hiddenFill xmlns:a14="http://schemas.microsoft.com/office/drawing/2010/main">
                <a:solidFill>
                  <a:srgbClr val="FFFFFF"/>
                </a:solidFill>
              </a14:hiddenFill>
            </a:ext>
          </a:extLst>
        </p:spPr>
      </p:pic>
      <p:sp>
        <p:nvSpPr>
          <p:cNvPr id="89" name="矩形 88"/>
          <p:cNvSpPr/>
          <p:nvPr/>
        </p:nvSpPr>
        <p:spPr>
          <a:xfrm>
            <a:off x="8224821" y="1549888"/>
            <a:ext cx="102643" cy="80698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等腰三角形 89"/>
          <p:cNvSpPr/>
          <p:nvPr/>
        </p:nvSpPr>
        <p:spPr>
          <a:xfrm rot="10800000">
            <a:off x="724843" y="786191"/>
            <a:ext cx="318765" cy="273390"/>
          </a:xfrm>
          <a:prstGeom prst="triangle">
            <a:avLst/>
          </a:prstGeom>
          <a:solidFill>
            <a:srgbClr val="1B4C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91" name="等腰三角形 90"/>
          <p:cNvSpPr/>
          <p:nvPr/>
        </p:nvSpPr>
        <p:spPr>
          <a:xfrm>
            <a:off x="796851" y="987575"/>
            <a:ext cx="318765" cy="273390"/>
          </a:xfrm>
          <a:prstGeom prst="triangle">
            <a:avLst/>
          </a:prstGeom>
          <a:gradFill>
            <a:gsLst>
              <a:gs pos="0">
                <a:srgbClr val="0E347D"/>
              </a:gs>
              <a:gs pos="75000">
                <a:srgbClr val="1B4C98"/>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17" name="TextBox 16"/>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wipe(up)">
                                      <p:cBhvr>
                                        <p:cTn id="7" dur="500"/>
                                        <p:tgtEl>
                                          <p:spTgt spid="9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1"/>
                                        </p:tgtEl>
                                        <p:attrNameLst>
                                          <p:attrName>style.visibility</p:attrName>
                                        </p:attrNameLst>
                                      </p:cBhvr>
                                      <p:to>
                                        <p:strVal val="visible"/>
                                      </p:to>
                                    </p:set>
                                    <p:animEffect transition="in" filter="wipe(down)">
                                      <p:cBhvr>
                                        <p:cTn id="10" dur="500"/>
                                        <p:tgtEl>
                                          <p:spTgt spid="91"/>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
                                        </p:tgtEl>
                                        <p:attrNameLst>
                                          <p:attrName>ppt_y</p:attrName>
                                        </p:attrNameLst>
                                      </p:cBhvr>
                                      <p:tavLst>
                                        <p:tav tm="0">
                                          <p:val>
                                            <p:strVal val="#ppt_y"/>
                                          </p:val>
                                        </p:tav>
                                        <p:tav tm="100000">
                                          <p:val>
                                            <p:strVal val="#ppt_y"/>
                                          </p:val>
                                        </p:tav>
                                      </p:tavLst>
                                    </p:anim>
                                    <p:anim calcmode="lin" valueType="num">
                                      <p:cBhvr>
                                        <p:cTn id="16"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
                                        </p:tgtEl>
                                      </p:cBhvr>
                                    </p:animEffect>
                                  </p:childTnLst>
                                </p:cTn>
                              </p:par>
                            </p:childTnLst>
                          </p:cTn>
                        </p:par>
                        <p:par>
                          <p:cTn id="19" fill="hold">
                            <p:stCondLst>
                              <p:cond delay="1250"/>
                            </p:stCondLst>
                            <p:childTnLst>
                              <p:par>
                                <p:cTn id="20" presetID="16" presetClass="entr" presetSubtype="21" fill="hold" grpId="0" nodeType="after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barn(inVertical)">
                                      <p:cBhvr>
                                        <p:cTn id="22" dur="500"/>
                                        <p:tgtEl>
                                          <p:spTgt spid="78"/>
                                        </p:tgtEl>
                                      </p:cBhvr>
                                    </p:animEffect>
                                  </p:childTnLst>
                                </p:cTn>
                              </p:par>
                            </p:childTnLst>
                          </p:cTn>
                        </p:par>
                        <p:par>
                          <p:cTn id="23" fill="hold">
                            <p:stCondLst>
                              <p:cond delay="17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79"/>
                                        </p:tgtEl>
                                        <p:attrNameLst>
                                          <p:attrName>style.visibility</p:attrName>
                                        </p:attrNameLst>
                                      </p:cBhvr>
                                      <p:to>
                                        <p:strVal val="visible"/>
                                      </p:to>
                                    </p:set>
                                    <p:anim calcmode="lin" valueType="num">
                                      <p:cBhvr>
                                        <p:cTn id="26" dur="500" fill="hold"/>
                                        <p:tgtEl>
                                          <p:spTgt spid="79"/>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79"/>
                                        </p:tgtEl>
                                        <p:attrNameLst>
                                          <p:attrName>ppt_y</p:attrName>
                                        </p:attrNameLst>
                                      </p:cBhvr>
                                      <p:tavLst>
                                        <p:tav tm="0">
                                          <p:val>
                                            <p:strVal val="#ppt_y"/>
                                          </p:val>
                                        </p:tav>
                                        <p:tav tm="100000">
                                          <p:val>
                                            <p:strVal val="#ppt_y"/>
                                          </p:val>
                                        </p:tav>
                                      </p:tavLst>
                                    </p:anim>
                                    <p:anim calcmode="lin" valueType="num">
                                      <p:cBhvr>
                                        <p:cTn id="28" dur="500" fill="hold"/>
                                        <p:tgtEl>
                                          <p:spTgt spid="79"/>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79"/>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79"/>
                                        </p:tgtEl>
                                      </p:cBhvr>
                                    </p:animEffect>
                                  </p:childTnLst>
                                </p:cTn>
                              </p:par>
                            </p:childTnLst>
                          </p:cTn>
                        </p:par>
                        <p:par>
                          <p:cTn id="31" fill="hold">
                            <p:stCondLst>
                              <p:cond delay="8899"/>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81"/>
                                        </p:tgtEl>
                                        <p:attrNameLst>
                                          <p:attrName>style.visibility</p:attrName>
                                        </p:attrNameLst>
                                      </p:cBhvr>
                                      <p:to>
                                        <p:strVal val="visible"/>
                                      </p:to>
                                    </p:set>
                                    <p:anim calcmode="lin" valueType="num">
                                      <p:cBhvr>
                                        <p:cTn id="34" dur="500" fill="hold"/>
                                        <p:tgtEl>
                                          <p:spTgt spid="81"/>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81"/>
                                        </p:tgtEl>
                                        <p:attrNameLst>
                                          <p:attrName>ppt_y</p:attrName>
                                        </p:attrNameLst>
                                      </p:cBhvr>
                                      <p:tavLst>
                                        <p:tav tm="0">
                                          <p:val>
                                            <p:strVal val="#ppt_y"/>
                                          </p:val>
                                        </p:tav>
                                        <p:tav tm="100000">
                                          <p:val>
                                            <p:strVal val="#ppt_y"/>
                                          </p:val>
                                        </p:tav>
                                      </p:tavLst>
                                    </p:anim>
                                    <p:anim calcmode="lin" valueType="num">
                                      <p:cBhvr>
                                        <p:cTn id="36" dur="500" fill="hold"/>
                                        <p:tgtEl>
                                          <p:spTgt spid="81"/>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81"/>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81"/>
                                        </p:tgtEl>
                                      </p:cBhvr>
                                    </p:animEffect>
                                  </p:childTnLst>
                                </p:cTn>
                              </p:par>
                            </p:childTnLst>
                          </p:cTn>
                        </p:par>
                        <p:par>
                          <p:cTn id="39" fill="hold">
                            <p:stCondLst>
                              <p:cond delay="20049"/>
                            </p:stCondLst>
                            <p:childTnLst>
                              <p:par>
                                <p:cTn id="40" presetID="16" presetClass="entr" presetSubtype="21" fill="hold" nodeType="after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barn(inVertical)">
                                      <p:cBhvr>
                                        <p:cTn id="42" dur="500"/>
                                        <p:tgtEl>
                                          <p:spTgt spid="77"/>
                                        </p:tgtEl>
                                      </p:cBhvr>
                                    </p:animEffect>
                                  </p:childTnLst>
                                </p:cTn>
                              </p:par>
                              <p:par>
                                <p:cTn id="43" presetID="10" presetClass="entr" presetSubtype="0" fill="hold" nodeType="withEffect">
                                  <p:stCondLst>
                                    <p:cond delay="1000"/>
                                  </p:stCondLst>
                                  <p:childTnLst>
                                    <p:set>
                                      <p:cBhvr>
                                        <p:cTn id="44" dur="1" fill="hold">
                                          <p:stCondLst>
                                            <p:cond delay="0"/>
                                          </p:stCondLst>
                                        </p:cTn>
                                        <p:tgtEl>
                                          <p:spTgt spid="86"/>
                                        </p:tgtEl>
                                        <p:attrNameLst>
                                          <p:attrName>style.visibility</p:attrName>
                                        </p:attrNameLst>
                                      </p:cBhvr>
                                      <p:to>
                                        <p:strVal val="visible"/>
                                      </p:to>
                                    </p:set>
                                    <p:animEffect transition="in" filter="fade">
                                      <p:cBhvr>
                                        <p:cTn id="45" dur="500"/>
                                        <p:tgtEl>
                                          <p:spTgt spid="86"/>
                                        </p:tgtEl>
                                      </p:cBhvr>
                                    </p:animEffect>
                                  </p:childTnLst>
                                </p:cTn>
                              </p:par>
                            </p:childTnLst>
                          </p:cTn>
                        </p:par>
                        <p:par>
                          <p:cTn id="46" fill="hold">
                            <p:stCondLst>
                              <p:cond delay="20549"/>
                            </p:stCondLst>
                            <p:childTnLst>
                              <p:par>
                                <p:cTn id="47" presetID="16" presetClass="entr" presetSubtype="21" fill="hold" grpId="0" nodeType="afterEffect">
                                  <p:stCondLst>
                                    <p:cond delay="0"/>
                                  </p:stCondLst>
                                  <p:childTnLst>
                                    <p:set>
                                      <p:cBhvr>
                                        <p:cTn id="48" dur="1" fill="hold">
                                          <p:stCondLst>
                                            <p:cond delay="0"/>
                                          </p:stCondLst>
                                        </p:cTn>
                                        <p:tgtEl>
                                          <p:spTgt spid="80"/>
                                        </p:tgtEl>
                                        <p:attrNameLst>
                                          <p:attrName>style.visibility</p:attrName>
                                        </p:attrNameLst>
                                      </p:cBhvr>
                                      <p:to>
                                        <p:strVal val="visible"/>
                                      </p:to>
                                    </p:set>
                                    <p:animEffect transition="in" filter="barn(inVertical)">
                                      <p:cBhvr>
                                        <p:cTn id="49" dur="500"/>
                                        <p:tgtEl>
                                          <p:spTgt spid="80"/>
                                        </p:tgtEl>
                                      </p:cBhvr>
                                    </p:animEffect>
                                  </p:childTnLst>
                                </p:cTn>
                              </p:par>
                            </p:childTnLst>
                          </p:cTn>
                        </p:par>
                        <p:par>
                          <p:cTn id="50" fill="hold">
                            <p:stCondLst>
                              <p:cond delay="21049"/>
                            </p:stCondLst>
                            <p:childTnLst>
                              <p:par>
                                <p:cTn id="51" presetID="16" presetClass="entr" presetSubtype="21"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barn(inVertical)">
                                      <p:cBhvr>
                                        <p:cTn id="53" dur="500"/>
                                        <p:tgtEl>
                                          <p:spTgt spid="82"/>
                                        </p:tgtEl>
                                      </p:cBhvr>
                                    </p:animEffect>
                                  </p:childTnLst>
                                </p:cTn>
                              </p:par>
                            </p:childTnLst>
                          </p:cTn>
                        </p:par>
                        <p:par>
                          <p:cTn id="54" fill="hold">
                            <p:stCondLst>
                              <p:cond delay="21549"/>
                            </p:stCondLst>
                            <p:childTnLst>
                              <p:par>
                                <p:cTn id="55" presetID="42" presetClass="entr" presetSubtype="0" fill="hold" grpId="0"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fade">
                                      <p:cBhvr>
                                        <p:cTn id="57" dur="1000"/>
                                        <p:tgtEl>
                                          <p:spTgt spid="89"/>
                                        </p:tgtEl>
                                      </p:cBhvr>
                                    </p:animEffect>
                                    <p:anim calcmode="lin" valueType="num">
                                      <p:cBhvr>
                                        <p:cTn id="58" dur="1000" fill="hold"/>
                                        <p:tgtEl>
                                          <p:spTgt spid="89"/>
                                        </p:tgtEl>
                                        <p:attrNameLst>
                                          <p:attrName>ppt_x</p:attrName>
                                        </p:attrNameLst>
                                      </p:cBhvr>
                                      <p:tavLst>
                                        <p:tav tm="0">
                                          <p:val>
                                            <p:strVal val="#ppt_x"/>
                                          </p:val>
                                        </p:tav>
                                        <p:tav tm="100000">
                                          <p:val>
                                            <p:strVal val="#ppt_x"/>
                                          </p:val>
                                        </p:tav>
                                      </p:tavLst>
                                    </p:anim>
                                    <p:anim calcmode="lin" valueType="num">
                                      <p:cBhvr>
                                        <p:cTn id="59" dur="1000" fill="hold"/>
                                        <p:tgtEl>
                                          <p:spTgt spid="89"/>
                                        </p:tgtEl>
                                        <p:attrNameLst>
                                          <p:attrName>ppt_y</p:attrName>
                                        </p:attrNameLst>
                                      </p:cBhvr>
                                      <p:tavLst>
                                        <p:tav tm="0">
                                          <p:val>
                                            <p:strVal val="#ppt_y+.1"/>
                                          </p:val>
                                        </p:tav>
                                        <p:tav tm="100000">
                                          <p:val>
                                            <p:strVal val="#ppt_y"/>
                                          </p:val>
                                        </p:tav>
                                      </p:tavLst>
                                    </p:anim>
                                  </p:childTnLst>
                                </p:cTn>
                              </p:par>
                            </p:childTnLst>
                          </p:cTn>
                        </p:par>
                        <p:par>
                          <p:cTn id="60" fill="hold">
                            <p:stCondLst>
                              <p:cond delay="22549"/>
                            </p:stCondLst>
                            <p:childTnLst>
                              <p:par>
                                <p:cTn id="61" presetID="42" presetClass="entr" presetSubtype="0" fill="hold" nodeType="afterEffect">
                                  <p:stCondLst>
                                    <p:cond delay="0"/>
                                  </p:stCondLst>
                                  <p:childTnLst>
                                    <p:set>
                                      <p:cBhvr>
                                        <p:cTn id="62" dur="1" fill="hold">
                                          <p:stCondLst>
                                            <p:cond delay="0"/>
                                          </p:stCondLst>
                                        </p:cTn>
                                        <p:tgtEl>
                                          <p:spTgt spid="1028"/>
                                        </p:tgtEl>
                                        <p:attrNameLst>
                                          <p:attrName>style.visibility</p:attrName>
                                        </p:attrNameLst>
                                      </p:cBhvr>
                                      <p:to>
                                        <p:strVal val="visible"/>
                                      </p:to>
                                    </p:set>
                                    <p:animEffect transition="in" filter="fade">
                                      <p:cBhvr>
                                        <p:cTn id="63" dur="1000"/>
                                        <p:tgtEl>
                                          <p:spTgt spid="1028"/>
                                        </p:tgtEl>
                                      </p:cBhvr>
                                    </p:animEffect>
                                    <p:anim calcmode="lin" valueType="num">
                                      <p:cBhvr>
                                        <p:cTn id="64" dur="1000" fill="hold"/>
                                        <p:tgtEl>
                                          <p:spTgt spid="1028"/>
                                        </p:tgtEl>
                                        <p:attrNameLst>
                                          <p:attrName>ppt_x</p:attrName>
                                        </p:attrNameLst>
                                      </p:cBhvr>
                                      <p:tavLst>
                                        <p:tav tm="0">
                                          <p:val>
                                            <p:strVal val="#ppt_x"/>
                                          </p:val>
                                        </p:tav>
                                        <p:tav tm="100000">
                                          <p:val>
                                            <p:strVal val="#ppt_x"/>
                                          </p:val>
                                        </p:tav>
                                      </p:tavLst>
                                    </p:anim>
                                    <p:anim calcmode="lin" valueType="num">
                                      <p:cBhvr>
                                        <p:cTn id="65" dur="1000" fill="hold"/>
                                        <p:tgtEl>
                                          <p:spTgt spid="1028"/>
                                        </p:tgtEl>
                                        <p:attrNameLst>
                                          <p:attrName>ppt_y</p:attrName>
                                        </p:attrNameLst>
                                      </p:cBhvr>
                                      <p:tavLst>
                                        <p:tav tm="0">
                                          <p:val>
                                            <p:strVal val="#ppt_y+.1"/>
                                          </p:val>
                                        </p:tav>
                                        <p:tav tm="100000">
                                          <p:val>
                                            <p:strVal val="#ppt_y"/>
                                          </p:val>
                                        </p:tav>
                                      </p:tavLst>
                                    </p:anim>
                                  </p:childTnLst>
                                </p:cTn>
                              </p:par>
                            </p:childTnLst>
                          </p:cTn>
                        </p:par>
                        <p:par>
                          <p:cTn id="66" fill="hold">
                            <p:stCondLst>
                              <p:cond delay="23549"/>
                            </p:stCondLst>
                            <p:childTnLst>
                              <p:par>
                                <p:cTn id="67" presetID="42" presetClass="entr" presetSubtype="0" fill="hold" nodeType="afterEffect">
                                  <p:stCondLst>
                                    <p:cond delay="0"/>
                                  </p:stCondLst>
                                  <p:childTnLst>
                                    <p:set>
                                      <p:cBhvr>
                                        <p:cTn id="68" dur="1" fill="hold">
                                          <p:stCondLst>
                                            <p:cond delay="0"/>
                                          </p:stCondLst>
                                        </p:cTn>
                                        <p:tgtEl>
                                          <p:spTgt spid="1027"/>
                                        </p:tgtEl>
                                        <p:attrNameLst>
                                          <p:attrName>style.visibility</p:attrName>
                                        </p:attrNameLst>
                                      </p:cBhvr>
                                      <p:to>
                                        <p:strVal val="visible"/>
                                      </p:to>
                                    </p:set>
                                    <p:animEffect transition="in" filter="fade">
                                      <p:cBhvr>
                                        <p:cTn id="69" dur="1000"/>
                                        <p:tgtEl>
                                          <p:spTgt spid="1027"/>
                                        </p:tgtEl>
                                      </p:cBhvr>
                                    </p:animEffect>
                                    <p:anim calcmode="lin" valueType="num">
                                      <p:cBhvr>
                                        <p:cTn id="70" dur="1000" fill="hold"/>
                                        <p:tgtEl>
                                          <p:spTgt spid="1027"/>
                                        </p:tgtEl>
                                        <p:attrNameLst>
                                          <p:attrName>ppt_x</p:attrName>
                                        </p:attrNameLst>
                                      </p:cBhvr>
                                      <p:tavLst>
                                        <p:tav tm="0">
                                          <p:val>
                                            <p:strVal val="#ppt_x"/>
                                          </p:val>
                                        </p:tav>
                                        <p:tav tm="100000">
                                          <p:val>
                                            <p:strVal val="#ppt_x"/>
                                          </p:val>
                                        </p:tav>
                                      </p:tavLst>
                                    </p:anim>
                                    <p:anim calcmode="lin" valueType="num">
                                      <p:cBhvr>
                                        <p:cTn id="71" dur="1000" fill="hold"/>
                                        <p:tgtEl>
                                          <p:spTgt spid="1027"/>
                                        </p:tgtEl>
                                        <p:attrNameLst>
                                          <p:attrName>ppt_y</p:attrName>
                                        </p:attrNameLst>
                                      </p:cBhvr>
                                      <p:tavLst>
                                        <p:tav tm="0">
                                          <p:val>
                                            <p:strVal val="#ppt_y+.1"/>
                                          </p:val>
                                        </p:tav>
                                        <p:tav tm="100000">
                                          <p:val>
                                            <p:strVal val="#ppt_y"/>
                                          </p:val>
                                        </p:tav>
                                      </p:tavLst>
                                    </p:anim>
                                  </p:childTnLst>
                                </p:cTn>
                              </p:par>
                            </p:childTnLst>
                          </p:cTn>
                        </p:par>
                        <p:par>
                          <p:cTn id="72" fill="hold">
                            <p:stCondLst>
                              <p:cond delay="24549"/>
                            </p:stCondLst>
                            <p:childTnLst>
                              <p:par>
                                <p:cTn id="73" presetID="22" presetClass="entr" presetSubtype="8"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wipe(left)">
                                      <p:cBhvr>
                                        <p:cTn id="75" dur="16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8" grpId="0"/>
      <p:bldP spid="79" grpId="0"/>
      <p:bldP spid="80" grpId="0"/>
      <p:bldP spid="81" grpId="0"/>
      <p:bldP spid="82" grpId="0"/>
      <p:bldP spid="89" grpId="0" animBg="1"/>
      <p:bldP spid="90" grpId="0" animBg="1"/>
      <p:bldP spid="91"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企业\image 176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707654"/>
            <a:ext cx="2171576" cy="135559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istrator\Desktop\企业\image 173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944" y="3203796"/>
            <a:ext cx="2883816" cy="18002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dministrator\Desktop\企业\image 318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7944" y="-12562"/>
            <a:ext cx="2201825" cy="3075806"/>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547076" y="703461"/>
            <a:ext cx="3520868" cy="707886"/>
          </a:xfrm>
          <a:prstGeom prst="rect">
            <a:avLst/>
          </a:prstGeom>
        </p:spPr>
        <p:txBody>
          <a:bodyPr wrap="square">
            <a:spAutoFit/>
          </a:bodyPr>
          <a:lstStyle/>
          <a:p>
            <a:r>
              <a:rPr lang="en-US" altLang="zh-CN" sz="4000" b="1" dirty="0">
                <a:solidFill>
                  <a:srgbClr val="0070C0"/>
                </a:solidFill>
                <a:latin typeface="N.O.- Movement" pitchFamily="2" charset="0"/>
              </a:rPr>
              <a:t>OUR SERVICE</a:t>
            </a:r>
            <a:endParaRPr lang="zh-CN" altLang="en-US" sz="4000" b="1" dirty="0">
              <a:solidFill>
                <a:srgbClr val="0070C0"/>
              </a:solidFill>
              <a:latin typeface="N.O.- Movement" pitchFamily="2" charset="0"/>
            </a:endParaRPr>
          </a:p>
        </p:txBody>
      </p:sp>
      <p:sp>
        <p:nvSpPr>
          <p:cNvPr id="8" name="文本框 2"/>
          <p:cNvSpPr txBox="1">
            <a:spLocks noChangeArrowheads="1"/>
          </p:cNvSpPr>
          <p:nvPr/>
        </p:nvSpPr>
        <p:spPr bwMode="auto">
          <a:xfrm>
            <a:off x="596141" y="1495549"/>
            <a:ext cx="3324642"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dirty="0">
                <a:solidFill>
                  <a:schemeClr val="bg1">
                    <a:lumMod val="50000"/>
                  </a:schemeClr>
                </a:solidFill>
                <a:latin typeface="微软雅黑" panose="020B0503020204020204" pitchFamily="34" charset="-122"/>
                <a:ea typeface="微软雅黑" panose="020B0503020204020204" pitchFamily="34" charset="-122"/>
              </a:rPr>
              <a:t>我们的服务体系</a:t>
            </a:r>
          </a:p>
        </p:txBody>
      </p:sp>
      <p:sp>
        <p:nvSpPr>
          <p:cNvPr id="9" name="矩形 8"/>
          <p:cNvSpPr/>
          <p:nvPr/>
        </p:nvSpPr>
        <p:spPr>
          <a:xfrm>
            <a:off x="717298" y="1351533"/>
            <a:ext cx="1578038"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22"/>
          <p:cNvSpPr txBox="1"/>
          <p:nvPr/>
        </p:nvSpPr>
        <p:spPr>
          <a:xfrm>
            <a:off x="619145" y="2165067"/>
            <a:ext cx="3160767" cy="2651794"/>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defRPr/>
            </a:pPr>
            <a:r>
              <a:rPr kumimoji="0" lang="zh-CN" altLang="en-US" sz="1000" b="0" i="0" u="none" strike="noStrike" kern="0" cap="none" spc="0" normalizeH="0" baseline="0" noProof="1">
                <a:ln>
                  <a:noFill/>
                </a:ln>
                <a:solidFill>
                  <a:schemeClr val="bg2">
                    <a:lumMod val="50000"/>
                    <a:lumOff val="50000"/>
                  </a:schemeClr>
                </a:solidFill>
                <a:effectLst/>
                <a:uLnTx/>
                <a:uFillTx/>
              </a:rPr>
              <a:t>      您的内容打在这里，或者通过复制您的文本后在此框中选择粘贴，并选择只保留</a:t>
            </a:r>
            <a:r>
              <a:rPr lang="zh-CN" altLang="en-US" sz="1000" b="0" kern="0" noProof="1">
                <a:solidFill>
                  <a:schemeClr val="bg2">
                    <a:lumMod val="50000"/>
                    <a:lumOff val="50000"/>
                  </a:schemeClr>
                </a:solidFill>
              </a:rPr>
              <a:t>文字您的内容打在这里，或者通过复制您的文本后，在此框中选择粘贴，并选择只保留文字。</a:t>
            </a:r>
            <a:r>
              <a:rPr lang="zh-CN" altLang="en-US" sz="1000" kern="0" noProof="1">
                <a:solidFill>
                  <a:schemeClr val="bg2">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en-US" altLang="zh-CN" sz="1000" kern="0" noProof="1">
              <a:solidFill>
                <a:schemeClr val="bg2">
                  <a:lumMod val="50000"/>
                  <a:lumOff val="50000"/>
                </a:schemeClr>
              </a:solidFill>
            </a:endParaRPr>
          </a:p>
          <a:p>
            <a:pPr algn="l" fontAlgn="auto">
              <a:spcBef>
                <a:spcPts val="0"/>
              </a:spcBef>
              <a:defRPr/>
            </a:pPr>
            <a:endParaRPr lang="en-US" altLang="zh-CN" sz="1000" b="0" kern="0" noProof="1">
              <a:solidFill>
                <a:schemeClr val="bg2">
                  <a:lumMod val="50000"/>
                  <a:lumOff val="50000"/>
                </a:schemeClr>
              </a:solidFill>
            </a:endParaRPr>
          </a:p>
          <a:p>
            <a:pPr>
              <a:defRPr/>
            </a:pPr>
            <a:r>
              <a:rPr lang="zh-CN" altLang="en-US" sz="1000" kern="0" noProof="1">
                <a:solidFill>
                  <a:schemeClr val="bg2">
                    <a:lumMod val="50000"/>
                    <a:lumOff val="50000"/>
                  </a:schemeClr>
                </a:solidFill>
              </a:rPr>
              <a:t>      您的内容打在这里，或者通过复制您的文本后，在此框中选择粘贴，并选择只保留文字您的内容打在这里，或者通过复制您的文本后，在此框中选择粘贴，并选择只保留文字。</a:t>
            </a:r>
            <a:endParaRPr lang="en-US" altLang="zh-CN" sz="1000" kern="0" noProof="1">
              <a:solidFill>
                <a:schemeClr val="bg2">
                  <a:lumMod val="50000"/>
                  <a:lumOff val="50000"/>
                </a:schemeClr>
              </a:solidFill>
            </a:endParaRPr>
          </a:p>
          <a:p>
            <a:pPr algn="l" fontAlgn="auto">
              <a:spcBef>
                <a:spcPts val="0"/>
              </a:spcBef>
              <a:defRPr/>
            </a:pPr>
            <a:endParaRPr lang="en-US" altLang="zh-CN" sz="1000" b="0" kern="0" noProof="1">
              <a:solidFill>
                <a:schemeClr val="bg2">
                  <a:lumMod val="50000"/>
                  <a:lumOff val="50000"/>
                </a:schemeClr>
              </a:solidFill>
            </a:endParaRPr>
          </a:p>
        </p:txBody>
      </p:sp>
      <p:sp>
        <p:nvSpPr>
          <p:cNvPr id="13" name="TextBox 12"/>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1000"/>
                                        <p:tgtEl>
                                          <p:spTgt spid="1030"/>
                                        </p:tgtEl>
                                      </p:cBhvr>
                                    </p:animEffect>
                                    <p:anim calcmode="lin" valueType="num">
                                      <p:cBhvr>
                                        <p:cTn id="8" dur="1000" fill="hold"/>
                                        <p:tgtEl>
                                          <p:spTgt spid="1030"/>
                                        </p:tgtEl>
                                        <p:attrNameLst>
                                          <p:attrName>ppt_x</p:attrName>
                                        </p:attrNameLst>
                                      </p:cBhvr>
                                      <p:tavLst>
                                        <p:tav tm="0">
                                          <p:val>
                                            <p:strVal val="#ppt_x"/>
                                          </p:val>
                                        </p:tav>
                                        <p:tav tm="100000">
                                          <p:val>
                                            <p:strVal val="#ppt_x"/>
                                          </p:val>
                                        </p:tav>
                                      </p:tavLst>
                                    </p:anim>
                                    <p:anim calcmode="lin" valueType="num">
                                      <p:cBhvr>
                                        <p:cTn id="9" dur="1000" fill="hold"/>
                                        <p:tgtEl>
                                          <p:spTgt spid="10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1000"/>
                                        <p:tgtEl>
                                          <p:spTgt spid="1026"/>
                                        </p:tgtEl>
                                      </p:cBhvr>
                                    </p:animEffect>
                                    <p:anim calcmode="lin" valueType="num">
                                      <p:cBhvr>
                                        <p:cTn id="14" dur="1000" fill="hold"/>
                                        <p:tgtEl>
                                          <p:spTgt spid="1026"/>
                                        </p:tgtEl>
                                        <p:attrNameLst>
                                          <p:attrName>ppt_x</p:attrName>
                                        </p:attrNameLst>
                                      </p:cBhvr>
                                      <p:tavLst>
                                        <p:tav tm="0">
                                          <p:val>
                                            <p:strVal val="#ppt_x"/>
                                          </p:val>
                                        </p:tav>
                                        <p:tav tm="100000">
                                          <p:val>
                                            <p:strVal val="#ppt_x"/>
                                          </p:val>
                                        </p:tav>
                                      </p:tavLst>
                                    </p:anim>
                                    <p:anim calcmode="lin" valueType="num">
                                      <p:cBhvr>
                                        <p:cTn id="15" dur="1000" fill="hold"/>
                                        <p:tgtEl>
                                          <p:spTgt spid="102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fade">
                                      <p:cBhvr>
                                        <p:cTn id="19" dur="1000"/>
                                        <p:tgtEl>
                                          <p:spTgt spid="1028"/>
                                        </p:tgtEl>
                                      </p:cBhvr>
                                    </p:animEffect>
                                    <p:anim calcmode="lin" valueType="num">
                                      <p:cBhvr>
                                        <p:cTn id="20" dur="1000" fill="hold"/>
                                        <p:tgtEl>
                                          <p:spTgt spid="1028"/>
                                        </p:tgtEl>
                                        <p:attrNameLst>
                                          <p:attrName>ppt_x</p:attrName>
                                        </p:attrNameLst>
                                      </p:cBhvr>
                                      <p:tavLst>
                                        <p:tav tm="0">
                                          <p:val>
                                            <p:strVal val="#ppt_x"/>
                                          </p:val>
                                        </p:tav>
                                        <p:tav tm="100000">
                                          <p:val>
                                            <p:strVal val="#ppt_x"/>
                                          </p:val>
                                        </p:tav>
                                      </p:tavLst>
                                    </p:anim>
                                    <p:anim calcmode="lin" valueType="num">
                                      <p:cBhvr>
                                        <p:cTn id="21" dur="1000" fill="hold"/>
                                        <p:tgtEl>
                                          <p:spTgt spid="102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anim calcmode="lin" valueType="num">
                                      <p:cBhvr>
                                        <p:cTn id="2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par>
                          <p:cTn id="33" fill="hold">
                            <p:stCondLst>
                              <p:cond delay="4000"/>
                            </p:stCondLst>
                            <p:childTnLst>
                              <p:par>
                                <p:cTn id="34" presetID="16" presetClass="entr" presetSubtype="2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arn(inVertical)">
                                      <p:cBhvr>
                                        <p:cTn id="36" dur="500"/>
                                        <p:tgtEl>
                                          <p:spTgt spid="8"/>
                                        </p:tgtEl>
                                      </p:cBhvr>
                                    </p:animEffect>
                                  </p:childTnLst>
                                </p:cTn>
                              </p:par>
                            </p:childTnLst>
                          </p:cTn>
                        </p:par>
                        <p:par>
                          <p:cTn id="37" fill="hold">
                            <p:stCondLst>
                              <p:cond delay="4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2"/>
                                        </p:tgtEl>
                                        <p:attrNameLst>
                                          <p:attrName>ppt_y</p:attrName>
                                        </p:attrNameLst>
                                      </p:cBhvr>
                                      <p:tavLst>
                                        <p:tav tm="0">
                                          <p:val>
                                            <p:strVal val="#ppt_y"/>
                                          </p:val>
                                        </p:tav>
                                        <p:tav tm="100000">
                                          <p:val>
                                            <p:strVal val="#ppt_y"/>
                                          </p:val>
                                        </p:tav>
                                      </p:tavLst>
                                    </p:anim>
                                    <p:anim calcmode="lin" valueType="num">
                                      <p:cBhvr>
                                        <p:cTn id="42"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2"/>
                                        </p:tgtEl>
                                      </p:cBhvr>
                                    </p:animEffect>
                                  </p:childTnLst>
                                </p:cTn>
                              </p:par>
                            </p:childTnLst>
                          </p:cTn>
                        </p:par>
                        <p:par>
                          <p:cTn id="45" fill="hold">
                            <p:stCondLst>
                              <p:cond delay="17049"/>
                            </p:stCondLst>
                            <p:childTnLst>
                              <p:par>
                                <p:cTn id="46" presetID="2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16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3" name="Text Box 7"/>
          <p:cNvSpPr txBox="1">
            <a:spLocks noChangeArrowheads="1"/>
          </p:cNvSpPr>
          <p:nvPr/>
        </p:nvSpPr>
        <p:spPr bwMode="auto">
          <a:xfrm>
            <a:off x="553817" y="1018461"/>
            <a:ext cx="8044156" cy="230832"/>
          </a:xfrm>
          <a:prstGeom prst="rect">
            <a:avLst/>
          </a:prstGeom>
          <a:noFill/>
          <a:ln w="9525">
            <a:noFill/>
            <a:miter lim="800000"/>
          </a:ln>
        </p:spPr>
        <p:txBody>
          <a:bodyPr wrap="square" lIns="45720" tIns="22860" rIns="45720" bIns="22860" anchor="ctr">
            <a:spAutoFit/>
          </a:bodyPr>
          <a:lstStyle/>
          <a:p>
            <a:pPr algn="ctr" defTabSz="1088390"/>
            <a:r>
              <a:rPr lang="zh-CN" altLang="en-US" sz="1200" dirty="0">
                <a:solidFill>
                  <a:schemeClr val="bg1">
                    <a:lumMod val="65000"/>
                  </a:schemeClr>
                </a:solidFill>
                <a:latin typeface="Open Sans Semibold" pitchFamily="34" charset="0"/>
                <a:ea typeface="Open Sans Semibold" pitchFamily="34" charset="0"/>
                <a:cs typeface="Open Sans Semibold" pitchFamily="34" charset="0"/>
              </a:rPr>
              <a:t>此处文字可编辑此处文字可编辑此处文字可编辑</a:t>
            </a:r>
            <a:r>
              <a:rPr lang="en-US" sz="1200" dirty="0">
                <a:solidFill>
                  <a:schemeClr val="bg1">
                    <a:lumMod val="65000"/>
                  </a:schemeClr>
                </a:solidFill>
                <a:latin typeface="Open Sans Semibold" pitchFamily="34" charset="0"/>
                <a:ea typeface="Open Sans Semibold" pitchFamily="34" charset="0"/>
                <a:cs typeface="Open Sans Semibold" pitchFamily="34" charset="0"/>
              </a:rPr>
              <a:t> </a:t>
            </a:r>
            <a:r>
              <a:rPr lang="zh-CN" altLang="en-US" sz="1200" dirty="0">
                <a:solidFill>
                  <a:schemeClr val="bg1">
                    <a:lumMod val="65000"/>
                  </a:schemeClr>
                </a:solidFill>
                <a:latin typeface="Open Sans Semibold" pitchFamily="34" charset="0"/>
                <a:ea typeface="Open Sans Semibold" pitchFamily="34" charset="0"/>
                <a:cs typeface="Open Sans Semibold" pitchFamily="34" charset="0"/>
              </a:rPr>
              <a:t>此处可编辑此处可编辑此处可编辑此处可编辑</a:t>
            </a:r>
            <a:endParaRPr lang="en-US" sz="1200" dirty="0">
              <a:solidFill>
                <a:schemeClr val="bg1">
                  <a:lumMod val="65000"/>
                </a:schemeClr>
              </a:solidFill>
              <a:latin typeface="Open Sans Semibold" pitchFamily="34" charset="0"/>
              <a:ea typeface="Open Sans Semibold" pitchFamily="34" charset="0"/>
              <a:cs typeface="Open Sans Semibold" pitchFamily="34" charset="0"/>
            </a:endParaRPr>
          </a:p>
        </p:txBody>
      </p:sp>
      <p:sp>
        <p:nvSpPr>
          <p:cNvPr id="4" name="Text Box 10"/>
          <p:cNvSpPr txBox="1">
            <a:spLocks noChangeArrowheads="1"/>
          </p:cNvSpPr>
          <p:nvPr/>
        </p:nvSpPr>
        <p:spPr bwMode="auto">
          <a:xfrm>
            <a:off x="533400" y="2119475"/>
            <a:ext cx="1905000" cy="577081"/>
          </a:xfrm>
          <a:prstGeom prst="rect">
            <a:avLst/>
          </a:prstGeom>
          <a:noFill/>
          <a:ln w="9525">
            <a:noFill/>
            <a:miter lim="800000"/>
          </a:ln>
        </p:spPr>
        <p:txBody>
          <a:bodyPr wrap="square" lIns="45720" tIns="22860" rIns="45720" bIns="22860">
            <a:spAutoFit/>
          </a:bodyPr>
          <a:lstStyle/>
          <a:p>
            <a:pPr algn="ctr" defTabSz="1088390">
              <a:lnSpc>
                <a:spcPct val="200000"/>
              </a:lnSpc>
            </a:pPr>
            <a:r>
              <a:rPr lang="en-US" sz="1200" b="1" dirty="0">
                <a:solidFill>
                  <a:srgbClr val="0E7FB7"/>
                </a:solidFill>
                <a:latin typeface="微软雅黑" panose="020B0503020204020204" pitchFamily="34" charset="-122"/>
                <a:ea typeface="微软雅黑" panose="020B0503020204020204" pitchFamily="34" charset="-122"/>
                <a:cs typeface="Open Sans" pitchFamily="34" charset="0"/>
              </a:rPr>
              <a:t>Relationship</a:t>
            </a:r>
          </a:p>
          <a:p>
            <a:pPr algn="ctr" defTabSz="1088390"/>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此处文字可编辑变色龙模板</a:t>
            </a:r>
            <a:endParaRPr 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5" name="Text Box 10"/>
          <p:cNvSpPr txBox="1">
            <a:spLocks noChangeArrowheads="1"/>
          </p:cNvSpPr>
          <p:nvPr/>
        </p:nvSpPr>
        <p:spPr bwMode="auto">
          <a:xfrm>
            <a:off x="6705600" y="2119475"/>
            <a:ext cx="1905000" cy="577081"/>
          </a:xfrm>
          <a:prstGeom prst="rect">
            <a:avLst/>
          </a:prstGeom>
          <a:noFill/>
          <a:ln w="9525">
            <a:noFill/>
            <a:miter lim="800000"/>
          </a:ln>
        </p:spPr>
        <p:txBody>
          <a:bodyPr wrap="square" lIns="45720" tIns="22860" rIns="45720" bIns="22860">
            <a:spAutoFit/>
          </a:bodyPr>
          <a:lstStyle/>
          <a:p>
            <a:pPr algn="ctr" defTabSz="1088390">
              <a:lnSpc>
                <a:spcPct val="200000"/>
              </a:lnSpc>
            </a:pPr>
            <a:r>
              <a:rPr lang="en-US" sz="1200" b="1" dirty="0">
                <a:solidFill>
                  <a:srgbClr val="0E7FB7"/>
                </a:solidFill>
                <a:latin typeface="微软雅黑" panose="020B0503020204020204" pitchFamily="34" charset="-122"/>
                <a:ea typeface="微软雅黑" panose="020B0503020204020204" pitchFamily="34" charset="-122"/>
                <a:cs typeface="Open Sans" pitchFamily="34" charset="0"/>
              </a:rPr>
              <a:t>Fast Response</a:t>
            </a:r>
          </a:p>
          <a:p>
            <a:pPr algn="ctr" defTabSz="1088390"/>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此处文字可编辑变色龙模板</a:t>
            </a:r>
            <a:endParaRPr 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Text Box 10"/>
          <p:cNvSpPr txBox="1">
            <a:spLocks noChangeArrowheads="1"/>
          </p:cNvSpPr>
          <p:nvPr/>
        </p:nvSpPr>
        <p:spPr bwMode="auto">
          <a:xfrm>
            <a:off x="4648200" y="2119475"/>
            <a:ext cx="1905000" cy="577081"/>
          </a:xfrm>
          <a:prstGeom prst="rect">
            <a:avLst/>
          </a:prstGeom>
          <a:noFill/>
          <a:ln w="9525">
            <a:noFill/>
            <a:miter lim="800000"/>
          </a:ln>
        </p:spPr>
        <p:txBody>
          <a:bodyPr wrap="square" lIns="45720" tIns="22860" rIns="45720" bIns="22860">
            <a:spAutoFit/>
          </a:bodyPr>
          <a:lstStyle/>
          <a:p>
            <a:pPr algn="ctr" defTabSz="1088390">
              <a:lnSpc>
                <a:spcPct val="200000"/>
              </a:lnSpc>
            </a:pPr>
            <a:r>
              <a:rPr lang="en-US" sz="1200" b="1" dirty="0">
                <a:solidFill>
                  <a:srgbClr val="0E7FB7"/>
                </a:solidFill>
                <a:latin typeface="微软雅黑" panose="020B0503020204020204" pitchFamily="34" charset="-122"/>
                <a:ea typeface="微软雅黑" panose="020B0503020204020204" pitchFamily="34" charset="-122"/>
                <a:cs typeface="Open Sans" pitchFamily="34" charset="0"/>
              </a:rPr>
              <a:t>Time Up</a:t>
            </a:r>
          </a:p>
          <a:p>
            <a:pPr algn="ctr" defTabSz="1088390"/>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此处文字可编辑变色龙模板</a:t>
            </a:r>
            <a:endParaRPr 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7" name="Text Box 10"/>
          <p:cNvSpPr txBox="1">
            <a:spLocks noChangeArrowheads="1"/>
          </p:cNvSpPr>
          <p:nvPr/>
        </p:nvSpPr>
        <p:spPr bwMode="auto">
          <a:xfrm>
            <a:off x="2590800" y="2119475"/>
            <a:ext cx="1905000" cy="577081"/>
          </a:xfrm>
          <a:prstGeom prst="rect">
            <a:avLst/>
          </a:prstGeom>
          <a:noFill/>
          <a:ln w="9525">
            <a:noFill/>
            <a:miter lim="800000"/>
          </a:ln>
        </p:spPr>
        <p:txBody>
          <a:bodyPr wrap="square" lIns="45720" tIns="22860" rIns="45720" bIns="22860">
            <a:spAutoFit/>
          </a:bodyPr>
          <a:lstStyle/>
          <a:p>
            <a:pPr algn="ctr" defTabSz="1088390">
              <a:lnSpc>
                <a:spcPct val="200000"/>
              </a:lnSpc>
            </a:pPr>
            <a:r>
              <a:rPr lang="en-US" sz="1200" b="1" dirty="0">
                <a:solidFill>
                  <a:srgbClr val="0E7FB7"/>
                </a:solidFill>
                <a:latin typeface="微软雅黑" panose="020B0503020204020204" pitchFamily="34" charset="-122"/>
                <a:ea typeface="微软雅黑" panose="020B0503020204020204" pitchFamily="34" charset="-122"/>
                <a:cs typeface="Open Sans" pitchFamily="34" charset="0"/>
              </a:rPr>
              <a:t>Double Data</a:t>
            </a:r>
          </a:p>
          <a:p>
            <a:pPr algn="ctr" defTabSz="1088390"/>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此处文字可编辑变色龙模板</a:t>
            </a:r>
            <a:endParaRPr 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grpSp>
        <p:nvGrpSpPr>
          <p:cNvPr id="8" name="Group 11"/>
          <p:cNvGrpSpPr/>
          <p:nvPr/>
        </p:nvGrpSpPr>
        <p:grpSpPr>
          <a:xfrm>
            <a:off x="3264557" y="1534233"/>
            <a:ext cx="557486" cy="596230"/>
            <a:chOff x="4368800" y="3925886"/>
            <a:chExt cx="411166" cy="439740"/>
          </a:xfrm>
          <a:solidFill>
            <a:srgbClr val="0070C0"/>
          </a:solidFill>
        </p:grpSpPr>
        <p:sp>
          <p:nvSpPr>
            <p:cNvPr id="9" name="Freeform 13"/>
            <p:cNvSpPr/>
            <p:nvPr/>
          </p:nvSpPr>
          <p:spPr bwMode="auto">
            <a:xfrm>
              <a:off x="4456116" y="4030661"/>
              <a:ext cx="236538" cy="233363"/>
            </a:xfrm>
            <a:custGeom>
              <a:avLst/>
              <a:gdLst>
                <a:gd name="T0" fmla="*/ 0 w 149"/>
                <a:gd name="T1" fmla="*/ 52 h 147"/>
                <a:gd name="T2" fmla="*/ 105 w 149"/>
                <a:gd name="T3" fmla="*/ 52 h 147"/>
                <a:gd name="T4" fmla="*/ 105 w 149"/>
                <a:gd name="T5" fmla="*/ 147 h 147"/>
                <a:gd name="T6" fmla="*/ 149 w 149"/>
                <a:gd name="T7" fmla="*/ 147 h 147"/>
                <a:gd name="T8" fmla="*/ 149 w 149"/>
                <a:gd name="T9" fmla="*/ 0 h 147"/>
                <a:gd name="T10" fmla="*/ 0 w 149"/>
                <a:gd name="T11" fmla="*/ 0 h 147"/>
                <a:gd name="T12" fmla="*/ 0 w 149"/>
                <a:gd name="T13" fmla="*/ 52 h 147"/>
              </a:gdLst>
              <a:ahLst/>
              <a:cxnLst>
                <a:cxn ang="0">
                  <a:pos x="T0" y="T1"/>
                </a:cxn>
                <a:cxn ang="0">
                  <a:pos x="T2" y="T3"/>
                </a:cxn>
                <a:cxn ang="0">
                  <a:pos x="T4" y="T5"/>
                </a:cxn>
                <a:cxn ang="0">
                  <a:pos x="T6" y="T7"/>
                </a:cxn>
                <a:cxn ang="0">
                  <a:pos x="T8" y="T9"/>
                </a:cxn>
                <a:cxn ang="0">
                  <a:pos x="T10" y="T11"/>
                </a:cxn>
                <a:cxn ang="0">
                  <a:pos x="T12" y="T13"/>
                </a:cxn>
              </a:cxnLst>
              <a:rect l="0" t="0" r="r" b="b"/>
              <a:pathLst>
                <a:path w="149" h="147">
                  <a:moveTo>
                    <a:pt x="0" y="52"/>
                  </a:moveTo>
                  <a:lnTo>
                    <a:pt x="105" y="52"/>
                  </a:lnTo>
                  <a:lnTo>
                    <a:pt x="105" y="147"/>
                  </a:lnTo>
                  <a:lnTo>
                    <a:pt x="149" y="147"/>
                  </a:lnTo>
                  <a:lnTo>
                    <a:pt x="149" y="0"/>
                  </a:lnTo>
                  <a:lnTo>
                    <a:pt x="0" y="0"/>
                  </a:lnTo>
                  <a:lnTo>
                    <a:pt x="0" y="52"/>
                  </a:lnTo>
                  <a:close/>
                </a:path>
              </a:pathLst>
            </a:custGeom>
            <a:grp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sp>
          <p:nvSpPr>
            <p:cNvPr id="10" name="Freeform 14"/>
            <p:cNvSpPr/>
            <p:nvPr/>
          </p:nvSpPr>
          <p:spPr bwMode="auto">
            <a:xfrm>
              <a:off x="4543428" y="3925886"/>
              <a:ext cx="236538" cy="233363"/>
            </a:xfrm>
            <a:custGeom>
              <a:avLst/>
              <a:gdLst>
                <a:gd name="T0" fmla="*/ 0 w 149"/>
                <a:gd name="T1" fmla="*/ 0 h 147"/>
                <a:gd name="T2" fmla="*/ 0 w 149"/>
                <a:gd name="T3" fmla="*/ 54 h 147"/>
                <a:gd name="T4" fmla="*/ 106 w 149"/>
                <a:gd name="T5" fmla="*/ 54 h 147"/>
                <a:gd name="T6" fmla="*/ 106 w 149"/>
                <a:gd name="T7" fmla="*/ 147 h 147"/>
                <a:gd name="T8" fmla="*/ 149 w 149"/>
                <a:gd name="T9" fmla="*/ 147 h 147"/>
                <a:gd name="T10" fmla="*/ 149 w 149"/>
                <a:gd name="T11" fmla="*/ 0 h 147"/>
                <a:gd name="T12" fmla="*/ 0 w 149"/>
                <a:gd name="T13" fmla="*/ 0 h 147"/>
              </a:gdLst>
              <a:ahLst/>
              <a:cxnLst>
                <a:cxn ang="0">
                  <a:pos x="T0" y="T1"/>
                </a:cxn>
                <a:cxn ang="0">
                  <a:pos x="T2" y="T3"/>
                </a:cxn>
                <a:cxn ang="0">
                  <a:pos x="T4" y="T5"/>
                </a:cxn>
                <a:cxn ang="0">
                  <a:pos x="T6" y="T7"/>
                </a:cxn>
                <a:cxn ang="0">
                  <a:pos x="T8" y="T9"/>
                </a:cxn>
                <a:cxn ang="0">
                  <a:pos x="T10" y="T11"/>
                </a:cxn>
                <a:cxn ang="0">
                  <a:pos x="T12" y="T13"/>
                </a:cxn>
              </a:cxnLst>
              <a:rect l="0" t="0" r="r" b="b"/>
              <a:pathLst>
                <a:path w="149" h="147">
                  <a:moveTo>
                    <a:pt x="0" y="0"/>
                  </a:moveTo>
                  <a:lnTo>
                    <a:pt x="0" y="54"/>
                  </a:lnTo>
                  <a:lnTo>
                    <a:pt x="106" y="54"/>
                  </a:lnTo>
                  <a:lnTo>
                    <a:pt x="106" y="147"/>
                  </a:lnTo>
                  <a:lnTo>
                    <a:pt x="149" y="147"/>
                  </a:lnTo>
                  <a:lnTo>
                    <a:pt x="149" y="0"/>
                  </a:lnTo>
                  <a:lnTo>
                    <a:pt x="0" y="0"/>
                  </a:lnTo>
                  <a:close/>
                </a:path>
              </a:pathLst>
            </a:custGeom>
            <a:grp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sp>
          <p:nvSpPr>
            <p:cNvPr id="11" name="Rectangle 15"/>
            <p:cNvSpPr>
              <a:spLocks noChangeArrowheads="1"/>
            </p:cNvSpPr>
            <p:nvPr/>
          </p:nvSpPr>
          <p:spPr bwMode="auto">
            <a:xfrm>
              <a:off x="4368800" y="4132263"/>
              <a:ext cx="234950" cy="233363"/>
            </a:xfrm>
            <a:prstGeom prst="rect">
              <a:avLst/>
            </a:prstGeom>
            <a:grp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grpSp>
      <p:sp>
        <p:nvSpPr>
          <p:cNvPr id="12" name="Text Box 10"/>
          <p:cNvSpPr txBox="1">
            <a:spLocks noChangeArrowheads="1"/>
          </p:cNvSpPr>
          <p:nvPr/>
        </p:nvSpPr>
        <p:spPr bwMode="auto">
          <a:xfrm>
            <a:off x="533400" y="3881304"/>
            <a:ext cx="1905000" cy="577081"/>
          </a:xfrm>
          <a:prstGeom prst="rect">
            <a:avLst/>
          </a:prstGeom>
          <a:noFill/>
          <a:ln w="9525">
            <a:noFill/>
            <a:miter lim="800000"/>
          </a:ln>
        </p:spPr>
        <p:txBody>
          <a:bodyPr wrap="square" lIns="45720" tIns="22860" rIns="45720" bIns="22860">
            <a:spAutoFit/>
          </a:bodyPr>
          <a:lstStyle/>
          <a:p>
            <a:pPr algn="ctr" defTabSz="1088390">
              <a:lnSpc>
                <a:spcPct val="200000"/>
              </a:lnSpc>
            </a:pPr>
            <a:r>
              <a:rPr lang="en-US" sz="1200" b="1" dirty="0">
                <a:solidFill>
                  <a:srgbClr val="0E7FB7"/>
                </a:solidFill>
                <a:latin typeface="微软雅黑" panose="020B0503020204020204" pitchFamily="34" charset="-122"/>
                <a:ea typeface="微软雅黑" panose="020B0503020204020204" pitchFamily="34" charset="-122"/>
                <a:cs typeface="Open Sans" pitchFamily="34" charset="0"/>
              </a:rPr>
              <a:t>Responsive</a:t>
            </a:r>
          </a:p>
          <a:p>
            <a:pPr algn="ctr" defTabSz="1088390"/>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此处文字可编辑变色龙模板</a:t>
            </a:r>
            <a:endParaRPr 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13" name="Text Box 10"/>
          <p:cNvSpPr txBox="1">
            <a:spLocks noChangeArrowheads="1"/>
          </p:cNvSpPr>
          <p:nvPr/>
        </p:nvSpPr>
        <p:spPr bwMode="auto">
          <a:xfrm>
            <a:off x="6705600" y="3881304"/>
            <a:ext cx="1905000" cy="577081"/>
          </a:xfrm>
          <a:prstGeom prst="rect">
            <a:avLst/>
          </a:prstGeom>
          <a:noFill/>
          <a:ln w="9525">
            <a:noFill/>
            <a:miter lim="800000"/>
          </a:ln>
        </p:spPr>
        <p:txBody>
          <a:bodyPr wrap="square" lIns="45720" tIns="22860" rIns="45720" bIns="22860">
            <a:spAutoFit/>
          </a:bodyPr>
          <a:lstStyle/>
          <a:p>
            <a:pPr algn="ctr" defTabSz="1088390">
              <a:lnSpc>
                <a:spcPct val="200000"/>
              </a:lnSpc>
            </a:pPr>
            <a:r>
              <a:rPr lang="en-US" sz="1200" b="1" dirty="0">
                <a:solidFill>
                  <a:srgbClr val="0E7FB7"/>
                </a:solidFill>
                <a:latin typeface="微软雅黑" panose="020B0503020204020204" pitchFamily="34" charset="-122"/>
                <a:ea typeface="微软雅黑" panose="020B0503020204020204" pitchFamily="34" charset="-122"/>
                <a:cs typeface="Open Sans" pitchFamily="34" charset="0"/>
              </a:rPr>
              <a:t>Mapping</a:t>
            </a:r>
          </a:p>
          <a:p>
            <a:pPr algn="ctr" defTabSz="1088390"/>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此处文字可编辑变色龙模板</a:t>
            </a:r>
            <a:endParaRPr 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14" name="Text Box 10"/>
          <p:cNvSpPr txBox="1">
            <a:spLocks noChangeArrowheads="1"/>
          </p:cNvSpPr>
          <p:nvPr/>
        </p:nvSpPr>
        <p:spPr bwMode="auto">
          <a:xfrm>
            <a:off x="4648200" y="3881304"/>
            <a:ext cx="1905000" cy="577081"/>
          </a:xfrm>
          <a:prstGeom prst="rect">
            <a:avLst/>
          </a:prstGeom>
          <a:noFill/>
          <a:ln w="9525">
            <a:noFill/>
            <a:miter lim="800000"/>
          </a:ln>
        </p:spPr>
        <p:txBody>
          <a:bodyPr wrap="square" lIns="45720" tIns="22860" rIns="45720" bIns="22860">
            <a:spAutoFit/>
          </a:bodyPr>
          <a:lstStyle/>
          <a:p>
            <a:pPr algn="ctr" defTabSz="1088390">
              <a:lnSpc>
                <a:spcPct val="200000"/>
              </a:lnSpc>
            </a:pPr>
            <a:r>
              <a:rPr lang="en-US" sz="1200" b="1" dirty="0">
                <a:solidFill>
                  <a:srgbClr val="0E7FB7"/>
                </a:solidFill>
                <a:latin typeface="微软雅黑" panose="020B0503020204020204" pitchFamily="34" charset="-122"/>
                <a:ea typeface="微软雅黑" panose="020B0503020204020204" pitchFamily="34" charset="-122"/>
                <a:cs typeface="Open Sans" pitchFamily="34" charset="0"/>
              </a:rPr>
              <a:t>Digitalization</a:t>
            </a:r>
          </a:p>
          <a:p>
            <a:pPr algn="ctr" defTabSz="1088390"/>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此处文字可编辑变色龙模板</a:t>
            </a:r>
            <a:endParaRPr 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15" name="Text Box 10"/>
          <p:cNvSpPr txBox="1">
            <a:spLocks noChangeArrowheads="1"/>
          </p:cNvSpPr>
          <p:nvPr/>
        </p:nvSpPr>
        <p:spPr bwMode="auto">
          <a:xfrm>
            <a:off x="2590800" y="3881304"/>
            <a:ext cx="1905000" cy="577081"/>
          </a:xfrm>
          <a:prstGeom prst="rect">
            <a:avLst/>
          </a:prstGeom>
          <a:noFill/>
          <a:ln w="9525">
            <a:noFill/>
            <a:miter lim="800000"/>
          </a:ln>
        </p:spPr>
        <p:txBody>
          <a:bodyPr wrap="square" lIns="45720" tIns="22860" rIns="45720" bIns="22860">
            <a:spAutoFit/>
          </a:bodyPr>
          <a:lstStyle/>
          <a:p>
            <a:pPr algn="ctr" defTabSz="1088390">
              <a:lnSpc>
                <a:spcPct val="200000"/>
              </a:lnSpc>
            </a:pPr>
            <a:r>
              <a:rPr lang="en-US" sz="1200" b="1" dirty="0">
                <a:solidFill>
                  <a:srgbClr val="0E7FB7"/>
                </a:solidFill>
                <a:latin typeface="微软雅黑" panose="020B0503020204020204" pitchFamily="34" charset="-122"/>
                <a:ea typeface="微软雅黑" panose="020B0503020204020204" pitchFamily="34" charset="-122"/>
                <a:cs typeface="Open Sans" pitchFamily="34" charset="0"/>
              </a:rPr>
              <a:t>Award</a:t>
            </a:r>
          </a:p>
          <a:p>
            <a:pPr algn="ctr" defTabSz="1088390"/>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此处文字可编辑变色龙模板</a:t>
            </a:r>
            <a:endParaRPr lang="en-US" sz="10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16" name="Freeform 63"/>
          <p:cNvSpPr>
            <a:spLocks noEditPoints="1"/>
          </p:cNvSpPr>
          <p:nvPr/>
        </p:nvSpPr>
        <p:spPr bwMode="auto">
          <a:xfrm>
            <a:off x="5382494" y="3284723"/>
            <a:ext cx="436413" cy="590442"/>
          </a:xfrm>
          <a:custGeom>
            <a:avLst/>
            <a:gdLst>
              <a:gd name="T0" fmla="*/ 92 w 102"/>
              <a:gd name="T1" fmla="*/ 0 h 138"/>
              <a:gd name="T2" fmla="*/ 10 w 102"/>
              <a:gd name="T3" fmla="*/ 0 h 138"/>
              <a:gd name="T4" fmla="*/ 0 w 102"/>
              <a:gd name="T5" fmla="*/ 10 h 138"/>
              <a:gd name="T6" fmla="*/ 0 w 102"/>
              <a:gd name="T7" fmla="*/ 129 h 138"/>
              <a:gd name="T8" fmla="*/ 10 w 102"/>
              <a:gd name="T9" fmla="*/ 138 h 138"/>
              <a:gd name="T10" fmla="*/ 92 w 102"/>
              <a:gd name="T11" fmla="*/ 138 h 138"/>
              <a:gd name="T12" fmla="*/ 102 w 102"/>
              <a:gd name="T13" fmla="*/ 129 h 138"/>
              <a:gd name="T14" fmla="*/ 102 w 102"/>
              <a:gd name="T15" fmla="*/ 10 h 138"/>
              <a:gd name="T16" fmla="*/ 92 w 102"/>
              <a:gd name="T17" fmla="*/ 0 h 138"/>
              <a:gd name="T18" fmla="*/ 51 w 102"/>
              <a:gd name="T19" fmla="*/ 135 h 138"/>
              <a:gd name="T20" fmla="*/ 45 w 102"/>
              <a:gd name="T21" fmla="*/ 129 h 138"/>
              <a:gd name="T22" fmla="*/ 51 w 102"/>
              <a:gd name="T23" fmla="*/ 124 h 138"/>
              <a:gd name="T24" fmla="*/ 57 w 102"/>
              <a:gd name="T25" fmla="*/ 129 h 138"/>
              <a:gd name="T26" fmla="*/ 51 w 102"/>
              <a:gd name="T27" fmla="*/ 135 h 138"/>
              <a:gd name="T28" fmla="*/ 92 w 102"/>
              <a:gd name="T29" fmla="*/ 119 h 138"/>
              <a:gd name="T30" fmla="*/ 10 w 102"/>
              <a:gd name="T31" fmla="*/ 119 h 138"/>
              <a:gd name="T32" fmla="*/ 10 w 102"/>
              <a:gd name="T33" fmla="*/ 11 h 138"/>
              <a:gd name="T34" fmla="*/ 92 w 102"/>
              <a:gd name="T35" fmla="*/ 11 h 138"/>
              <a:gd name="T36" fmla="*/ 92 w 102"/>
              <a:gd name="T37" fmla="*/ 11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138">
                <a:moveTo>
                  <a:pt x="92" y="0"/>
                </a:moveTo>
                <a:cubicBezTo>
                  <a:pt x="10" y="0"/>
                  <a:pt x="10" y="0"/>
                  <a:pt x="10" y="0"/>
                </a:cubicBezTo>
                <a:cubicBezTo>
                  <a:pt x="5" y="0"/>
                  <a:pt x="0" y="4"/>
                  <a:pt x="0" y="10"/>
                </a:cubicBezTo>
                <a:cubicBezTo>
                  <a:pt x="0" y="129"/>
                  <a:pt x="0" y="129"/>
                  <a:pt x="0" y="129"/>
                </a:cubicBezTo>
                <a:cubicBezTo>
                  <a:pt x="0" y="134"/>
                  <a:pt x="5" y="138"/>
                  <a:pt x="10" y="138"/>
                </a:cubicBezTo>
                <a:cubicBezTo>
                  <a:pt x="92" y="138"/>
                  <a:pt x="92" y="138"/>
                  <a:pt x="92" y="138"/>
                </a:cubicBezTo>
                <a:cubicBezTo>
                  <a:pt x="97" y="138"/>
                  <a:pt x="102" y="134"/>
                  <a:pt x="102" y="129"/>
                </a:cubicBezTo>
                <a:cubicBezTo>
                  <a:pt x="102" y="10"/>
                  <a:pt x="102" y="10"/>
                  <a:pt x="102" y="10"/>
                </a:cubicBezTo>
                <a:cubicBezTo>
                  <a:pt x="102" y="4"/>
                  <a:pt x="97" y="0"/>
                  <a:pt x="92" y="0"/>
                </a:cubicBezTo>
                <a:close/>
                <a:moveTo>
                  <a:pt x="51" y="135"/>
                </a:moveTo>
                <a:cubicBezTo>
                  <a:pt x="48" y="135"/>
                  <a:pt x="45" y="132"/>
                  <a:pt x="45" y="129"/>
                </a:cubicBezTo>
                <a:cubicBezTo>
                  <a:pt x="45" y="126"/>
                  <a:pt x="48" y="124"/>
                  <a:pt x="51" y="124"/>
                </a:cubicBezTo>
                <a:cubicBezTo>
                  <a:pt x="54" y="124"/>
                  <a:pt x="57" y="126"/>
                  <a:pt x="57" y="129"/>
                </a:cubicBezTo>
                <a:cubicBezTo>
                  <a:pt x="57" y="132"/>
                  <a:pt x="54" y="135"/>
                  <a:pt x="51" y="135"/>
                </a:cubicBezTo>
                <a:close/>
                <a:moveTo>
                  <a:pt x="92" y="119"/>
                </a:moveTo>
                <a:cubicBezTo>
                  <a:pt x="10" y="119"/>
                  <a:pt x="10" y="119"/>
                  <a:pt x="10" y="119"/>
                </a:cubicBezTo>
                <a:cubicBezTo>
                  <a:pt x="10" y="11"/>
                  <a:pt x="10" y="11"/>
                  <a:pt x="10" y="11"/>
                </a:cubicBezTo>
                <a:cubicBezTo>
                  <a:pt x="92" y="11"/>
                  <a:pt x="92" y="11"/>
                  <a:pt x="92" y="11"/>
                </a:cubicBezTo>
                <a:lnTo>
                  <a:pt x="92" y="119"/>
                </a:lnTo>
                <a:close/>
              </a:path>
            </a:pathLst>
          </a:custGeom>
          <a:solidFill>
            <a:srgbClr val="1B4C98"/>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grpSp>
        <p:nvGrpSpPr>
          <p:cNvPr id="18" name="Group 44"/>
          <p:cNvGrpSpPr/>
          <p:nvPr/>
        </p:nvGrpSpPr>
        <p:grpSpPr>
          <a:xfrm>
            <a:off x="1214810" y="1523865"/>
            <a:ext cx="542181" cy="616967"/>
            <a:chOff x="2927811" y="2108124"/>
            <a:chExt cx="361887" cy="411804"/>
          </a:xfrm>
          <a:solidFill>
            <a:srgbClr val="0070C0"/>
          </a:solidFill>
        </p:grpSpPr>
        <p:sp>
          <p:nvSpPr>
            <p:cNvPr id="19"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sp>
          <p:nvSpPr>
            <p:cNvPr id="20"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sp>
          <p:nvSpPr>
            <p:cNvPr id="21" name="Freeform 70"/>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sp>
          <p:nvSpPr>
            <p:cNvPr id="22" name="Freeform 71"/>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grpSp>
      <p:grpSp>
        <p:nvGrpSpPr>
          <p:cNvPr id="23" name="Group 49"/>
          <p:cNvGrpSpPr/>
          <p:nvPr/>
        </p:nvGrpSpPr>
        <p:grpSpPr>
          <a:xfrm>
            <a:off x="5288509" y="1494426"/>
            <a:ext cx="624382" cy="675844"/>
            <a:chOff x="1847137" y="4256991"/>
            <a:chExt cx="454232" cy="491670"/>
          </a:xfrm>
          <a:solidFill>
            <a:srgbClr val="0070C0"/>
          </a:solidFill>
        </p:grpSpPr>
        <p:sp>
          <p:nvSpPr>
            <p:cNvPr id="24" name="Freeform 101"/>
            <p:cNvSpPr>
              <a:spLocks noEditPoints="1"/>
            </p:cNvSpPr>
            <p:nvPr/>
          </p:nvSpPr>
          <p:spPr bwMode="auto">
            <a:xfrm>
              <a:off x="1847137" y="4256991"/>
              <a:ext cx="454232" cy="491670"/>
            </a:xfrm>
            <a:custGeom>
              <a:avLst/>
              <a:gdLst>
                <a:gd name="T0" fmla="*/ 134 w 137"/>
                <a:gd name="T1" fmla="*/ 71 h 148"/>
                <a:gd name="T2" fmla="*/ 126 w 137"/>
                <a:gd name="T3" fmla="*/ 38 h 148"/>
                <a:gd name="T4" fmla="*/ 133 w 137"/>
                <a:gd name="T5" fmla="*/ 36 h 148"/>
                <a:gd name="T6" fmla="*/ 126 w 137"/>
                <a:gd name="T7" fmla="*/ 12 h 148"/>
                <a:gd name="T8" fmla="*/ 102 w 137"/>
                <a:gd name="T9" fmla="*/ 5 h 148"/>
                <a:gd name="T10" fmla="*/ 99 w 137"/>
                <a:gd name="T11" fmla="*/ 12 h 148"/>
                <a:gd name="T12" fmla="*/ 67 w 137"/>
                <a:gd name="T13" fmla="*/ 4 h 148"/>
                <a:gd name="T14" fmla="*/ 38 w 137"/>
                <a:gd name="T15" fmla="*/ 11 h 148"/>
                <a:gd name="T16" fmla="*/ 36 w 137"/>
                <a:gd name="T17" fmla="*/ 5 h 148"/>
                <a:gd name="T18" fmla="*/ 12 w 137"/>
                <a:gd name="T19" fmla="*/ 12 h 148"/>
                <a:gd name="T20" fmla="*/ 5 w 137"/>
                <a:gd name="T21" fmla="*/ 36 h 148"/>
                <a:gd name="T22" fmla="*/ 9 w 137"/>
                <a:gd name="T23" fmla="*/ 38 h 148"/>
                <a:gd name="T24" fmla="*/ 0 w 137"/>
                <a:gd name="T25" fmla="*/ 71 h 148"/>
                <a:gd name="T26" fmla="*/ 27 w 137"/>
                <a:gd name="T27" fmla="*/ 125 h 148"/>
                <a:gd name="T28" fmla="*/ 13 w 137"/>
                <a:gd name="T29" fmla="*/ 140 h 148"/>
                <a:gd name="T30" fmla="*/ 21 w 137"/>
                <a:gd name="T31" fmla="*/ 148 h 148"/>
                <a:gd name="T32" fmla="*/ 37 w 137"/>
                <a:gd name="T33" fmla="*/ 132 h 148"/>
                <a:gd name="T34" fmla="*/ 67 w 137"/>
                <a:gd name="T35" fmla="*/ 139 h 148"/>
                <a:gd name="T36" fmla="*/ 97 w 137"/>
                <a:gd name="T37" fmla="*/ 132 h 148"/>
                <a:gd name="T38" fmla="*/ 113 w 137"/>
                <a:gd name="T39" fmla="*/ 148 h 148"/>
                <a:gd name="T40" fmla="*/ 121 w 137"/>
                <a:gd name="T41" fmla="*/ 140 h 148"/>
                <a:gd name="T42" fmla="*/ 107 w 137"/>
                <a:gd name="T43" fmla="*/ 125 h 148"/>
                <a:gd name="T44" fmla="*/ 134 w 137"/>
                <a:gd name="T45" fmla="*/ 71 h 148"/>
                <a:gd name="T46" fmla="*/ 11 w 137"/>
                <a:gd name="T47" fmla="*/ 74 h 148"/>
                <a:gd name="T48" fmla="*/ 20 w 137"/>
                <a:gd name="T49" fmla="*/ 74 h 148"/>
                <a:gd name="T50" fmla="*/ 23 w 137"/>
                <a:gd name="T51" fmla="*/ 71 h 148"/>
                <a:gd name="T52" fmla="*/ 20 w 137"/>
                <a:gd name="T53" fmla="*/ 69 h 148"/>
                <a:gd name="T54" fmla="*/ 11 w 137"/>
                <a:gd name="T55" fmla="*/ 69 h 148"/>
                <a:gd name="T56" fmla="*/ 64 w 137"/>
                <a:gd name="T57" fmla="*/ 15 h 148"/>
                <a:gd name="T58" fmla="*/ 64 w 137"/>
                <a:gd name="T59" fmla="*/ 15 h 148"/>
                <a:gd name="T60" fmla="*/ 64 w 137"/>
                <a:gd name="T61" fmla="*/ 26 h 148"/>
                <a:gd name="T62" fmla="*/ 67 w 137"/>
                <a:gd name="T63" fmla="*/ 29 h 148"/>
                <a:gd name="T64" fmla="*/ 70 w 137"/>
                <a:gd name="T65" fmla="*/ 26 h 148"/>
                <a:gd name="T66" fmla="*/ 70 w 137"/>
                <a:gd name="T67" fmla="*/ 15 h 148"/>
                <a:gd name="T68" fmla="*/ 70 w 137"/>
                <a:gd name="T69" fmla="*/ 15 h 148"/>
                <a:gd name="T70" fmla="*/ 123 w 137"/>
                <a:gd name="T71" fmla="*/ 69 h 148"/>
                <a:gd name="T72" fmla="*/ 114 w 137"/>
                <a:gd name="T73" fmla="*/ 69 h 148"/>
                <a:gd name="T74" fmla="*/ 111 w 137"/>
                <a:gd name="T75" fmla="*/ 71 h 148"/>
                <a:gd name="T76" fmla="*/ 114 w 137"/>
                <a:gd name="T77" fmla="*/ 74 h 148"/>
                <a:gd name="T78" fmla="*/ 123 w 137"/>
                <a:gd name="T79" fmla="*/ 74 h 148"/>
                <a:gd name="T80" fmla="*/ 70 w 137"/>
                <a:gd name="T81" fmla="*/ 128 h 148"/>
                <a:gd name="T82" fmla="*/ 70 w 137"/>
                <a:gd name="T83" fmla="*/ 118 h 148"/>
                <a:gd name="T84" fmla="*/ 67 w 137"/>
                <a:gd name="T85" fmla="*/ 115 h 148"/>
                <a:gd name="T86" fmla="*/ 64 w 137"/>
                <a:gd name="T87" fmla="*/ 118 h 148"/>
                <a:gd name="T88" fmla="*/ 64 w 137"/>
                <a:gd name="T89" fmla="*/ 128 h 148"/>
                <a:gd name="T90" fmla="*/ 11 w 137"/>
                <a:gd name="T9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148">
                  <a:moveTo>
                    <a:pt x="134" y="71"/>
                  </a:moveTo>
                  <a:cubicBezTo>
                    <a:pt x="134" y="59"/>
                    <a:pt x="131" y="48"/>
                    <a:pt x="126" y="38"/>
                  </a:cubicBezTo>
                  <a:cubicBezTo>
                    <a:pt x="128" y="38"/>
                    <a:pt x="131" y="38"/>
                    <a:pt x="133" y="36"/>
                  </a:cubicBezTo>
                  <a:cubicBezTo>
                    <a:pt x="137" y="31"/>
                    <a:pt x="134" y="20"/>
                    <a:pt x="126" y="12"/>
                  </a:cubicBezTo>
                  <a:cubicBezTo>
                    <a:pt x="117" y="3"/>
                    <a:pt x="107" y="0"/>
                    <a:pt x="102" y="5"/>
                  </a:cubicBezTo>
                  <a:cubicBezTo>
                    <a:pt x="100" y="7"/>
                    <a:pt x="99" y="9"/>
                    <a:pt x="99" y="12"/>
                  </a:cubicBezTo>
                  <a:cubicBezTo>
                    <a:pt x="90" y="7"/>
                    <a:pt x="79" y="4"/>
                    <a:pt x="67" y="4"/>
                  </a:cubicBezTo>
                  <a:cubicBezTo>
                    <a:pt x="57" y="4"/>
                    <a:pt x="47" y="6"/>
                    <a:pt x="38" y="11"/>
                  </a:cubicBezTo>
                  <a:cubicBezTo>
                    <a:pt x="38" y="8"/>
                    <a:pt x="37" y="7"/>
                    <a:pt x="36" y="5"/>
                  </a:cubicBezTo>
                  <a:cubicBezTo>
                    <a:pt x="31" y="0"/>
                    <a:pt x="20" y="3"/>
                    <a:pt x="12" y="12"/>
                  </a:cubicBezTo>
                  <a:cubicBezTo>
                    <a:pt x="3" y="20"/>
                    <a:pt x="0" y="31"/>
                    <a:pt x="5" y="36"/>
                  </a:cubicBezTo>
                  <a:cubicBezTo>
                    <a:pt x="6" y="37"/>
                    <a:pt x="7" y="37"/>
                    <a:pt x="9" y="38"/>
                  </a:cubicBezTo>
                  <a:cubicBezTo>
                    <a:pt x="3" y="48"/>
                    <a:pt x="0" y="59"/>
                    <a:pt x="0" y="71"/>
                  </a:cubicBezTo>
                  <a:cubicBezTo>
                    <a:pt x="0" y="94"/>
                    <a:pt x="10" y="113"/>
                    <a:pt x="27" y="125"/>
                  </a:cubicBezTo>
                  <a:cubicBezTo>
                    <a:pt x="13" y="140"/>
                    <a:pt x="13" y="140"/>
                    <a:pt x="13" y="140"/>
                  </a:cubicBezTo>
                  <a:cubicBezTo>
                    <a:pt x="21" y="148"/>
                    <a:pt x="21" y="148"/>
                    <a:pt x="21" y="148"/>
                  </a:cubicBezTo>
                  <a:cubicBezTo>
                    <a:pt x="37" y="132"/>
                    <a:pt x="37" y="132"/>
                    <a:pt x="37" y="132"/>
                  </a:cubicBezTo>
                  <a:cubicBezTo>
                    <a:pt x="46" y="136"/>
                    <a:pt x="56" y="139"/>
                    <a:pt x="67" y="139"/>
                  </a:cubicBezTo>
                  <a:cubicBezTo>
                    <a:pt x="78" y="139"/>
                    <a:pt x="88" y="136"/>
                    <a:pt x="97" y="132"/>
                  </a:cubicBezTo>
                  <a:cubicBezTo>
                    <a:pt x="113" y="148"/>
                    <a:pt x="113" y="148"/>
                    <a:pt x="113" y="148"/>
                  </a:cubicBezTo>
                  <a:cubicBezTo>
                    <a:pt x="121" y="140"/>
                    <a:pt x="121" y="140"/>
                    <a:pt x="121" y="140"/>
                  </a:cubicBezTo>
                  <a:cubicBezTo>
                    <a:pt x="107" y="125"/>
                    <a:pt x="107" y="125"/>
                    <a:pt x="107" y="125"/>
                  </a:cubicBezTo>
                  <a:cubicBezTo>
                    <a:pt x="124" y="113"/>
                    <a:pt x="134" y="94"/>
                    <a:pt x="134" y="71"/>
                  </a:cubicBezTo>
                  <a:close/>
                  <a:moveTo>
                    <a:pt x="11" y="74"/>
                  </a:moveTo>
                  <a:cubicBezTo>
                    <a:pt x="20" y="74"/>
                    <a:pt x="20" y="74"/>
                    <a:pt x="20" y="74"/>
                  </a:cubicBezTo>
                  <a:cubicBezTo>
                    <a:pt x="22" y="74"/>
                    <a:pt x="23" y="73"/>
                    <a:pt x="23" y="71"/>
                  </a:cubicBezTo>
                  <a:cubicBezTo>
                    <a:pt x="23" y="70"/>
                    <a:pt x="22" y="69"/>
                    <a:pt x="20" y="69"/>
                  </a:cubicBezTo>
                  <a:cubicBezTo>
                    <a:pt x="11" y="69"/>
                    <a:pt x="11" y="69"/>
                    <a:pt x="11" y="69"/>
                  </a:cubicBezTo>
                  <a:cubicBezTo>
                    <a:pt x="12" y="40"/>
                    <a:pt x="35" y="17"/>
                    <a:pt x="64" y="15"/>
                  </a:cubicBezTo>
                  <a:cubicBezTo>
                    <a:pt x="64" y="15"/>
                    <a:pt x="64" y="15"/>
                    <a:pt x="64" y="15"/>
                  </a:cubicBezTo>
                  <a:cubicBezTo>
                    <a:pt x="64" y="26"/>
                    <a:pt x="64" y="26"/>
                    <a:pt x="64" y="26"/>
                  </a:cubicBezTo>
                  <a:cubicBezTo>
                    <a:pt x="64" y="27"/>
                    <a:pt x="65" y="29"/>
                    <a:pt x="67" y="29"/>
                  </a:cubicBezTo>
                  <a:cubicBezTo>
                    <a:pt x="69" y="29"/>
                    <a:pt x="70" y="27"/>
                    <a:pt x="70" y="26"/>
                  </a:cubicBezTo>
                  <a:cubicBezTo>
                    <a:pt x="70" y="15"/>
                    <a:pt x="70" y="15"/>
                    <a:pt x="70" y="15"/>
                  </a:cubicBezTo>
                  <a:cubicBezTo>
                    <a:pt x="70" y="15"/>
                    <a:pt x="70" y="15"/>
                    <a:pt x="70" y="15"/>
                  </a:cubicBezTo>
                  <a:cubicBezTo>
                    <a:pt x="99" y="17"/>
                    <a:pt x="122" y="40"/>
                    <a:pt x="123" y="69"/>
                  </a:cubicBezTo>
                  <a:cubicBezTo>
                    <a:pt x="114" y="69"/>
                    <a:pt x="114" y="69"/>
                    <a:pt x="114" y="69"/>
                  </a:cubicBezTo>
                  <a:cubicBezTo>
                    <a:pt x="112" y="69"/>
                    <a:pt x="111" y="70"/>
                    <a:pt x="111" y="71"/>
                  </a:cubicBezTo>
                  <a:cubicBezTo>
                    <a:pt x="111" y="73"/>
                    <a:pt x="112" y="74"/>
                    <a:pt x="114" y="74"/>
                  </a:cubicBezTo>
                  <a:cubicBezTo>
                    <a:pt x="123" y="74"/>
                    <a:pt x="123" y="74"/>
                    <a:pt x="123" y="74"/>
                  </a:cubicBezTo>
                  <a:cubicBezTo>
                    <a:pt x="122" y="103"/>
                    <a:pt x="99" y="126"/>
                    <a:pt x="70" y="128"/>
                  </a:cubicBezTo>
                  <a:cubicBezTo>
                    <a:pt x="70" y="118"/>
                    <a:pt x="70" y="118"/>
                    <a:pt x="70" y="118"/>
                  </a:cubicBezTo>
                  <a:cubicBezTo>
                    <a:pt x="70" y="116"/>
                    <a:pt x="69" y="115"/>
                    <a:pt x="67" y="115"/>
                  </a:cubicBezTo>
                  <a:cubicBezTo>
                    <a:pt x="65" y="115"/>
                    <a:pt x="64" y="116"/>
                    <a:pt x="64" y="118"/>
                  </a:cubicBezTo>
                  <a:cubicBezTo>
                    <a:pt x="64" y="128"/>
                    <a:pt x="64" y="128"/>
                    <a:pt x="64" y="128"/>
                  </a:cubicBezTo>
                  <a:cubicBezTo>
                    <a:pt x="35" y="126"/>
                    <a:pt x="12" y="103"/>
                    <a:pt x="11" y="74"/>
                  </a:cubicBezTo>
                  <a:close/>
                </a:path>
              </a:pathLst>
            </a:custGeom>
            <a:grp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sp>
          <p:nvSpPr>
            <p:cNvPr id="25" name="Freeform 102"/>
            <p:cNvSpPr/>
            <p:nvPr/>
          </p:nvSpPr>
          <p:spPr bwMode="auto">
            <a:xfrm>
              <a:off x="2059279" y="4371797"/>
              <a:ext cx="142260" cy="129781"/>
            </a:xfrm>
            <a:custGeom>
              <a:avLst/>
              <a:gdLst>
                <a:gd name="T0" fmla="*/ 3 w 43"/>
                <a:gd name="T1" fmla="*/ 39 h 39"/>
                <a:gd name="T2" fmla="*/ 3 w 43"/>
                <a:gd name="T3" fmla="*/ 39 h 39"/>
                <a:gd name="T4" fmla="*/ 40 w 43"/>
                <a:gd name="T5" fmla="*/ 39 h 39"/>
                <a:gd name="T6" fmla="*/ 43 w 43"/>
                <a:gd name="T7" fmla="*/ 36 h 39"/>
                <a:gd name="T8" fmla="*/ 40 w 43"/>
                <a:gd name="T9" fmla="*/ 34 h 39"/>
                <a:gd name="T10" fmla="*/ 6 w 43"/>
                <a:gd name="T11" fmla="*/ 34 h 39"/>
                <a:gd name="T12" fmla="*/ 6 w 43"/>
                <a:gd name="T13" fmla="*/ 3 h 39"/>
                <a:gd name="T14" fmla="*/ 3 w 43"/>
                <a:gd name="T15" fmla="*/ 0 h 39"/>
                <a:gd name="T16" fmla="*/ 0 w 43"/>
                <a:gd name="T17" fmla="*/ 3 h 39"/>
                <a:gd name="T18" fmla="*/ 0 w 43"/>
                <a:gd name="T19" fmla="*/ 36 h 39"/>
                <a:gd name="T20" fmla="*/ 3 w 43"/>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9">
                  <a:moveTo>
                    <a:pt x="3" y="39"/>
                  </a:moveTo>
                  <a:cubicBezTo>
                    <a:pt x="3" y="39"/>
                    <a:pt x="3" y="39"/>
                    <a:pt x="3" y="39"/>
                  </a:cubicBezTo>
                  <a:cubicBezTo>
                    <a:pt x="40" y="39"/>
                    <a:pt x="40" y="39"/>
                    <a:pt x="40" y="39"/>
                  </a:cubicBezTo>
                  <a:cubicBezTo>
                    <a:pt x="41" y="39"/>
                    <a:pt x="43" y="38"/>
                    <a:pt x="43" y="36"/>
                  </a:cubicBezTo>
                  <a:cubicBezTo>
                    <a:pt x="43" y="35"/>
                    <a:pt x="41" y="34"/>
                    <a:pt x="40" y="34"/>
                  </a:cubicBezTo>
                  <a:cubicBezTo>
                    <a:pt x="6" y="34"/>
                    <a:pt x="6" y="34"/>
                    <a:pt x="6" y="34"/>
                  </a:cubicBezTo>
                  <a:cubicBezTo>
                    <a:pt x="6" y="3"/>
                    <a:pt x="6" y="3"/>
                    <a:pt x="6" y="3"/>
                  </a:cubicBezTo>
                  <a:cubicBezTo>
                    <a:pt x="6" y="1"/>
                    <a:pt x="5" y="0"/>
                    <a:pt x="3" y="0"/>
                  </a:cubicBezTo>
                  <a:cubicBezTo>
                    <a:pt x="1" y="0"/>
                    <a:pt x="0" y="1"/>
                    <a:pt x="0" y="3"/>
                  </a:cubicBezTo>
                  <a:cubicBezTo>
                    <a:pt x="0" y="36"/>
                    <a:pt x="0" y="36"/>
                    <a:pt x="0" y="36"/>
                  </a:cubicBezTo>
                  <a:cubicBezTo>
                    <a:pt x="0" y="38"/>
                    <a:pt x="1" y="39"/>
                    <a:pt x="3" y="39"/>
                  </a:cubicBezTo>
                  <a:close/>
                </a:path>
              </a:pathLst>
            </a:custGeom>
            <a:grp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grpSp>
      <p:sp>
        <p:nvSpPr>
          <p:cNvPr id="26" name="Freeform 105"/>
          <p:cNvSpPr>
            <a:spLocks noEditPoints="1"/>
          </p:cNvSpPr>
          <p:nvPr/>
        </p:nvSpPr>
        <p:spPr bwMode="auto">
          <a:xfrm>
            <a:off x="1144232" y="3278585"/>
            <a:ext cx="683337" cy="602719"/>
          </a:xfrm>
          <a:custGeom>
            <a:avLst/>
            <a:gdLst>
              <a:gd name="T0" fmla="*/ 133 w 134"/>
              <a:gd name="T1" fmla="*/ 16 h 118"/>
              <a:gd name="T2" fmla="*/ 121 w 134"/>
              <a:gd name="T3" fmla="*/ 4 h 118"/>
              <a:gd name="T4" fmla="*/ 115 w 134"/>
              <a:gd name="T5" fmla="*/ 4 h 118"/>
              <a:gd name="T6" fmla="*/ 114 w 134"/>
              <a:gd name="T7" fmla="*/ 7 h 118"/>
              <a:gd name="T8" fmla="*/ 111 w 134"/>
              <a:gd name="T9" fmla="*/ 8 h 118"/>
              <a:gd name="T10" fmla="*/ 111 w 134"/>
              <a:gd name="T11" fmla="*/ 8 h 118"/>
              <a:gd name="T12" fmla="*/ 81 w 134"/>
              <a:gd name="T13" fmla="*/ 39 h 118"/>
              <a:gd name="T14" fmla="*/ 79 w 134"/>
              <a:gd name="T15" fmla="*/ 46 h 118"/>
              <a:gd name="T16" fmla="*/ 82 w 134"/>
              <a:gd name="T17" fmla="*/ 50 h 118"/>
              <a:gd name="T18" fmla="*/ 82 w 134"/>
              <a:gd name="T19" fmla="*/ 50 h 118"/>
              <a:gd name="T20" fmla="*/ 82 w 134"/>
              <a:gd name="T21" fmla="*/ 50 h 118"/>
              <a:gd name="T22" fmla="*/ 76 w 134"/>
              <a:gd name="T23" fmla="*/ 57 h 118"/>
              <a:gd name="T24" fmla="*/ 54 w 134"/>
              <a:gd name="T25" fmla="*/ 35 h 118"/>
              <a:gd name="T26" fmla="*/ 47 w 134"/>
              <a:gd name="T27" fmla="*/ 9 h 118"/>
              <a:gd name="T28" fmla="*/ 21 w 134"/>
              <a:gd name="T29" fmla="*/ 2 h 118"/>
              <a:gd name="T30" fmla="*/ 36 w 134"/>
              <a:gd name="T31" fmla="*/ 17 h 118"/>
              <a:gd name="T32" fmla="*/ 32 w 134"/>
              <a:gd name="T33" fmla="*/ 32 h 118"/>
              <a:gd name="T34" fmla="*/ 18 w 134"/>
              <a:gd name="T35" fmla="*/ 36 h 118"/>
              <a:gd name="T36" fmla="*/ 3 w 134"/>
              <a:gd name="T37" fmla="*/ 21 h 118"/>
              <a:gd name="T38" fmla="*/ 9 w 134"/>
              <a:gd name="T39" fmla="*/ 46 h 118"/>
              <a:gd name="T40" fmla="*/ 36 w 134"/>
              <a:gd name="T41" fmla="*/ 53 h 118"/>
              <a:gd name="T42" fmla="*/ 36 w 134"/>
              <a:gd name="T43" fmla="*/ 53 h 118"/>
              <a:gd name="T44" fmla="*/ 58 w 134"/>
              <a:gd name="T45" fmla="*/ 74 h 118"/>
              <a:gd name="T46" fmla="*/ 37 w 134"/>
              <a:gd name="T47" fmla="*/ 95 h 118"/>
              <a:gd name="T48" fmla="*/ 36 w 134"/>
              <a:gd name="T49" fmla="*/ 94 h 118"/>
              <a:gd name="T50" fmla="*/ 31 w 134"/>
              <a:gd name="T51" fmla="*/ 98 h 118"/>
              <a:gd name="T52" fmla="*/ 21 w 134"/>
              <a:gd name="T53" fmla="*/ 114 h 118"/>
              <a:gd name="T54" fmla="*/ 23 w 134"/>
              <a:gd name="T55" fmla="*/ 116 h 118"/>
              <a:gd name="T56" fmla="*/ 39 w 134"/>
              <a:gd name="T57" fmla="*/ 107 h 118"/>
              <a:gd name="T58" fmla="*/ 43 w 134"/>
              <a:gd name="T59" fmla="*/ 101 h 118"/>
              <a:gd name="T60" fmla="*/ 42 w 134"/>
              <a:gd name="T61" fmla="*/ 100 h 118"/>
              <a:gd name="T62" fmla="*/ 63 w 134"/>
              <a:gd name="T63" fmla="*/ 79 h 118"/>
              <a:gd name="T64" fmla="*/ 98 w 134"/>
              <a:gd name="T65" fmla="*/ 114 h 118"/>
              <a:gd name="T66" fmla="*/ 107 w 134"/>
              <a:gd name="T67" fmla="*/ 118 h 118"/>
              <a:gd name="T68" fmla="*/ 116 w 134"/>
              <a:gd name="T69" fmla="*/ 114 h 118"/>
              <a:gd name="T70" fmla="*/ 116 w 134"/>
              <a:gd name="T71" fmla="*/ 97 h 118"/>
              <a:gd name="T72" fmla="*/ 80 w 134"/>
              <a:gd name="T73" fmla="*/ 61 h 118"/>
              <a:gd name="T74" fmla="*/ 87 w 134"/>
              <a:gd name="T75" fmla="*/ 55 h 118"/>
              <a:gd name="T76" fmla="*/ 90 w 134"/>
              <a:gd name="T77" fmla="*/ 58 h 118"/>
              <a:gd name="T78" fmla="*/ 98 w 134"/>
              <a:gd name="T79" fmla="*/ 56 h 118"/>
              <a:gd name="T80" fmla="*/ 128 w 134"/>
              <a:gd name="T81" fmla="*/ 26 h 118"/>
              <a:gd name="T82" fmla="*/ 128 w 134"/>
              <a:gd name="T83" fmla="*/ 25 h 118"/>
              <a:gd name="T84" fmla="*/ 128 w 134"/>
              <a:gd name="T85" fmla="*/ 25 h 118"/>
              <a:gd name="T86" fmla="*/ 129 w 134"/>
              <a:gd name="T87" fmla="*/ 23 h 118"/>
              <a:gd name="T88" fmla="*/ 133 w 134"/>
              <a:gd name="T89" fmla="*/ 22 h 118"/>
              <a:gd name="T90" fmla="*/ 133 w 134"/>
              <a:gd name="T91" fmla="*/ 16 h 118"/>
              <a:gd name="T92" fmla="*/ 108 w 134"/>
              <a:gd name="T93" fmla="*/ 103 h 118"/>
              <a:gd name="T94" fmla="*/ 113 w 134"/>
              <a:gd name="T95" fmla="*/ 107 h 118"/>
              <a:gd name="T96" fmla="*/ 108 w 134"/>
              <a:gd name="T97" fmla="*/ 112 h 118"/>
              <a:gd name="T98" fmla="*/ 103 w 134"/>
              <a:gd name="T99" fmla="*/ 107 h 118"/>
              <a:gd name="T100" fmla="*/ 108 w 134"/>
              <a:gd name="T101" fmla="*/ 103 h 118"/>
              <a:gd name="T102" fmla="*/ 91 w 134"/>
              <a:gd name="T103" fmla="*/ 40 h 118"/>
              <a:gd name="T104" fmla="*/ 89 w 134"/>
              <a:gd name="T105" fmla="*/ 38 h 118"/>
              <a:gd name="T106" fmla="*/ 111 w 134"/>
              <a:gd name="T107" fmla="*/ 16 h 118"/>
              <a:gd name="T108" fmla="*/ 113 w 134"/>
              <a:gd name="T109" fmla="*/ 18 h 118"/>
              <a:gd name="T110" fmla="*/ 91 w 134"/>
              <a:gd name="T111" fmla="*/ 40 h 118"/>
              <a:gd name="T112" fmla="*/ 98 w 134"/>
              <a:gd name="T113" fmla="*/ 48 h 118"/>
              <a:gd name="T114" fmla="*/ 96 w 134"/>
              <a:gd name="T115" fmla="*/ 46 h 118"/>
              <a:gd name="T116" fmla="*/ 119 w 134"/>
              <a:gd name="T117" fmla="*/ 23 h 118"/>
              <a:gd name="T118" fmla="*/ 121 w 134"/>
              <a:gd name="T119" fmla="*/ 25 h 118"/>
              <a:gd name="T120" fmla="*/ 98 w 134"/>
              <a:gd name="T121"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8">
                <a:moveTo>
                  <a:pt x="133" y="16"/>
                </a:moveTo>
                <a:cubicBezTo>
                  <a:pt x="121" y="4"/>
                  <a:pt x="121" y="4"/>
                  <a:pt x="121" y="4"/>
                </a:cubicBezTo>
                <a:cubicBezTo>
                  <a:pt x="119" y="2"/>
                  <a:pt x="117" y="2"/>
                  <a:pt x="115" y="4"/>
                </a:cubicBezTo>
                <a:cubicBezTo>
                  <a:pt x="114" y="5"/>
                  <a:pt x="114" y="6"/>
                  <a:pt x="114" y="7"/>
                </a:cubicBezTo>
                <a:cubicBezTo>
                  <a:pt x="113" y="7"/>
                  <a:pt x="112" y="8"/>
                  <a:pt x="111" y="8"/>
                </a:cubicBezTo>
                <a:cubicBezTo>
                  <a:pt x="111" y="8"/>
                  <a:pt x="111" y="8"/>
                  <a:pt x="111" y="8"/>
                </a:cubicBezTo>
                <a:cubicBezTo>
                  <a:pt x="81" y="39"/>
                  <a:pt x="81" y="39"/>
                  <a:pt x="81" y="39"/>
                </a:cubicBezTo>
                <a:cubicBezTo>
                  <a:pt x="81" y="41"/>
                  <a:pt x="80" y="44"/>
                  <a:pt x="79" y="46"/>
                </a:cubicBezTo>
                <a:cubicBezTo>
                  <a:pt x="82" y="50"/>
                  <a:pt x="82" y="50"/>
                  <a:pt x="82" y="50"/>
                </a:cubicBezTo>
                <a:cubicBezTo>
                  <a:pt x="82" y="50"/>
                  <a:pt x="82" y="50"/>
                  <a:pt x="82" y="50"/>
                </a:cubicBezTo>
                <a:cubicBezTo>
                  <a:pt x="82" y="50"/>
                  <a:pt x="82" y="50"/>
                  <a:pt x="82" y="50"/>
                </a:cubicBezTo>
                <a:cubicBezTo>
                  <a:pt x="76" y="57"/>
                  <a:pt x="76" y="57"/>
                  <a:pt x="76" y="57"/>
                </a:cubicBezTo>
                <a:cubicBezTo>
                  <a:pt x="54" y="35"/>
                  <a:pt x="54" y="35"/>
                  <a:pt x="54" y="35"/>
                </a:cubicBezTo>
                <a:cubicBezTo>
                  <a:pt x="56" y="26"/>
                  <a:pt x="54" y="16"/>
                  <a:pt x="47" y="9"/>
                </a:cubicBezTo>
                <a:cubicBezTo>
                  <a:pt x="40" y="2"/>
                  <a:pt x="30" y="0"/>
                  <a:pt x="21" y="2"/>
                </a:cubicBezTo>
                <a:cubicBezTo>
                  <a:pt x="36" y="17"/>
                  <a:pt x="36" y="17"/>
                  <a:pt x="36" y="17"/>
                </a:cubicBezTo>
                <a:cubicBezTo>
                  <a:pt x="32" y="32"/>
                  <a:pt x="32" y="32"/>
                  <a:pt x="32" y="32"/>
                </a:cubicBezTo>
                <a:cubicBezTo>
                  <a:pt x="18" y="36"/>
                  <a:pt x="18" y="36"/>
                  <a:pt x="18" y="36"/>
                </a:cubicBezTo>
                <a:cubicBezTo>
                  <a:pt x="3" y="21"/>
                  <a:pt x="3" y="21"/>
                  <a:pt x="3" y="21"/>
                </a:cubicBezTo>
                <a:cubicBezTo>
                  <a:pt x="0" y="29"/>
                  <a:pt x="2" y="39"/>
                  <a:pt x="9" y="46"/>
                </a:cubicBezTo>
                <a:cubicBezTo>
                  <a:pt x="17" y="53"/>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1" y="98"/>
                  <a:pt x="31" y="98"/>
                  <a:pt x="31" y="98"/>
                </a:cubicBezTo>
                <a:cubicBezTo>
                  <a:pt x="21" y="114"/>
                  <a:pt x="21" y="114"/>
                  <a:pt x="21" y="114"/>
                </a:cubicBezTo>
                <a:cubicBezTo>
                  <a:pt x="23" y="116"/>
                  <a:pt x="23" y="116"/>
                  <a:pt x="23" y="116"/>
                </a:cubicBezTo>
                <a:cubicBezTo>
                  <a:pt x="39" y="107"/>
                  <a:pt x="39" y="107"/>
                  <a:pt x="39" y="107"/>
                </a:cubicBezTo>
                <a:cubicBezTo>
                  <a:pt x="43" y="101"/>
                  <a:pt x="43" y="101"/>
                  <a:pt x="43" y="101"/>
                </a:cubicBezTo>
                <a:cubicBezTo>
                  <a:pt x="42" y="100"/>
                  <a:pt x="42" y="100"/>
                  <a:pt x="42" y="100"/>
                </a:cubicBezTo>
                <a:cubicBezTo>
                  <a:pt x="63" y="79"/>
                  <a:pt x="63" y="79"/>
                  <a:pt x="63" y="79"/>
                </a:cubicBezTo>
                <a:cubicBezTo>
                  <a:pt x="98" y="114"/>
                  <a:pt x="98" y="114"/>
                  <a:pt x="98" y="114"/>
                </a:cubicBezTo>
                <a:cubicBezTo>
                  <a:pt x="100" y="117"/>
                  <a:pt x="104" y="118"/>
                  <a:pt x="107" y="118"/>
                </a:cubicBezTo>
                <a:cubicBezTo>
                  <a:pt x="110" y="118"/>
                  <a:pt x="113" y="117"/>
                  <a:pt x="116" y="114"/>
                </a:cubicBezTo>
                <a:cubicBezTo>
                  <a:pt x="121" y="109"/>
                  <a:pt x="121" y="102"/>
                  <a:pt x="116" y="97"/>
                </a:cubicBezTo>
                <a:cubicBezTo>
                  <a:pt x="80" y="61"/>
                  <a:pt x="80" y="61"/>
                  <a:pt x="80" y="61"/>
                </a:cubicBezTo>
                <a:cubicBezTo>
                  <a:pt x="87" y="55"/>
                  <a:pt x="87" y="55"/>
                  <a:pt x="87" y="55"/>
                </a:cubicBezTo>
                <a:cubicBezTo>
                  <a:pt x="90" y="58"/>
                  <a:pt x="90" y="58"/>
                  <a:pt x="90" y="58"/>
                </a:cubicBezTo>
                <a:cubicBezTo>
                  <a:pt x="92" y="56"/>
                  <a:pt x="95" y="56"/>
                  <a:pt x="98" y="56"/>
                </a:cubicBezTo>
                <a:cubicBezTo>
                  <a:pt x="128" y="26"/>
                  <a:pt x="128" y="26"/>
                  <a:pt x="128" y="26"/>
                </a:cubicBezTo>
                <a:cubicBezTo>
                  <a:pt x="128" y="25"/>
                  <a:pt x="128" y="25"/>
                  <a:pt x="128" y="25"/>
                </a:cubicBezTo>
                <a:cubicBezTo>
                  <a:pt x="128" y="25"/>
                  <a:pt x="128" y="25"/>
                  <a:pt x="128" y="25"/>
                </a:cubicBezTo>
                <a:cubicBezTo>
                  <a:pt x="129" y="24"/>
                  <a:pt x="129" y="24"/>
                  <a:pt x="129" y="23"/>
                </a:cubicBezTo>
                <a:cubicBezTo>
                  <a:pt x="130" y="23"/>
                  <a:pt x="132" y="23"/>
                  <a:pt x="133" y="22"/>
                </a:cubicBezTo>
                <a:cubicBezTo>
                  <a:pt x="134" y="20"/>
                  <a:pt x="134" y="17"/>
                  <a:pt x="133" y="16"/>
                </a:cubicBezTo>
                <a:close/>
                <a:moveTo>
                  <a:pt x="108" y="103"/>
                </a:moveTo>
                <a:cubicBezTo>
                  <a:pt x="111" y="103"/>
                  <a:pt x="113" y="105"/>
                  <a:pt x="113" y="107"/>
                </a:cubicBezTo>
                <a:cubicBezTo>
                  <a:pt x="113" y="110"/>
                  <a:pt x="111" y="112"/>
                  <a:pt x="108" y="112"/>
                </a:cubicBezTo>
                <a:cubicBezTo>
                  <a:pt x="105" y="112"/>
                  <a:pt x="103" y="110"/>
                  <a:pt x="103" y="107"/>
                </a:cubicBezTo>
                <a:cubicBezTo>
                  <a:pt x="103" y="105"/>
                  <a:pt x="105" y="103"/>
                  <a:pt x="108" y="103"/>
                </a:cubicBezTo>
                <a:close/>
                <a:moveTo>
                  <a:pt x="91" y="40"/>
                </a:moveTo>
                <a:cubicBezTo>
                  <a:pt x="89" y="38"/>
                  <a:pt x="89" y="38"/>
                  <a:pt x="89" y="38"/>
                </a:cubicBezTo>
                <a:cubicBezTo>
                  <a:pt x="111" y="16"/>
                  <a:pt x="111" y="16"/>
                  <a:pt x="111" y="16"/>
                </a:cubicBezTo>
                <a:cubicBezTo>
                  <a:pt x="113" y="18"/>
                  <a:pt x="113" y="18"/>
                  <a:pt x="113" y="18"/>
                </a:cubicBezTo>
                <a:lnTo>
                  <a:pt x="91" y="40"/>
                </a:lnTo>
                <a:close/>
                <a:moveTo>
                  <a:pt x="98" y="48"/>
                </a:moveTo>
                <a:cubicBezTo>
                  <a:pt x="96" y="46"/>
                  <a:pt x="96" y="46"/>
                  <a:pt x="96" y="46"/>
                </a:cubicBezTo>
                <a:cubicBezTo>
                  <a:pt x="119" y="23"/>
                  <a:pt x="119" y="23"/>
                  <a:pt x="119" y="23"/>
                </a:cubicBezTo>
                <a:cubicBezTo>
                  <a:pt x="121" y="25"/>
                  <a:pt x="121" y="25"/>
                  <a:pt x="121" y="25"/>
                </a:cubicBezTo>
                <a:lnTo>
                  <a:pt x="98" y="48"/>
                </a:lnTo>
                <a:close/>
              </a:path>
            </a:pathLst>
          </a:custGeom>
          <a:solidFill>
            <a:srgbClr val="1B4C98"/>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sp>
        <p:nvSpPr>
          <p:cNvPr id="27" name="Freeform 135"/>
          <p:cNvSpPr/>
          <p:nvPr/>
        </p:nvSpPr>
        <p:spPr bwMode="auto">
          <a:xfrm>
            <a:off x="7471706" y="1537224"/>
            <a:ext cx="372788" cy="590249"/>
          </a:xfrm>
          <a:custGeom>
            <a:avLst/>
            <a:gdLst>
              <a:gd name="T0" fmla="*/ 97 w 108"/>
              <a:gd name="T1" fmla="*/ 0 h 171"/>
              <a:gd name="T2" fmla="*/ 0 w 108"/>
              <a:gd name="T3" fmla="*/ 98 h 171"/>
              <a:gd name="T4" fmla="*/ 36 w 108"/>
              <a:gd name="T5" fmla="*/ 98 h 171"/>
              <a:gd name="T6" fmla="*/ 8 w 108"/>
              <a:gd name="T7" fmla="*/ 171 h 171"/>
              <a:gd name="T8" fmla="*/ 108 w 108"/>
              <a:gd name="T9" fmla="*/ 74 h 171"/>
              <a:gd name="T10" fmla="*/ 72 w 108"/>
              <a:gd name="T11" fmla="*/ 74 h 171"/>
              <a:gd name="T12" fmla="*/ 97 w 108"/>
              <a:gd name="T13" fmla="*/ 0 h 171"/>
            </a:gdLst>
            <a:ahLst/>
            <a:cxnLst>
              <a:cxn ang="0">
                <a:pos x="T0" y="T1"/>
              </a:cxn>
              <a:cxn ang="0">
                <a:pos x="T2" y="T3"/>
              </a:cxn>
              <a:cxn ang="0">
                <a:pos x="T4" y="T5"/>
              </a:cxn>
              <a:cxn ang="0">
                <a:pos x="T6" y="T7"/>
              </a:cxn>
              <a:cxn ang="0">
                <a:pos x="T8" y="T9"/>
              </a:cxn>
              <a:cxn ang="0">
                <a:pos x="T10" y="T11"/>
              </a:cxn>
              <a:cxn ang="0">
                <a:pos x="T12" y="T13"/>
              </a:cxn>
            </a:cxnLst>
            <a:rect l="0" t="0" r="r" b="b"/>
            <a:pathLst>
              <a:path w="108" h="171">
                <a:moveTo>
                  <a:pt x="97" y="0"/>
                </a:moveTo>
                <a:lnTo>
                  <a:pt x="0" y="98"/>
                </a:lnTo>
                <a:lnTo>
                  <a:pt x="36" y="98"/>
                </a:lnTo>
                <a:lnTo>
                  <a:pt x="8" y="171"/>
                </a:lnTo>
                <a:lnTo>
                  <a:pt x="108" y="74"/>
                </a:lnTo>
                <a:lnTo>
                  <a:pt x="72" y="74"/>
                </a:lnTo>
                <a:lnTo>
                  <a:pt x="97" y="0"/>
                </a:lnTo>
                <a:close/>
              </a:path>
            </a:pathLst>
          </a:cu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sp>
        <p:nvSpPr>
          <p:cNvPr id="28" name="Freeform 145"/>
          <p:cNvSpPr/>
          <p:nvPr/>
        </p:nvSpPr>
        <p:spPr bwMode="auto">
          <a:xfrm>
            <a:off x="7326257" y="3319210"/>
            <a:ext cx="663687" cy="521468"/>
          </a:xfrm>
          <a:custGeom>
            <a:avLst/>
            <a:gdLst>
              <a:gd name="T0" fmla="*/ 145 w 147"/>
              <a:gd name="T1" fmla="*/ 47 h 116"/>
              <a:gd name="T2" fmla="*/ 118 w 147"/>
              <a:gd name="T3" fmla="*/ 30 h 116"/>
              <a:gd name="T4" fmla="*/ 114 w 147"/>
              <a:gd name="T5" fmla="*/ 31 h 116"/>
              <a:gd name="T6" fmla="*/ 114 w 147"/>
              <a:gd name="T7" fmla="*/ 38 h 116"/>
              <a:gd name="T8" fmla="*/ 110 w 147"/>
              <a:gd name="T9" fmla="*/ 38 h 116"/>
              <a:gd name="T10" fmla="*/ 81 w 147"/>
              <a:gd name="T11" fmla="*/ 38 h 116"/>
              <a:gd name="T12" fmla="*/ 81 w 147"/>
              <a:gd name="T13" fmla="*/ 11 h 116"/>
              <a:gd name="T14" fmla="*/ 84 w 147"/>
              <a:gd name="T15" fmla="*/ 6 h 116"/>
              <a:gd name="T16" fmla="*/ 79 w 147"/>
              <a:gd name="T17" fmla="*/ 0 h 116"/>
              <a:gd name="T18" fmla="*/ 70 w 147"/>
              <a:gd name="T19" fmla="*/ 0 h 116"/>
              <a:gd name="T20" fmla="*/ 65 w 147"/>
              <a:gd name="T21" fmla="*/ 6 h 116"/>
              <a:gd name="T22" fmla="*/ 68 w 147"/>
              <a:gd name="T23" fmla="*/ 11 h 116"/>
              <a:gd name="T24" fmla="*/ 68 w 147"/>
              <a:gd name="T25" fmla="*/ 17 h 116"/>
              <a:gd name="T26" fmla="*/ 37 w 147"/>
              <a:gd name="T27" fmla="*/ 17 h 116"/>
              <a:gd name="T28" fmla="*/ 32 w 147"/>
              <a:gd name="T29" fmla="*/ 17 h 116"/>
              <a:gd name="T30" fmla="*/ 32 w 147"/>
              <a:gd name="T31" fmla="*/ 9 h 116"/>
              <a:gd name="T32" fmla="*/ 28 w 147"/>
              <a:gd name="T33" fmla="*/ 9 h 116"/>
              <a:gd name="T34" fmla="*/ 2 w 147"/>
              <a:gd name="T35" fmla="*/ 27 h 116"/>
              <a:gd name="T36" fmla="*/ 1 w 147"/>
              <a:gd name="T37" fmla="*/ 29 h 116"/>
              <a:gd name="T38" fmla="*/ 29 w 147"/>
              <a:gd name="T39" fmla="*/ 47 h 116"/>
              <a:gd name="T40" fmla="*/ 32 w 147"/>
              <a:gd name="T41" fmla="*/ 46 h 116"/>
              <a:gd name="T42" fmla="*/ 32 w 147"/>
              <a:gd name="T43" fmla="*/ 39 h 116"/>
              <a:gd name="T44" fmla="*/ 37 w 147"/>
              <a:gd name="T45" fmla="*/ 39 h 116"/>
              <a:gd name="T46" fmla="*/ 68 w 147"/>
              <a:gd name="T47" fmla="*/ 39 h 116"/>
              <a:gd name="T48" fmla="*/ 68 w 147"/>
              <a:gd name="T49" fmla="*/ 109 h 116"/>
              <a:gd name="T50" fmla="*/ 65 w 147"/>
              <a:gd name="T51" fmla="*/ 108 h 116"/>
              <a:gd name="T52" fmla="*/ 68 w 147"/>
              <a:gd name="T53" fmla="*/ 115 h 116"/>
              <a:gd name="T54" fmla="*/ 63 w 147"/>
              <a:gd name="T55" fmla="*/ 111 h 116"/>
              <a:gd name="T56" fmla="*/ 65 w 147"/>
              <a:gd name="T57" fmla="*/ 116 h 116"/>
              <a:gd name="T58" fmla="*/ 68 w 147"/>
              <a:gd name="T59" fmla="*/ 116 h 116"/>
              <a:gd name="T60" fmla="*/ 68 w 147"/>
              <a:gd name="T61" fmla="*/ 116 h 116"/>
              <a:gd name="T62" fmla="*/ 68 w 147"/>
              <a:gd name="T63" fmla="*/ 116 h 116"/>
              <a:gd name="T64" fmla="*/ 73 w 147"/>
              <a:gd name="T65" fmla="*/ 116 h 116"/>
              <a:gd name="T66" fmla="*/ 78 w 147"/>
              <a:gd name="T67" fmla="*/ 116 h 116"/>
              <a:gd name="T68" fmla="*/ 81 w 147"/>
              <a:gd name="T69" fmla="*/ 116 h 116"/>
              <a:gd name="T70" fmla="*/ 83 w 147"/>
              <a:gd name="T71" fmla="*/ 116 h 116"/>
              <a:gd name="T72" fmla="*/ 83 w 147"/>
              <a:gd name="T73" fmla="*/ 116 h 116"/>
              <a:gd name="T74" fmla="*/ 86 w 147"/>
              <a:gd name="T75" fmla="*/ 116 h 116"/>
              <a:gd name="T76" fmla="*/ 88 w 147"/>
              <a:gd name="T77" fmla="*/ 111 h 116"/>
              <a:gd name="T78" fmla="*/ 83 w 147"/>
              <a:gd name="T79" fmla="*/ 115 h 116"/>
              <a:gd name="T80" fmla="*/ 87 w 147"/>
              <a:gd name="T81" fmla="*/ 108 h 116"/>
              <a:gd name="T82" fmla="*/ 81 w 147"/>
              <a:gd name="T83" fmla="*/ 111 h 116"/>
              <a:gd name="T84" fmla="*/ 81 w 147"/>
              <a:gd name="T85" fmla="*/ 59 h 116"/>
              <a:gd name="T86" fmla="*/ 110 w 147"/>
              <a:gd name="T87" fmla="*/ 59 h 116"/>
              <a:gd name="T88" fmla="*/ 115 w 147"/>
              <a:gd name="T89" fmla="*/ 59 h 116"/>
              <a:gd name="T90" fmla="*/ 115 w 147"/>
              <a:gd name="T91" fmla="*/ 68 h 116"/>
              <a:gd name="T92" fmla="*/ 118 w 147"/>
              <a:gd name="T93" fmla="*/ 68 h 116"/>
              <a:gd name="T94" fmla="*/ 145 w 147"/>
              <a:gd name="T95" fmla="*/ 50 h 116"/>
              <a:gd name="T96" fmla="*/ 145 w 147"/>
              <a:gd name="T97" fmla="*/ 4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7" h="116">
                <a:moveTo>
                  <a:pt x="145" y="47"/>
                </a:moveTo>
                <a:cubicBezTo>
                  <a:pt x="143" y="46"/>
                  <a:pt x="118" y="30"/>
                  <a:pt x="118" y="30"/>
                </a:cubicBezTo>
                <a:cubicBezTo>
                  <a:pt x="118" y="30"/>
                  <a:pt x="114" y="28"/>
                  <a:pt x="114" y="31"/>
                </a:cubicBezTo>
                <a:cubicBezTo>
                  <a:pt x="114" y="33"/>
                  <a:pt x="114" y="38"/>
                  <a:pt x="114" y="38"/>
                </a:cubicBezTo>
                <a:cubicBezTo>
                  <a:pt x="114" y="38"/>
                  <a:pt x="112" y="38"/>
                  <a:pt x="110" y="38"/>
                </a:cubicBezTo>
                <a:cubicBezTo>
                  <a:pt x="102" y="38"/>
                  <a:pt x="89" y="38"/>
                  <a:pt x="81" y="38"/>
                </a:cubicBezTo>
                <a:cubicBezTo>
                  <a:pt x="81" y="11"/>
                  <a:pt x="81" y="11"/>
                  <a:pt x="81" y="11"/>
                </a:cubicBezTo>
                <a:cubicBezTo>
                  <a:pt x="83" y="10"/>
                  <a:pt x="84" y="8"/>
                  <a:pt x="84" y="6"/>
                </a:cubicBezTo>
                <a:cubicBezTo>
                  <a:pt x="84" y="3"/>
                  <a:pt x="82" y="0"/>
                  <a:pt x="79" y="0"/>
                </a:cubicBezTo>
                <a:cubicBezTo>
                  <a:pt x="70" y="0"/>
                  <a:pt x="70" y="0"/>
                  <a:pt x="70" y="0"/>
                </a:cubicBezTo>
                <a:cubicBezTo>
                  <a:pt x="67" y="0"/>
                  <a:pt x="65" y="3"/>
                  <a:pt x="65" y="6"/>
                </a:cubicBezTo>
                <a:cubicBezTo>
                  <a:pt x="65" y="8"/>
                  <a:pt x="66" y="10"/>
                  <a:pt x="68" y="11"/>
                </a:cubicBezTo>
                <a:cubicBezTo>
                  <a:pt x="68" y="17"/>
                  <a:pt x="68" y="17"/>
                  <a:pt x="68" y="17"/>
                </a:cubicBezTo>
                <a:cubicBezTo>
                  <a:pt x="60" y="17"/>
                  <a:pt x="45" y="17"/>
                  <a:pt x="37" y="17"/>
                </a:cubicBezTo>
                <a:cubicBezTo>
                  <a:pt x="34" y="17"/>
                  <a:pt x="32" y="17"/>
                  <a:pt x="32" y="17"/>
                </a:cubicBezTo>
                <a:cubicBezTo>
                  <a:pt x="32" y="17"/>
                  <a:pt x="32" y="12"/>
                  <a:pt x="32" y="9"/>
                </a:cubicBezTo>
                <a:cubicBezTo>
                  <a:pt x="32" y="7"/>
                  <a:pt x="28" y="9"/>
                  <a:pt x="28" y="9"/>
                </a:cubicBezTo>
                <a:cubicBezTo>
                  <a:pt x="2" y="27"/>
                  <a:pt x="2" y="27"/>
                  <a:pt x="2" y="27"/>
                </a:cubicBezTo>
                <a:cubicBezTo>
                  <a:pt x="2" y="27"/>
                  <a:pt x="0" y="28"/>
                  <a:pt x="1" y="29"/>
                </a:cubicBezTo>
                <a:cubicBezTo>
                  <a:pt x="4" y="31"/>
                  <a:pt x="29" y="47"/>
                  <a:pt x="29" y="47"/>
                </a:cubicBezTo>
                <a:cubicBezTo>
                  <a:pt x="29" y="47"/>
                  <a:pt x="32" y="49"/>
                  <a:pt x="32" y="46"/>
                </a:cubicBezTo>
                <a:cubicBezTo>
                  <a:pt x="32" y="43"/>
                  <a:pt x="32" y="39"/>
                  <a:pt x="32" y="39"/>
                </a:cubicBezTo>
                <a:cubicBezTo>
                  <a:pt x="32" y="39"/>
                  <a:pt x="34" y="39"/>
                  <a:pt x="37" y="39"/>
                </a:cubicBezTo>
                <a:cubicBezTo>
                  <a:pt x="45" y="39"/>
                  <a:pt x="60" y="39"/>
                  <a:pt x="68" y="39"/>
                </a:cubicBezTo>
                <a:cubicBezTo>
                  <a:pt x="68" y="109"/>
                  <a:pt x="68" y="109"/>
                  <a:pt x="68" y="109"/>
                </a:cubicBezTo>
                <a:cubicBezTo>
                  <a:pt x="66" y="108"/>
                  <a:pt x="65" y="108"/>
                  <a:pt x="65" y="108"/>
                </a:cubicBezTo>
                <a:cubicBezTo>
                  <a:pt x="68" y="110"/>
                  <a:pt x="68" y="114"/>
                  <a:pt x="68" y="115"/>
                </a:cubicBezTo>
                <a:cubicBezTo>
                  <a:pt x="66" y="111"/>
                  <a:pt x="63" y="111"/>
                  <a:pt x="63" y="111"/>
                </a:cubicBezTo>
                <a:cubicBezTo>
                  <a:pt x="65" y="113"/>
                  <a:pt x="65" y="116"/>
                  <a:pt x="65" y="116"/>
                </a:cubicBezTo>
                <a:cubicBezTo>
                  <a:pt x="68" y="116"/>
                  <a:pt x="68" y="116"/>
                  <a:pt x="68" y="116"/>
                </a:cubicBezTo>
                <a:cubicBezTo>
                  <a:pt x="68" y="116"/>
                  <a:pt x="68" y="116"/>
                  <a:pt x="68" y="116"/>
                </a:cubicBezTo>
                <a:cubicBezTo>
                  <a:pt x="68" y="116"/>
                  <a:pt x="68" y="116"/>
                  <a:pt x="68" y="116"/>
                </a:cubicBezTo>
                <a:cubicBezTo>
                  <a:pt x="73" y="116"/>
                  <a:pt x="73" y="116"/>
                  <a:pt x="73" y="116"/>
                </a:cubicBezTo>
                <a:cubicBezTo>
                  <a:pt x="78" y="116"/>
                  <a:pt x="78" y="116"/>
                  <a:pt x="78" y="116"/>
                </a:cubicBezTo>
                <a:cubicBezTo>
                  <a:pt x="81" y="116"/>
                  <a:pt x="81" y="116"/>
                  <a:pt x="81" y="116"/>
                </a:cubicBezTo>
                <a:cubicBezTo>
                  <a:pt x="83" y="116"/>
                  <a:pt x="83" y="116"/>
                  <a:pt x="83" y="116"/>
                </a:cubicBezTo>
                <a:cubicBezTo>
                  <a:pt x="83" y="116"/>
                  <a:pt x="83" y="116"/>
                  <a:pt x="83" y="116"/>
                </a:cubicBezTo>
                <a:cubicBezTo>
                  <a:pt x="86" y="116"/>
                  <a:pt x="86" y="116"/>
                  <a:pt x="86" y="116"/>
                </a:cubicBezTo>
                <a:cubicBezTo>
                  <a:pt x="86" y="116"/>
                  <a:pt x="86" y="113"/>
                  <a:pt x="88" y="111"/>
                </a:cubicBezTo>
                <a:cubicBezTo>
                  <a:pt x="88" y="111"/>
                  <a:pt x="85" y="111"/>
                  <a:pt x="83" y="115"/>
                </a:cubicBezTo>
                <a:cubicBezTo>
                  <a:pt x="83" y="114"/>
                  <a:pt x="84" y="110"/>
                  <a:pt x="87" y="108"/>
                </a:cubicBezTo>
                <a:cubicBezTo>
                  <a:pt x="87" y="108"/>
                  <a:pt x="84" y="107"/>
                  <a:pt x="81" y="111"/>
                </a:cubicBezTo>
                <a:cubicBezTo>
                  <a:pt x="81" y="59"/>
                  <a:pt x="81" y="59"/>
                  <a:pt x="81" y="59"/>
                </a:cubicBezTo>
                <a:cubicBezTo>
                  <a:pt x="89" y="59"/>
                  <a:pt x="102" y="59"/>
                  <a:pt x="110" y="59"/>
                </a:cubicBezTo>
                <a:cubicBezTo>
                  <a:pt x="113" y="59"/>
                  <a:pt x="115" y="59"/>
                  <a:pt x="115" y="59"/>
                </a:cubicBezTo>
                <a:cubicBezTo>
                  <a:pt x="115" y="59"/>
                  <a:pt x="115" y="65"/>
                  <a:pt x="115" y="68"/>
                </a:cubicBezTo>
                <a:cubicBezTo>
                  <a:pt x="115" y="70"/>
                  <a:pt x="118" y="68"/>
                  <a:pt x="118" y="68"/>
                </a:cubicBezTo>
                <a:cubicBezTo>
                  <a:pt x="145" y="50"/>
                  <a:pt x="145" y="50"/>
                  <a:pt x="145" y="50"/>
                </a:cubicBezTo>
                <a:cubicBezTo>
                  <a:pt x="145" y="50"/>
                  <a:pt x="147" y="49"/>
                  <a:pt x="145" y="47"/>
                </a:cubicBezTo>
                <a:close/>
              </a:path>
            </a:pathLst>
          </a:custGeom>
          <a:solidFill>
            <a:srgbClr val="1B4C98"/>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sp>
        <p:nvSpPr>
          <p:cNvPr id="29" name="Freeform 146"/>
          <p:cNvSpPr>
            <a:spLocks noEditPoints="1"/>
          </p:cNvSpPr>
          <p:nvPr/>
        </p:nvSpPr>
        <p:spPr bwMode="auto">
          <a:xfrm>
            <a:off x="3401367" y="3284723"/>
            <a:ext cx="283867" cy="590442"/>
          </a:xfrm>
          <a:custGeom>
            <a:avLst/>
            <a:gdLst>
              <a:gd name="T0" fmla="*/ 41 w 56"/>
              <a:gd name="T1" fmla="*/ 65 h 117"/>
              <a:gd name="T2" fmla="*/ 46 w 56"/>
              <a:gd name="T3" fmla="*/ 53 h 117"/>
              <a:gd name="T4" fmla="*/ 46 w 56"/>
              <a:gd name="T5" fmla="*/ 11 h 117"/>
              <a:gd name="T6" fmla="*/ 46 w 56"/>
              <a:gd name="T7" fmla="*/ 0 h 117"/>
              <a:gd name="T8" fmla="*/ 34 w 56"/>
              <a:gd name="T9" fmla="*/ 0 h 117"/>
              <a:gd name="T10" fmla="*/ 22 w 56"/>
              <a:gd name="T11" fmla="*/ 0 h 117"/>
              <a:gd name="T12" fmla="*/ 11 w 56"/>
              <a:gd name="T13" fmla="*/ 0 h 117"/>
              <a:gd name="T14" fmla="*/ 11 w 56"/>
              <a:gd name="T15" fmla="*/ 11 h 117"/>
              <a:gd name="T16" fmla="*/ 11 w 56"/>
              <a:gd name="T17" fmla="*/ 53 h 117"/>
              <a:gd name="T18" fmla="*/ 15 w 56"/>
              <a:gd name="T19" fmla="*/ 65 h 117"/>
              <a:gd name="T20" fmla="*/ 0 w 56"/>
              <a:gd name="T21" fmla="*/ 89 h 117"/>
              <a:gd name="T22" fmla="*/ 28 w 56"/>
              <a:gd name="T23" fmla="*/ 117 h 117"/>
              <a:gd name="T24" fmla="*/ 56 w 56"/>
              <a:gd name="T25" fmla="*/ 89 h 117"/>
              <a:gd name="T26" fmla="*/ 41 w 56"/>
              <a:gd name="T27" fmla="*/ 65 h 117"/>
              <a:gd name="T28" fmla="*/ 22 w 56"/>
              <a:gd name="T29" fmla="*/ 11 h 117"/>
              <a:gd name="T30" fmla="*/ 34 w 56"/>
              <a:gd name="T31" fmla="*/ 11 h 117"/>
              <a:gd name="T32" fmla="*/ 34 w 56"/>
              <a:gd name="T33" fmla="*/ 53 h 117"/>
              <a:gd name="T34" fmla="*/ 22 w 56"/>
              <a:gd name="T35" fmla="*/ 53 h 117"/>
              <a:gd name="T36" fmla="*/ 22 w 56"/>
              <a:gd name="T37" fmla="*/ 11 h 117"/>
              <a:gd name="T38" fmla="*/ 41 w 56"/>
              <a:gd name="T39" fmla="*/ 109 h 117"/>
              <a:gd name="T40" fmla="*/ 28 w 56"/>
              <a:gd name="T41" fmla="*/ 102 h 117"/>
              <a:gd name="T42" fmla="*/ 15 w 56"/>
              <a:gd name="T43" fmla="*/ 109 h 117"/>
              <a:gd name="T44" fmla="*/ 18 w 56"/>
              <a:gd name="T45" fmla="*/ 95 h 117"/>
              <a:gd name="T46" fmla="*/ 7 w 56"/>
              <a:gd name="T47" fmla="*/ 85 h 117"/>
              <a:gd name="T48" fmla="*/ 22 w 56"/>
              <a:gd name="T49" fmla="*/ 82 h 117"/>
              <a:gd name="T50" fmla="*/ 28 w 56"/>
              <a:gd name="T51" fmla="*/ 69 h 117"/>
              <a:gd name="T52" fmla="*/ 35 w 56"/>
              <a:gd name="T53" fmla="*/ 82 h 117"/>
              <a:gd name="T54" fmla="*/ 49 w 56"/>
              <a:gd name="T55" fmla="*/ 85 h 117"/>
              <a:gd name="T56" fmla="*/ 39 w 56"/>
              <a:gd name="T57" fmla="*/ 95 h 117"/>
              <a:gd name="T58" fmla="*/ 41 w 56"/>
              <a:gd name="T59" fmla="*/ 10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117">
                <a:moveTo>
                  <a:pt x="41" y="65"/>
                </a:moveTo>
                <a:cubicBezTo>
                  <a:pt x="46" y="53"/>
                  <a:pt x="46" y="53"/>
                  <a:pt x="46" y="53"/>
                </a:cubicBezTo>
                <a:cubicBezTo>
                  <a:pt x="46" y="11"/>
                  <a:pt x="46" y="11"/>
                  <a:pt x="46" y="11"/>
                </a:cubicBezTo>
                <a:cubicBezTo>
                  <a:pt x="46" y="0"/>
                  <a:pt x="46" y="0"/>
                  <a:pt x="46" y="0"/>
                </a:cubicBezTo>
                <a:cubicBezTo>
                  <a:pt x="34" y="0"/>
                  <a:pt x="34" y="0"/>
                  <a:pt x="34" y="0"/>
                </a:cubicBezTo>
                <a:cubicBezTo>
                  <a:pt x="22" y="0"/>
                  <a:pt x="22" y="0"/>
                  <a:pt x="22" y="0"/>
                </a:cubicBezTo>
                <a:cubicBezTo>
                  <a:pt x="11" y="0"/>
                  <a:pt x="11" y="0"/>
                  <a:pt x="11" y="0"/>
                </a:cubicBezTo>
                <a:cubicBezTo>
                  <a:pt x="11" y="11"/>
                  <a:pt x="11" y="11"/>
                  <a:pt x="11" y="11"/>
                </a:cubicBezTo>
                <a:cubicBezTo>
                  <a:pt x="11" y="53"/>
                  <a:pt x="11" y="53"/>
                  <a:pt x="11" y="53"/>
                </a:cubicBezTo>
                <a:cubicBezTo>
                  <a:pt x="15" y="65"/>
                  <a:pt x="15" y="65"/>
                  <a:pt x="15" y="65"/>
                </a:cubicBezTo>
                <a:cubicBezTo>
                  <a:pt x="6" y="69"/>
                  <a:pt x="0" y="79"/>
                  <a:pt x="0" y="89"/>
                </a:cubicBezTo>
                <a:cubicBezTo>
                  <a:pt x="0" y="105"/>
                  <a:pt x="13" y="117"/>
                  <a:pt x="28" y="117"/>
                </a:cubicBezTo>
                <a:cubicBezTo>
                  <a:pt x="44" y="117"/>
                  <a:pt x="56" y="105"/>
                  <a:pt x="56" y="89"/>
                </a:cubicBezTo>
                <a:cubicBezTo>
                  <a:pt x="56" y="79"/>
                  <a:pt x="50" y="69"/>
                  <a:pt x="41" y="65"/>
                </a:cubicBezTo>
                <a:close/>
                <a:moveTo>
                  <a:pt x="22" y="11"/>
                </a:moveTo>
                <a:cubicBezTo>
                  <a:pt x="34" y="11"/>
                  <a:pt x="34" y="11"/>
                  <a:pt x="34" y="11"/>
                </a:cubicBezTo>
                <a:cubicBezTo>
                  <a:pt x="34" y="53"/>
                  <a:pt x="34" y="53"/>
                  <a:pt x="34" y="53"/>
                </a:cubicBezTo>
                <a:cubicBezTo>
                  <a:pt x="22" y="53"/>
                  <a:pt x="22" y="53"/>
                  <a:pt x="22" y="53"/>
                </a:cubicBezTo>
                <a:lnTo>
                  <a:pt x="22" y="11"/>
                </a:lnTo>
                <a:close/>
                <a:moveTo>
                  <a:pt x="41" y="109"/>
                </a:moveTo>
                <a:cubicBezTo>
                  <a:pt x="28" y="102"/>
                  <a:pt x="28" y="102"/>
                  <a:pt x="28" y="102"/>
                </a:cubicBezTo>
                <a:cubicBezTo>
                  <a:pt x="15" y="109"/>
                  <a:pt x="15" y="109"/>
                  <a:pt x="15" y="109"/>
                </a:cubicBezTo>
                <a:cubicBezTo>
                  <a:pt x="18" y="95"/>
                  <a:pt x="18" y="95"/>
                  <a:pt x="18" y="95"/>
                </a:cubicBezTo>
                <a:cubicBezTo>
                  <a:pt x="7" y="85"/>
                  <a:pt x="7" y="85"/>
                  <a:pt x="7" y="85"/>
                </a:cubicBezTo>
                <a:cubicBezTo>
                  <a:pt x="22" y="82"/>
                  <a:pt x="22" y="82"/>
                  <a:pt x="22" y="82"/>
                </a:cubicBezTo>
                <a:cubicBezTo>
                  <a:pt x="28" y="69"/>
                  <a:pt x="28" y="69"/>
                  <a:pt x="28" y="69"/>
                </a:cubicBezTo>
                <a:cubicBezTo>
                  <a:pt x="35" y="82"/>
                  <a:pt x="35" y="82"/>
                  <a:pt x="35" y="82"/>
                </a:cubicBezTo>
                <a:cubicBezTo>
                  <a:pt x="49" y="85"/>
                  <a:pt x="49" y="85"/>
                  <a:pt x="49" y="85"/>
                </a:cubicBezTo>
                <a:cubicBezTo>
                  <a:pt x="39" y="95"/>
                  <a:pt x="39" y="95"/>
                  <a:pt x="39" y="95"/>
                </a:cubicBezTo>
                <a:lnTo>
                  <a:pt x="41" y="109"/>
                </a:lnTo>
                <a:close/>
              </a:path>
            </a:pathLst>
          </a:custGeom>
          <a:solidFill>
            <a:srgbClr val="1B4C98"/>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en-US" kern="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600"/>
                                        <p:tgtEl>
                                          <p:spTgt spid="17"/>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fill="hold"/>
                                        <p:tgtEl>
                                          <p:spTgt spid="3"/>
                                        </p:tgtEl>
                                        <p:attrNameLst>
                                          <p:attrName>ppt_x</p:attrName>
                                        </p:attrNameLst>
                                      </p:cBhvr>
                                      <p:tavLst>
                                        <p:tav tm="0">
                                          <p:val>
                                            <p:strVal val="#ppt_x"/>
                                          </p:val>
                                        </p:tav>
                                        <p:tav tm="100000">
                                          <p:val>
                                            <p:strVal val="#ppt_x"/>
                                          </p:val>
                                        </p:tav>
                                      </p:tavLst>
                                    </p:anim>
                                    <p:anim calcmode="lin" valueType="num">
                                      <p:cBhvr additive="base">
                                        <p:cTn id="12" dur="25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2500"/>
                            </p:stCondLst>
                            <p:childTnLst>
                              <p:par>
                                <p:cTn id="14" presetID="2" presetClass="entr" presetSubtype="4"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250" fill="hold"/>
                                        <p:tgtEl>
                                          <p:spTgt spid="18"/>
                                        </p:tgtEl>
                                        <p:attrNameLst>
                                          <p:attrName>ppt_x</p:attrName>
                                        </p:attrNameLst>
                                      </p:cBhvr>
                                      <p:tavLst>
                                        <p:tav tm="0">
                                          <p:val>
                                            <p:strVal val="#ppt_x"/>
                                          </p:val>
                                        </p:tav>
                                        <p:tav tm="100000">
                                          <p:val>
                                            <p:strVal val="#ppt_x"/>
                                          </p:val>
                                        </p:tav>
                                      </p:tavLst>
                                    </p:anim>
                                    <p:anim calcmode="lin" valueType="num">
                                      <p:cBhvr additive="base">
                                        <p:cTn id="17" dur="250" fill="hold"/>
                                        <p:tgtEl>
                                          <p:spTgt spid="18"/>
                                        </p:tgtEl>
                                        <p:attrNameLst>
                                          <p:attrName>ppt_y</p:attrName>
                                        </p:attrNameLst>
                                      </p:cBhvr>
                                      <p:tavLst>
                                        <p:tav tm="0">
                                          <p:val>
                                            <p:strVal val="1+#ppt_h/2"/>
                                          </p:val>
                                        </p:tav>
                                        <p:tav tm="100000">
                                          <p:val>
                                            <p:strVal val="#ppt_y"/>
                                          </p:val>
                                        </p:tav>
                                      </p:tavLst>
                                    </p:anim>
                                  </p:childTnLst>
                                </p:cTn>
                              </p:par>
                            </p:childTnLst>
                          </p:cTn>
                        </p:par>
                        <p:par>
                          <p:cTn id="18" fill="hold">
                            <p:stCondLst>
                              <p:cond delay="3000"/>
                            </p:stCondLst>
                            <p:childTnLst>
                              <p:par>
                                <p:cTn id="19" presetID="2" presetClass="entr" presetSubtype="4"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250" fill="hold"/>
                                        <p:tgtEl>
                                          <p:spTgt spid="4"/>
                                        </p:tgtEl>
                                        <p:attrNameLst>
                                          <p:attrName>ppt_x</p:attrName>
                                        </p:attrNameLst>
                                      </p:cBhvr>
                                      <p:tavLst>
                                        <p:tav tm="0">
                                          <p:val>
                                            <p:strVal val="#ppt_x"/>
                                          </p:val>
                                        </p:tav>
                                        <p:tav tm="100000">
                                          <p:val>
                                            <p:strVal val="#ppt_x"/>
                                          </p:val>
                                        </p:tav>
                                      </p:tavLst>
                                    </p:anim>
                                    <p:anim calcmode="lin" valueType="num">
                                      <p:cBhvr additive="base">
                                        <p:cTn id="22" dur="25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3500"/>
                            </p:stCondLst>
                            <p:childTnLst>
                              <p:par>
                                <p:cTn id="24" presetID="2" presetClass="entr" presetSubtype="4"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250" fill="hold"/>
                                        <p:tgtEl>
                                          <p:spTgt spid="26"/>
                                        </p:tgtEl>
                                        <p:attrNameLst>
                                          <p:attrName>ppt_x</p:attrName>
                                        </p:attrNameLst>
                                      </p:cBhvr>
                                      <p:tavLst>
                                        <p:tav tm="0">
                                          <p:val>
                                            <p:strVal val="#ppt_x"/>
                                          </p:val>
                                        </p:tav>
                                        <p:tav tm="100000">
                                          <p:val>
                                            <p:strVal val="#ppt_x"/>
                                          </p:val>
                                        </p:tav>
                                      </p:tavLst>
                                    </p:anim>
                                    <p:anim calcmode="lin" valueType="num">
                                      <p:cBhvr additive="base">
                                        <p:cTn id="27" dur="250" fill="hold"/>
                                        <p:tgtEl>
                                          <p:spTgt spid="26"/>
                                        </p:tgtEl>
                                        <p:attrNameLst>
                                          <p:attrName>ppt_y</p:attrName>
                                        </p:attrNameLst>
                                      </p:cBhvr>
                                      <p:tavLst>
                                        <p:tav tm="0">
                                          <p:val>
                                            <p:strVal val="1+#ppt_h/2"/>
                                          </p:val>
                                        </p:tav>
                                        <p:tav tm="100000">
                                          <p:val>
                                            <p:strVal val="#ppt_y"/>
                                          </p:val>
                                        </p:tav>
                                      </p:tavLst>
                                    </p:anim>
                                  </p:childTnLst>
                                </p:cTn>
                              </p:par>
                            </p:childTnLst>
                          </p:cTn>
                        </p:par>
                        <p:par>
                          <p:cTn id="28" fill="hold">
                            <p:stCondLst>
                              <p:cond delay="4000"/>
                            </p:stCondLst>
                            <p:childTnLst>
                              <p:par>
                                <p:cTn id="29" presetID="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250" fill="hold"/>
                                        <p:tgtEl>
                                          <p:spTgt spid="12"/>
                                        </p:tgtEl>
                                        <p:attrNameLst>
                                          <p:attrName>ppt_x</p:attrName>
                                        </p:attrNameLst>
                                      </p:cBhvr>
                                      <p:tavLst>
                                        <p:tav tm="0">
                                          <p:val>
                                            <p:strVal val="#ppt_x"/>
                                          </p:val>
                                        </p:tav>
                                        <p:tav tm="100000">
                                          <p:val>
                                            <p:strVal val="#ppt_x"/>
                                          </p:val>
                                        </p:tav>
                                      </p:tavLst>
                                    </p:anim>
                                    <p:anim calcmode="lin" valueType="num">
                                      <p:cBhvr additive="base">
                                        <p:cTn id="32" dur="250" fill="hold"/>
                                        <p:tgtEl>
                                          <p:spTgt spid="12"/>
                                        </p:tgtEl>
                                        <p:attrNameLst>
                                          <p:attrName>ppt_y</p:attrName>
                                        </p:attrNameLst>
                                      </p:cBhvr>
                                      <p:tavLst>
                                        <p:tav tm="0">
                                          <p:val>
                                            <p:strVal val="1+#ppt_h/2"/>
                                          </p:val>
                                        </p:tav>
                                        <p:tav tm="100000">
                                          <p:val>
                                            <p:strVal val="#ppt_y"/>
                                          </p:val>
                                        </p:tav>
                                      </p:tavLst>
                                    </p:anim>
                                  </p:child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250" fill="hold"/>
                                        <p:tgtEl>
                                          <p:spTgt spid="8"/>
                                        </p:tgtEl>
                                        <p:attrNameLst>
                                          <p:attrName>ppt_x</p:attrName>
                                        </p:attrNameLst>
                                      </p:cBhvr>
                                      <p:tavLst>
                                        <p:tav tm="0">
                                          <p:val>
                                            <p:strVal val="#ppt_x"/>
                                          </p:val>
                                        </p:tav>
                                        <p:tav tm="100000">
                                          <p:val>
                                            <p:strVal val="#ppt_x"/>
                                          </p:val>
                                        </p:tav>
                                      </p:tavLst>
                                    </p:anim>
                                    <p:anim calcmode="lin" valueType="num">
                                      <p:cBhvr additive="base">
                                        <p:cTn id="37" dur="250" fill="hold"/>
                                        <p:tgtEl>
                                          <p:spTgt spid="8"/>
                                        </p:tgtEl>
                                        <p:attrNameLst>
                                          <p:attrName>ppt_y</p:attrName>
                                        </p:attrNameLst>
                                      </p:cBhvr>
                                      <p:tavLst>
                                        <p:tav tm="0">
                                          <p:val>
                                            <p:strVal val="1+#ppt_h/2"/>
                                          </p:val>
                                        </p:tav>
                                        <p:tav tm="100000">
                                          <p:val>
                                            <p:strVal val="#ppt_y"/>
                                          </p:val>
                                        </p:tav>
                                      </p:tavLst>
                                    </p:anim>
                                  </p:childTnLst>
                                </p:cTn>
                              </p:par>
                            </p:childTnLst>
                          </p:cTn>
                        </p:par>
                        <p:par>
                          <p:cTn id="38" fill="hold">
                            <p:stCondLst>
                              <p:cond delay="5000"/>
                            </p:stCondLst>
                            <p:childTnLst>
                              <p:par>
                                <p:cTn id="39" presetID="2" presetClass="entr" presetSubtype="4"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250" fill="hold"/>
                                        <p:tgtEl>
                                          <p:spTgt spid="7"/>
                                        </p:tgtEl>
                                        <p:attrNameLst>
                                          <p:attrName>ppt_x</p:attrName>
                                        </p:attrNameLst>
                                      </p:cBhvr>
                                      <p:tavLst>
                                        <p:tav tm="0">
                                          <p:val>
                                            <p:strVal val="#ppt_x"/>
                                          </p:val>
                                        </p:tav>
                                        <p:tav tm="100000">
                                          <p:val>
                                            <p:strVal val="#ppt_x"/>
                                          </p:val>
                                        </p:tav>
                                      </p:tavLst>
                                    </p:anim>
                                    <p:anim calcmode="lin" valueType="num">
                                      <p:cBhvr additive="base">
                                        <p:cTn id="42" dur="250" fill="hold"/>
                                        <p:tgtEl>
                                          <p:spTgt spid="7"/>
                                        </p:tgtEl>
                                        <p:attrNameLst>
                                          <p:attrName>ppt_y</p:attrName>
                                        </p:attrNameLst>
                                      </p:cBhvr>
                                      <p:tavLst>
                                        <p:tav tm="0">
                                          <p:val>
                                            <p:strVal val="1+#ppt_h/2"/>
                                          </p:val>
                                        </p:tav>
                                        <p:tav tm="100000">
                                          <p:val>
                                            <p:strVal val="#ppt_y"/>
                                          </p:val>
                                        </p:tav>
                                      </p:tavLst>
                                    </p:anim>
                                  </p:childTnLst>
                                </p:cTn>
                              </p:par>
                            </p:childTnLst>
                          </p:cTn>
                        </p:par>
                        <p:par>
                          <p:cTn id="43" fill="hold">
                            <p:stCondLst>
                              <p:cond delay="5500"/>
                            </p:stCondLst>
                            <p:childTnLst>
                              <p:par>
                                <p:cTn id="44" presetID="2" presetClass="entr" presetSubtype="4"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250" fill="hold"/>
                                        <p:tgtEl>
                                          <p:spTgt spid="29"/>
                                        </p:tgtEl>
                                        <p:attrNameLst>
                                          <p:attrName>ppt_x</p:attrName>
                                        </p:attrNameLst>
                                      </p:cBhvr>
                                      <p:tavLst>
                                        <p:tav tm="0">
                                          <p:val>
                                            <p:strVal val="#ppt_x"/>
                                          </p:val>
                                        </p:tav>
                                        <p:tav tm="100000">
                                          <p:val>
                                            <p:strVal val="#ppt_x"/>
                                          </p:val>
                                        </p:tav>
                                      </p:tavLst>
                                    </p:anim>
                                    <p:anim calcmode="lin" valueType="num">
                                      <p:cBhvr additive="base">
                                        <p:cTn id="47" dur="250" fill="hold"/>
                                        <p:tgtEl>
                                          <p:spTgt spid="29"/>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2" presetClass="entr" presetSubtype="4"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250" fill="hold"/>
                                        <p:tgtEl>
                                          <p:spTgt spid="15"/>
                                        </p:tgtEl>
                                        <p:attrNameLst>
                                          <p:attrName>ppt_x</p:attrName>
                                        </p:attrNameLst>
                                      </p:cBhvr>
                                      <p:tavLst>
                                        <p:tav tm="0">
                                          <p:val>
                                            <p:strVal val="#ppt_x"/>
                                          </p:val>
                                        </p:tav>
                                        <p:tav tm="100000">
                                          <p:val>
                                            <p:strVal val="#ppt_x"/>
                                          </p:val>
                                        </p:tav>
                                      </p:tavLst>
                                    </p:anim>
                                    <p:anim calcmode="lin" valueType="num">
                                      <p:cBhvr additive="base">
                                        <p:cTn id="52" dur="250" fill="hold"/>
                                        <p:tgtEl>
                                          <p:spTgt spid="15"/>
                                        </p:tgtEl>
                                        <p:attrNameLst>
                                          <p:attrName>ppt_y</p:attrName>
                                        </p:attrNameLst>
                                      </p:cBhvr>
                                      <p:tavLst>
                                        <p:tav tm="0">
                                          <p:val>
                                            <p:strVal val="1+#ppt_h/2"/>
                                          </p:val>
                                        </p:tav>
                                        <p:tav tm="100000">
                                          <p:val>
                                            <p:strVal val="#ppt_y"/>
                                          </p:val>
                                        </p:tav>
                                      </p:tavLst>
                                    </p:anim>
                                  </p:childTnLst>
                                </p:cTn>
                              </p:par>
                            </p:childTnLst>
                          </p:cTn>
                        </p:par>
                        <p:par>
                          <p:cTn id="53" fill="hold">
                            <p:stCondLst>
                              <p:cond delay="6500"/>
                            </p:stCondLst>
                            <p:childTnLst>
                              <p:par>
                                <p:cTn id="54" presetID="2" presetClass="entr" presetSubtype="4"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250" fill="hold"/>
                                        <p:tgtEl>
                                          <p:spTgt spid="23"/>
                                        </p:tgtEl>
                                        <p:attrNameLst>
                                          <p:attrName>ppt_x</p:attrName>
                                        </p:attrNameLst>
                                      </p:cBhvr>
                                      <p:tavLst>
                                        <p:tav tm="0">
                                          <p:val>
                                            <p:strVal val="#ppt_x"/>
                                          </p:val>
                                        </p:tav>
                                        <p:tav tm="100000">
                                          <p:val>
                                            <p:strVal val="#ppt_x"/>
                                          </p:val>
                                        </p:tav>
                                      </p:tavLst>
                                    </p:anim>
                                    <p:anim calcmode="lin" valueType="num">
                                      <p:cBhvr additive="base">
                                        <p:cTn id="57" dur="250" fill="hold"/>
                                        <p:tgtEl>
                                          <p:spTgt spid="23"/>
                                        </p:tgtEl>
                                        <p:attrNameLst>
                                          <p:attrName>ppt_y</p:attrName>
                                        </p:attrNameLst>
                                      </p:cBhvr>
                                      <p:tavLst>
                                        <p:tav tm="0">
                                          <p:val>
                                            <p:strVal val="1+#ppt_h/2"/>
                                          </p:val>
                                        </p:tav>
                                        <p:tav tm="100000">
                                          <p:val>
                                            <p:strVal val="#ppt_y"/>
                                          </p:val>
                                        </p:tav>
                                      </p:tavLst>
                                    </p:anim>
                                  </p:childTnLst>
                                </p:cTn>
                              </p:par>
                            </p:childTnLst>
                          </p:cTn>
                        </p:par>
                        <p:par>
                          <p:cTn id="58" fill="hold">
                            <p:stCondLst>
                              <p:cond delay="7000"/>
                            </p:stCondLst>
                            <p:childTnLst>
                              <p:par>
                                <p:cTn id="59" presetID="2" presetClass="entr" presetSubtype="4"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250" fill="hold"/>
                                        <p:tgtEl>
                                          <p:spTgt spid="6"/>
                                        </p:tgtEl>
                                        <p:attrNameLst>
                                          <p:attrName>ppt_x</p:attrName>
                                        </p:attrNameLst>
                                      </p:cBhvr>
                                      <p:tavLst>
                                        <p:tav tm="0">
                                          <p:val>
                                            <p:strVal val="#ppt_x"/>
                                          </p:val>
                                        </p:tav>
                                        <p:tav tm="100000">
                                          <p:val>
                                            <p:strVal val="#ppt_x"/>
                                          </p:val>
                                        </p:tav>
                                      </p:tavLst>
                                    </p:anim>
                                    <p:anim calcmode="lin" valueType="num">
                                      <p:cBhvr additive="base">
                                        <p:cTn id="62" dur="250" fill="hold"/>
                                        <p:tgtEl>
                                          <p:spTgt spid="6"/>
                                        </p:tgtEl>
                                        <p:attrNameLst>
                                          <p:attrName>ppt_y</p:attrName>
                                        </p:attrNameLst>
                                      </p:cBhvr>
                                      <p:tavLst>
                                        <p:tav tm="0">
                                          <p:val>
                                            <p:strVal val="1+#ppt_h/2"/>
                                          </p:val>
                                        </p:tav>
                                        <p:tav tm="100000">
                                          <p:val>
                                            <p:strVal val="#ppt_y"/>
                                          </p:val>
                                        </p:tav>
                                      </p:tavLst>
                                    </p:anim>
                                  </p:childTnLst>
                                </p:cTn>
                              </p:par>
                            </p:childTnLst>
                          </p:cTn>
                        </p:par>
                        <p:par>
                          <p:cTn id="63" fill="hold">
                            <p:stCondLst>
                              <p:cond delay="7500"/>
                            </p:stCondLst>
                            <p:childTnLst>
                              <p:par>
                                <p:cTn id="64" presetID="2" presetClass="entr" presetSubtype="4"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250" fill="hold"/>
                                        <p:tgtEl>
                                          <p:spTgt spid="16"/>
                                        </p:tgtEl>
                                        <p:attrNameLst>
                                          <p:attrName>ppt_x</p:attrName>
                                        </p:attrNameLst>
                                      </p:cBhvr>
                                      <p:tavLst>
                                        <p:tav tm="0">
                                          <p:val>
                                            <p:strVal val="#ppt_x"/>
                                          </p:val>
                                        </p:tav>
                                        <p:tav tm="100000">
                                          <p:val>
                                            <p:strVal val="#ppt_x"/>
                                          </p:val>
                                        </p:tav>
                                      </p:tavLst>
                                    </p:anim>
                                    <p:anim calcmode="lin" valueType="num">
                                      <p:cBhvr additive="base">
                                        <p:cTn id="67" dur="250" fill="hold"/>
                                        <p:tgtEl>
                                          <p:spTgt spid="16"/>
                                        </p:tgtEl>
                                        <p:attrNameLst>
                                          <p:attrName>ppt_y</p:attrName>
                                        </p:attrNameLst>
                                      </p:cBhvr>
                                      <p:tavLst>
                                        <p:tav tm="0">
                                          <p:val>
                                            <p:strVal val="1+#ppt_h/2"/>
                                          </p:val>
                                        </p:tav>
                                        <p:tav tm="100000">
                                          <p:val>
                                            <p:strVal val="#ppt_y"/>
                                          </p:val>
                                        </p:tav>
                                      </p:tavLst>
                                    </p:anim>
                                  </p:childTnLst>
                                </p:cTn>
                              </p:par>
                            </p:childTnLst>
                          </p:cTn>
                        </p:par>
                        <p:par>
                          <p:cTn id="68" fill="hold">
                            <p:stCondLst>
                              <p:cond delay="8000"/>
                            </p:stCondLst>
                            <p:childTnLst>
                              <p:par>
                                <p:cTn id="69" presetID="2" presetClass="entr" presetSubtype="4"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250" fill="hold"/>
                                        <p:tgtEl>
                                          <p:spTgt spid="14"/>
                                        </p:tgtEl>
                                        <p:attrNameLst>
                                          <p:attrName>ppt_x</p:attrName>
                                        </p:attrNameLst>
                                      </p:cBhvr>
                                      <p:tavLst>
                                        <p:tav tm="0">
                                          <p:val>
                                            <p:strVal val="#ppt_x"/>
                                          </p:val>
                                        </p:tav>
                                        <p:tav tm="100000">
                                          <p:val>
                                            <p:strVal val="#ppt_x"/>
                                          </p:val>
                                        </p:tav>
                                      </p:tavLst>
                                    </p:anim>
                                    <p:anim calcmode="lin" valueType="num">
                                      <p:cBhvr additive="base">
                                        <p:cTn id="72" dur="250" fill="hold"/>
                                        <p:tgtEl>
                                          <p:spTgt spid="14"/>
                                        </p:tgtEl>
                                        <p:attrNameLst>
                                          <p:attrName>ppt_y</p:attrName>
                                        </p:attrNameLst>
                                      </p:cBhvr>
                                      <p:tavLst>
                                        <p:tav tm="0">
                                          <p:val>
                                            <p:strVal val="1+#ppt_h/2"/>
                                          </p:val>
                                        </p:tav>
                                        <p:tav tm="100000">
                                          <p:val>
                                            <p:strVal val="#ppt_y"/>
                                          </p:val>
                                        </p:tav>
                                      </p:tavLst>
                                    </p:anim>
                                  </p:childTnLst>
                                </p:cTn>
                              </p:par>
                            </p:childTnLst>
                          </p:cTn>
                        </p:par>
                        <p:par>
                          <p:cTn id="73" fill="hold">
                            <p:stCondLst>
                              <p:cond delay="8500"/>
                            </p:stCondLst>
                            <p:childTnLst>
                              <p:par>
                                <p:cTn id="74" presetID="2" presetClass="entr" presetSubtype="4" fill="hold" grpId="0" nodeType="after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250" fill="hold"/>
                                        <p:tgtEl>
                                          <p:spTgt spid="27"/>
                                        </p:tgtEl>
                                        <p:attrNameLst>
                                          <p:attrName>ppt_x</p:attrName>
                                        </p:attrNameLst>
                                      </p:cBhvr>
                                      <p:tavLst>
                                        <p:tav tm="0">
                                          <p:val>
                                            <p:strVal val="#ppt_x"/>
                                          </p:val>
                                        </p:tav>
                                        <p:tav tm="100000">
                                          <p:val>
                                            <p:strVal val="#ppt_x"/>
                                          </p:val>
                                        </p:tav>
                                      </p:tavLst>
                                    </p:anim>
                                    <p:anim calcmode="lin" valueType="num">
                                      <p:cBhvr additive="base">
                                        <p:cTn id="77" dur="250" fill="hold"/>
                                        <p:tgtEl>
                                          <p:spTgt spid="27"/>
                                        </p:tgtEl>
                                        <p:attrNameLst>
                                          <p:attrName>ppt_y</p:attrName>
                                        </p:attrNameLst>
                                      </p:cBhvr>
                                      <p:tavLst>
                                        <p:tav tm="0">
                                          <p:val>
                                            <p:strVal val="1+#ppt_h/2"/>
                                          </p:val>
                                        </p:tav>
                                        <p:tav tm="100000">
                                          <p:val>
                                            <p:strVal val="#ppt_y"/>
                                          </p:val>
                                        </p:tav>
                                      </p:tavLst>
                                    </p:anim>
                                  </p:childTnLst>
                                </p:cTn>
                              </p:par>
                            </p:childTnLst>
                          </p:cTn>
                        </p:par>
                        <p:par>
                          <p:cTn id="78" fill="hold">
                            <p:stCondLst>
                              <p:cond delay="9000"/>
                            </p:stCondLst>
                            <p:childTnLst>
                              <p:par>
                                <p:cTn id="79" presetID="2" presetClass="entr" presetSubtype="4" fill="hold" grpId="0" nodeType="afterEffect">
                                  <p:stCondLst>
                                    <p:cond delay="0"/>
                                  </p:stCondLst>
                                  <p:childTnLst>
                                    <p:set>
                                      <p:cBhvr>
                                        <p:cTn id="80" dur="1" fill="hold">
                                          <p:stCondLst>
                                            <p:cond delay="0"/>
                                          </p:stCondLst>
                                        </p:cTn>
                                        <p:tgtEl>
                                          <p:spTgt spid="5"/>
                                        </p:tgtEl>
                                        <p:attrNameLst>
                                          <p:attrName>style.visibility</p:attrName>
                                        </p:attrNameLst>
                                      </p:cBhvr>
                                      <p:to>
                                        <p:strVal val="visible"/>
                                      </p:to>
                                    </p:set>
                                    <p:anim calcmode="lin" valueType="num">
                                      <p:cBhvr additive="base">
                                        <p:cTn id="81" dur="250" fill="hold"/>
                                        <p:tgtEl>
                                          <p:spTgt spid="5"/>
                                        </p:tgtEl>
                                        <p:attrNameLst>
                                          <p:attrName>ppt_x</p:attrName>
                                        </p:attrNameLst>
                                      </p:cBhvr>
                                      <p:tavLst>
                                        <p:tav tm="0">
                                          <p:val>
                                            <p:strVal val="#ppt_x"/>
                                          </p:val>
                                        </p:tav>
                                        <p:tav tm="100000">
                                          <p:val>
                                            <p:strVal val="#ppt_x"/>
                                          </p:val>
                                        </p:tav>
                                      </p:tavLst>
                                    </p:anim>
                                    <p:anim calcmode="lin" valueType="num">
                                      <p:cBhvr additive="base">
                                        <p:cTn id="82" dur="250" fill="hold"/>
                                        <p:tgtEl>
                                          <p:spTgt spid="5"/>
                                        </p:tgtEl>
                                        <p:attrNameLst>
                                          <p:attrName>ppt_y</p:attrName>
                                        </p:attrNameLst>
                                      </p:cBhvr>
                                      <p:tavLst>
                                        <p:tav tm="0">
                                          <p:val>
                                            <p:strVal val="1+#ppt_h/2"/>
                                          </p:val>
                                        </p:tav>
                                        <p:tav tm="100000">
                                          <p:val>
                                            <p:strVal val="#ppt_y"/>
                                          </p:val>
                                        </p:tav>
                                      </p:tavLst>
                                    </p:anim>
                                  </p:childTnLst>
                                </p:cTn>
                              </p:par>
                            </p:childTnLst>
                          </p:cTn>
                        </p:par>
                        <p:par>
                          <p:cTn id="83" fill="hold">
                            <p:stCondLst>
                              <p:cond delay="9500"/>
                            </p:stCondLst>
                            <p:childTnLst>
                              <p:par>
                                <p:cTn id="84" presetID="2" presetClass="entr" presetSubtype="4"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 calcmode="lin" valueType="num">
                                      <p:cBhvr additive="base">
                                        <p:cTn id="86" dur="250" fill="hold"/>
                                        <p:tgtEl>
                                          <p:spTgt spid="28"/>
                                        </p:tgtEl>
                                        <p:attrNameLst>
                                          <p:attrName>ppt_x</p:attrName>
                                        </p:attrNameLst>
                                      </p:cBhvr>
                                      <p:tavLst>
                                        <p:tav tm="0">
                                          <p:val>
                                            <p:strVal val="#ppt_x"/>
                                          </p:val>
                                        </p:tav>
                                        <p:tav tm="100000">
                                          <p:val>
                                            <p:strVal val="#ppt_x"/>
                                          </p:val>
                                        </p:tav>
                                      </p:tavLst>
                                    </p:anim>
                                    <p:anim calcmode="lin" valueType="num">
                                      <p:cBhvr additive="base">
                                        <p:cTn id="87" dur="250" fill="hold"/>
                                        <p:tgtEl>
                                          <p:spTgt spid="28"/>
                                        </p:tgtEl>
                                        <p:attrNameLst>
                                          <p:attrName>ppt_y</p:attrName>
                                        </p:attrNameLst>
                                      </p:cBhvr>
                                      <p:tavLst>
                                        <p:tav tm="0">
                                          <p:val>
                                            <p:strVal val="1+#ppt_h/2"/>
                                          </p:val>
                                        </p:tav>
                                        <p:tav tm="100000">
                                          <p:val>
                                            <p:strVal val="#ppt_y"/>
                                          </p:val>
                                        </p:tav>
                                      </p:tavLst>
                                    </p:anim>
                                  </p:childTnLst>
                                </p:cTn>
                              </p:par>
                            </p:childTnLst>
                          </p:cTn>
                        </p:par>
                        <p:par>
                          <p:cTn id="88" fill="hold">
                            <p:stCondLst>
                              <p:cond delay="10000"/>
                            </p:stCondLst>
                            <p:childTnLst>
                              <p:par>
                                <p:cTn id="89" presetID="2" presetClass="entr" presetSubtype="4" fill="hold" grpId="0" nodeType="after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additive="base">
                                        <p:cTn id="91" dur="250" fill="hold"/>
                                        <p:tgtEl>
                                          <p:spTgt spid="13"/>
                                        </p:tgtEl>
                                        <p:attrNameLst>
                                          <p:attrName>ppt_x</p:attrName>
                                        </p:attrNameLst>
                                      </p:cBhvr>
                                      <p:tavLst>
                                        <p:tav tm="0">
                                          <p:val>
                                            <p:strVal val="#ppt_x"/>
                                          </p:val>
                                        </p:tav>
                                        <p:tav tm="100000">
                                          <p:val>
                                            <p:strVal val="#ppt_x"/>
                                          </p:val>
                                        </p:tav>
                                      </p:tavLst>
                                    </p:anim>
                                    <p:anim calcmode="lin" valueType="num">
                                      <p:cBhvr additive="base">
                                        <p:cTn id="92" dur="2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 grpId="0"/>
      <p:bldP spid="4" grpId="0"/>
      <p:bldP spid="5" grpId="0"/>
      <p:bldP spid="6" grpId="0"/>
      <p:bldP spid="7" grpId="0"/>
      <p:bldP spid="12" grpId="0"/>
      <p:bldP spid="13" grpId="0"/>
      <p:bldP spid="14" grpId="0"/>
      <p:bldP spid="15" grpId="0"/>
      <p:bldP spid="16" grpId="0" animBg="1"/>
      <p:bldP spid="26" grpId="0" animBg="1"/>
      <p:bldP spid="27" grpId="0" animBg="1"/>
      <p:bldP spid="28" grpId="0" animBg="1"/>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28" name="圆角矩形 16"/>
          <p:cNvSpPr>
            <a:spLocks noChangeArrowheads="1"/>
          </p:cNvSpPr>
          <p:nvPr/>
        </p:nvSpPr>
        <p:spPr bwMode="auto">
          <a:xfrm>
            <a:off x="4729162" y="1104429"/>
            <a:ext cx="3443288" cy="1107281"/>
          </a:xfrm>
          <a:prstGeom prst="roundRect">
            <a:avLst>
              <a:gd name="adj" fmla="val 9083"/>
            </a:avLst>
          </a:prstGeom>
          <a:noFill/>
          <a:ln w="25400">
            <a:solidFill>
              <a:srgbClr val="ADBACA"/>
            </a:solidFill>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endParaRPr>
          </a:p>
        </p:txBody>
      </p:sp>
      <p:sp>
        <p:nvSpPr>
          <p:cNvPr id="29" name="矩形 14"/>
          <p:cNvSpPr>
            <a:spLocks noChangeArrowheads="1"/>
          </p:cNvSpPr>
          <p:nvPr/>
        </p:nvSpPr>
        <p:spPr bwMode="auto">
          <a:xfrm>
            <a:off x="4979194" y="1350888"/>
            <a:ext cx="2943225"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defTabSz="911860" eaLnBrk="1" hangingPunct="1">
              <a:lnSpc>
                <a:spcPct val="120000"/>
              </a:lnSpc>
              <a:spcBef>
                <a:spcPct val="20000"/>
              </a:spcBef>
            </a:pPr>
            <a:r>
              <a:rPr lang="zh-CN" altLang="en-US" sz="900">
                <a:solidFill>
                  <a:srgbClr val="222A35"/>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a:solidFill>
                <a:srgbClr val="222A35"/>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圆角矩形 18"/>
          <p:cNvSpPr>
            <a:spLocks noChangeArrowheads="1"/>
          </p:cNvSpPr>
          <p:nvPr/>
        </p:nvSpPr>
        <p:spPr bwMode="auto">
          <a:xfrm>
            <a:off x="4729162" y="3243263"/>
            <a:ext cx="3443288" cy="1107281"/>
          </a:xfrm>
          <a:prstGeom prst="roundRect">
            <a:avLst>
              <a:gd name="adj" fmla="val 9083"/>
            </a:avLst>
          </a:prstGeom>
          <a:noFill/>
          <a:ln w="25400">
            <a:solidFill>
              <a:srgbClr val="ADBACA"/>
            </a:solidFill>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endParaRPr>
          </a:p>
        </p:txBody>
      </p:sp>
      <p:sp>
        <p:nvSpPr>
          <p:cNvPr id="31" name="矩形 16"/>
          <p:cNvSpPr>
            <a:spLocks noChangeArrowheads="1"/>
          </p:cNvSpPr>
          <p:nvPr/>
        </p:nvSpPr>
        <p:spPr bwMode="auto">
          <a:xfrm>
            <a:off x="4979194" y="3489722"/>
            <a:ext cx="2943225"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defTabSz="911860" eaLnBrk="1" hangingPunct="1">
              <a:lnSpc>
                <a:spcPct val="120000"/>
              </a:lnSpc>
              <a:spcBef>
                <a:spcPct val="20000"/>
              </a:spcBef>
            </a:pPr>
            <a:r>
              <a:rPr lang="zh-CN" altLang="en-US" sz="900">
                <a:solidFill>
                  <a:srgbClr val="222A35"/>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900">
              <a:solidFill>
                <a:srgbClr val="222A35"/>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圆角矩形 20"/>
          <p:cNvSpPr>
            <a:spLocks noChangeArrowheads="1"/>
          </p:cNvSpPr>
          <p:nvPr/>
        </p:nvSpPr>
        <p:spPr bwMode="auto">
          <a:xfrm>
            <a:off x="5220892" y="929407"/>
            <a:ext cx="2459831" cy="346472"/>
          </a:xfrm>
          <a:prstGeom prst="roundRect">
            <a:avLst>
              <a:gd name="adj" fmla="val 16667"/>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71" tIns="34285" rIns="68571" bIns="34285" numCol="1" anchor="t" anchorCtr="0" compatLnSpc="1"/>
          <a:lstStyle/>
          <a:p>
            <a:endParaRPr lang="zh-CN" altLang="en-US" kern="0">
              <a:solidFill>
                <a:prstClr val="black"/>
              </a:solidFill>
            </a:endParaRPr>
          </a:p>
        </p:txBody>
      </p:sp>
      <p:sp>
        <p:nvSpPr>
          <p:cNvPr id="33" name="文本框 18"/>
          <p:cNvSpPr txBox="1">
            <a:spLocks noChangeArrowheads="1"/>
          </p:cNvSpPr>
          <p:nvPr/>
        </p:nvSpPr>
        <p:spPr bwMode="auto">
          <a:xfrm>
            <a:off x="5394723" y="966316"/>
            <a:ext cx="2097881" cy="25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dirty="0">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圆角矩形 22"/>
          <p:cNvSpPr>
            <a:spLocks noChangeArrowheads="1"/>
          </p:cNvSpPr>
          <p:nvPr/>
        </p:nvSpPr>
        <p:spPr bwMode="auto">
          <a:xfrm>
            <a:off x="5220892" y="3099197"/>
            <a:ext cx="2459831" cy="346472"/>
          </a:xfrm>
          <a:prstGeom prst="roundRect">
            <a:avLst>
              <a:gd name="adj" fmla="val 16667"/>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35" name="文本框 20"/>
          <p:cNvSpPr txBox="1">
            <a:spLocks noChangeArrowheads="1"/>
          </p:cNvSpPr>
          <p:nvPr/>
        </p:nvSpPr>
        <p:spPr bwMode="auto">
          <a:xfrm>
            <a:off x="5380435" y="3138487"/>
            <a:ext cx="2097881" cy="25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b="1" dirty="0">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26" name="Picture 2" descr="C:\Users\Administrator\Desktop\图片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2772" y="2744886"/>
            <a:ext cx="3025234" cy="184308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3" descr="C:\Users\Administrator\Desktop\图片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2772" y="557706"/>
            <a:ext cx="3025234" cy="19420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barn(inVertical)">
                                      <p:cBhvr>
                                        <p:cTn id="19" dur="500"/>
                                        <p:tgtEl>
                                          <p:spTgt spid="32"/>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anim calcmode="lin" valueType="num">
                                      <p:cBhvr>
                                        <p:cTn id="24" dur="1000" fill="hold"/>
                                        <p:tgtEl>
                                          <p:spTgt spid="33"/>
                                        </p:tgtEl>
                                        <p:attrNameLst>
                                          <p:attrName>ppt_x</p:attrName>
                                        </p:attrNameLst>
                                      </p:cBhvr>
                                      <p:tavLst>
                                        <p:tav tm="0">
                                          <p:val>
                                            <p:strVal val="#ppt_x"/>
                                          </p:val>
                                        </p:tav>
                                        <p:tav tm="100000">
                                          <p:val>
                                            <p:strVal val="#ppt_x"/>
                                          </p:val>
                                        </p:tav>
                                      </p:tavLst>
                                    </p:anim>
                                    <p:anim calcmode="lin" valueType="num">
                                      <p:cBhvr>
                                        <p:cTn id="25" dur="1000" fill="hold"/>
                                        <p:tgtEl>
                                          <p:spTgt spid="3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1000"/>
                                        <p:tgtEl>
                                          <p:spTgt spid="29"/>
                                        </p:tgtEl>
                                      </p:cBhvr>
                                    </p:animEffect>
                                    <p:anim calcmode="lin" valueType="num">
                                      <p:cBhvr>
                                        <p:cTn id="30" dur="1000" fill="hold"/>
                                        <p:tgtEl>
                                          <p:spTgt spid="29"/>
                                        </p:tgtEl>
                                        <p:attrNameLst>
                                          <p:attrName>ppt_x</p:attrName>
                                        </p:attrNameLst>
                                      </p:cBhvr>
                                      <p:tavLst>
                                        <p:tav tm="0">
                                          <p:val>
                                            <p:strVal val="#ppt_x"/>
                                          </p:val>
                                        </p:tav>
                                        <p:tav tm="100000">
                                          <p:val>
                                            <p:strVal val="#ppt_x"/>
                                          </p:val>
                                        </p:tav>
                                      </p:tavLst>
                                    </p:anim>
                                    <p:anim calcmode="lin" valueType="num">
                                      <p:cBhvr>
                                        <p:cTn id="31" dur="1000" fill="hold"/>
                                        <p:tgtEl>
                                          <p:spTgt spid="29"/>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fade">
                                      <p:cBhvr>
                                        <p:cTn id="35" dur="1000"/>
                                        <p:tgtEl>
                                          <p:spTgt spid="1026"/>
                                        </p:tgtEl>
                                      </p:cBhvr>
                                    </p:animEffect>
                                    <p:anim calcmode="lin" valueType="num">
                                      <p:cBhvr>
                                        <p:cTn id="36" dur="1000" fill="hold"/>
                                        <p:tgtEl>
                                          <p:spTgt spid="1026"/>
                                        </p:tgtEl>
                                        <p:attrNameLst>
                                          <p:attrName>ppt_x</p:attrName>
                                        </p:attrNameLst>
                                      </p:cBhvr>
                                      <p:tavLst>
                                        <p:tav tm="0">
                                          <p:val>
                                            <p:strVal val="#ppt_x"/>
                                          </p:val>
                                        </p:tav>
                                        <p:tav tm="100000">
                                          <p:val>
                                            <p:strVal val="#ppt_x"/>
                                          </p:val>
                                        </p:tav>
                                      </p:tavLst>
                                    </p:anim>
                                    <p:anim calcmode="lin" valueType="num">
                                      <p:cBhvr>
                                        <p:cTn id="37" dur="1000" fill="hold"/>
                                        <p:tgtEl>
                                          <p:spTgt spid="1026"/>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16" presetClass="entr" presetSubtype="21"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barn(inVertical)">
                                      <p:cBhvr>
                                        <p:cTn id="41" dur="500"/>
                                        <p:tgtEl>
                                          <p:spTgt spid="34"/>
                                        </p:tgtEl>
                                      </p:cBhvr>
                                    </p:animEffect>
                                  </p:childTnLst>
                                </p:cTn>
                              </p:par>
                            </p:childTnLst>
                          </p:cTn>
                        </p:par>
                        <p:par>
                          <p:cTn id="42" fill="hold">
                            <p:stCondLst>
                              <p:cond delay="6000"/>
                            </p:stCondLst>
                            <p:childTnLst>
                              <p:par>
                                <p:cTn id="43" presetID="42"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1000"/>
                                        <p:tgtEl>
                                          <p:spTgt spid="35"/>
                                        </p:tgtEl>
                                      </p:cBhvr>
                                    </p:animEffect>
                                    <p:anim calcmode="lin" valueType="num">
                                      <p:cBhvr>
                                        <p:cTn id="46" dur="1000" fill="hold"/>
                                        <p:tgtEl>
                                          <p:spTgt spid="35"/>
                                        </p:tgtEl>
                                        <p:attrNameLst>
                                          <p:attrName>ppt_x</p:attrName>
                                        </p:attrNameLst>
                                      </p:cBhvr>
                                      <p:tavLst>
                                        <p:tav tm="0">
                                          <p:val>
                                            <p:strVal val="#ppt_x"/>
                                          </p:val>
                                        </p:tav>
                                        <p:tav tm="100000">
                                          <p:val>
                                            <p:strVal val="#ppt_x"/>
                                          </p:val>
                                        </p:tav>
                                      </p:tavLst>
                                    </p:anim>
                                    <p:anim calcmode="lin" valueType="num">
                                      <p:cBhvr>
                                        <p:cTn id="47" dur="1000" fill="hold"/>
                                        <p:tgtEl>
                                          <p:spTgt spid="35"/>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42" presetClass="entr" presetSubtype="0"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1000"/>
                                        <p:tgtEl>
                                          <p:spTgt spid="30"/>
                                        </p:tgtEl>
                                      </p:cBhvr>
                                    </p:animEffect>
                                    <p:anim calcmode="lin" valueType="num">
                                      <p:cBhvr>
                                        <p:cTn id="52" dur="1000" fill="hold"/>
                                        <p:tgtEl>
                                          <p:spTgt spid="30"/>
                                        </p:tgtEl>
                                        <p:attrNameLst>
                                          <p:attrName>ppt_x</p:attrName>
                                        </p:attrNameLst>
                                      </p:cBhvr>
                                      <p:tavLst>
                                        <p:tav tm="0">
                                          <p:val>
                                            <p:strVal val="#ppt_x"/>
                                          </p:val>
                                        </p:tav>
                                        <p:tav tm="100000">
                                          <p:val>
                                            <p:strVal val="#ppt_x"/>
                                          </p:val>
                                        </p:tav>
                                      </p:tavLst>
                                    </p:anim>
                                    <p:anim calcmode="lin" valueType="num">
                                      <p:cBhvr>
                                        <p:cTn id="53" dur="1000" fill="hold"/>
                                        <p:tgtEl>
                                          <p:spTgt spid="30"/>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animBg="1"/>
      <p:bldP spid="31" grpId="0"/>
      <p:bldP spid="32" grpId="0" animBg="1"/>
      <p:bldP spid="33" grpId="0"/>
      <p:bldP spid="34" grpId="0" animBg="1"/>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12" name="矩形 15"/>
          <p:cNvSpPr>
            <a:spLocks noChangeArrowheads="1"/>
          </p:cNvSpPr>
          <p:nvPr/>
        </p:nvSpPr>
        <p:spPr bwMode="auto">
          <a:xfrm>
            <a:off x="0" y="0"/>
            <a:ext cx="9144000" cy="3352800"/>
          </a:xfrm>
          <a:prstGeom prst="rect">
            <a:avLst/>
          </a:prstGeom>
          <a:gradFill>
            <a:gsLst>
              <a:gs pos="0">
                <a:srgbClr val="1B4C98"/>
              </a:gs>
              <a:gs pos="75000">
                <a:srgbClr val="0070C0"/>
              </a:gs>
            </a:gsLst>
            <a:lin ang="13200000" scaled="0"/>
          </a:gradFill>
          <a:ln>
            <a:noFill/>
          </a:ln>
        </p:spPr>
        <p:txBody>
          <a:bodyPr lIns="68580" tIns="34290" rIns="68580" bIns="34290" anchor="ctr"/>
          <a:lstStyle/>
          <a:p>
            <a:pPr algn="ctr" eaLnBrk="1" hangingPunct="1"/>
            <a:endParaRPr lang="zh-CN" altLang="en-US">
              <a:solidFill>
                <a:srgbClr val="C80000"/>
              </a:solidFill>
              <a:latin typeface="微软雅黑" panose="020B0503020204020204" pitchFamily="34" charset="-122"/>
              <a:ea typeface="微软雅黑" panose="020B0503020204020204" pitchFamily="34" charset="-122"/>
            </a:endParaRPr>
          </a:p>
        </p:txBody>
      </p:sp>
      <p:pic>
        <p:nvPicPr>
          <p:cNvPr id="13" name="图片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1457" y="1401366"/>
            <a:ext cx="4208860" cy="257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直接连接符 20"/>
          <p:cNvCxnSpPr>
            <a:cxnSpLocks noChangeShapeType="1"/>
          </p:cNvCxnSpPr>
          <p:nvPr/>
        </p:nvCxnSpPr>
        <p:spPr bwMode="auto">
          <a:xfrm>
            <a:off x="1187054" y="1246585"/>
            <a:ext cx="0" cy="1878806"/>
          </a:xfrm>
          <a:prstGeom prst="line">
            <a:avLst/>
          </a:prstGeom>
          <a:noFill/>
          <a:ln w="9525">
            <a:solidFill>
              <a:schemeClr val="bg1"/>
            </a:solidFill>
            <a:round/>
          </a:ln>
          <a:extLst>
            <a:ext uri="{909E8E84-426E-40DD-AFC4-6F175D3DCCD1}">
              <a14:hiddenFill xmlns:a14="http://schemas.microsoft.com/office/drawing/2010/main">
                <a:noFill/>
              </a14:hiddenFill>
            </a:ext>
          </a:extLst>
        </p:spPr>
      </p:cxnSp>
      <p:sp>
        <p:nvSpPr>
          <p:cNvPr id="15" name="文本框 21"/>
          <p:cNvSpPr txBox="1">
            <a:spLocks noChangeArrowheads="1"/>
          </p:cNvSpPr>
          <p:nvPr/>
        </p:nvSpPr>
        <p:spPr bwMode="auto">
          <a:xfrm>
            <a:off x="1370410" y="1401366"/>
            <a:ext cx="2197894" cy="159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100">
                <a:solidFill>
                  <a:srgbClr val="FFFFFF"/>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p>
        </p:txBody>
      </p:sp>
      <p:sp>
        <p:nvSpPr>
          <p:cNvPr id="16" name="矩形 22"/>
          <p:cNvSpPr>
            <a:spLocks noChangeArrowheads="1"/>
          </p:cNvSpPr>
          <p:nvPr/>
        </p:nvSpPr>
        <p:spPr bwMode="auto">
          <a:xfrm>
            <a:off x="1032987" y="3754358"/>
            <a:ext cx="1369606"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defTabSz="342900" eaLnBrk="1" hangingPunct="1"/>
            <a:r>
              <a:rPr lang="zh-CN" altLang="en-US" sz="2400" b="1" dirty="0">
                <a:solidFill>
                  <a:srgbClr val="445469"/>
                </a:solidFill>
                <a:latin typeface="微软雅黑" panose="020B0503020204020204" pitchFamily="34" charset="-122"/>
                <a:ea typeface="微软雅黑" panose="020B0503020204020204" pitchFamily="34" charset="-122"/>
              </a:rPr>
              <a:t>添加标题</a:t>
            </a:r>
            <a:endParaRPr lang="en-US" altLang="zh-CN" sz="2400" b="1" dirty="0">
              <a:solidFill>
                <a:srgbClr val="445469"/>
              </a:solidFill>
              <a:latin typeface="微软雅黑" panose="020B0503020204020204" pitchFamily="34" charset="-122"/>
              <a:ea typeface="微软雅黑" panose="020B0503020204020204" pitchFamily="34" charset="-122"/>
            </a:endParaRPr>
          </a:p>
        </p:txBody>
      </p:sp>
      <p:sp>
        <p:nvSpPr>
          <p:cNvPr id="18" name="矩形 23"/>
          <p:cNvSpPr>
            <a:spLocks noChangeArrowheads="1"/>
          </p:cNvSpPr>
          <p:nvPr/>
        </p:nvSpPr>
        <p:spPr bwMode="auto">
          <a:xfrm>
            <a:off x="1092994" y="4227910"/>
            <a:ext cx="7147322" cy="40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911860" eaLnBrk="1" hangingPunct="1">
              <a:lnSpc>
                <a:spcPct val="120000"/>
              </a:lnSpc>
              <a:spcBef>
                <a:spcPct val="20000"/>
              </a:spcBef>
            </a:pPr>
            <a:r>
              <a:rPr lang="zh-CN" altLang="en-US" sz="110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20" name="Picture 3" descr="C:\Users\Administrator\Desktop\图片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96878" y="1676400"/>
            <a:ext cx="2971466" cy="18612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p:bldP spid="16"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42"/>
          <p:cNvSpPr>
            <a:spLocks noChangeArrowheads="1"/>
          </p:cNvSpPr>
          <p:nvPr/>
        </p:nvSpPr>
        <p:spPr bwMode="auto">
          <a:xfrm>
            <a:off x="5984318" y="2403181"/>
            <a:ext cx="2548122" cy="2184793"/>
          </a:xfrm>
          <a:prstGeom prst="rect">
            <a:avLst/>
          </a:prstGeom>
          <a:solidFill>
            <a:srgbClr val="0070C0"/>
          </a:solidFill>
          <a:ln>
            <a:noFill/>
          </a:ln>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FFFFFF"/>
              </a:solidFill>
              <a:effectLst/>
              <a:uLnTx/>
              <a:uFillTx/>
              <a:latin typeface="方正兰亭黑_GBK" pitchFamily="2" charset="-122"/>
              <a:ea typeface="方正兰亭黑_GBK" pitchFamily="2" charset="-122"/>
              <a:sym typeface="方正兰亭黑_GBK" pitchFamily="2" charset="-122"/>
            </a:endParaRPr>
          </a:p>
        </p:txBody>
      </p:sp>
      <p:sp>
        <p:nvSpPr>
          <p:cNvPr id="33" name="矩形 44"/>
          <p:cNvSpPr>
            <a:spLocks noChangeArrowheads="1"/>
          </p:cNvSpPr>
          <p:nvPr/>
        </p:nvSpPr>
        <p:spPr bwMode="auto">
          <a:xfrm>
            <a:off x="6677354" y="2721870"/>
            <a:ext cx="1162050" cy="35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7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方正兰亭黑_GBK" pitchFamily="2" charset="-122"/>
              </a:rPr>
              <a:t>添加主题</a:t>
            </a:r>
            <a:endParaRPr kumimoji="0" lang="zh-CN" altLang="en-US" sz="17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矩形 45"/>
          <p:cNvSpPr>
            <a:spLocks noChangeArrowheads="1"/>
          </p:cNvSpPr>
          <p:nvPr/>
        </p:nvSpPr>
        <p:spPr bwMode="auto">
          <a:xfrm>
            <a:off x="6134473" y="3094684"/>
            <a:ext cx="2232248" cy="144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lvl="0" algn="ctr" eaLnBrk="1" hangingPunct="1">
              <a:lnSpc>
                <a:spcPct val="100000"/>
              </a:lnSpc>
              <a:spcBef>
                <a:spcPct val="0"/>
              </a:spcBef>
              <a:buNone/>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a:t>
            </a:r>
            <a:r>
              <a:rPr lang="zh-CN" altLang="en-US" sz="1100" kern="0" dirty="0">
                <a:solidFill>
                  <a:schemeClr val="bg1"/>
                </a:solidFill>
                <a:latin typeface="微软雅黑" panose="020B0503020204020204" pitchFamily="34" charset="-122"/>
                <a:ea typeface="微软雅黑" panose="020B0503020204020204" pitchFamily="34" charset="-122"/>
                <a:sym typeface="方正兰亭黑_GBK" pitchFamily="2" charset="-122"/>
              </a:rPr>
              <a:t>。框架完整</a:t>
            </a:r>
            <a:r>
              <a:rPr lang="en-US" altLang="zh-CN" sz="1100" kern="0" dirty="0">
                <a:solidFill>
                  <a:schemeClr val="bg1"/>
                </a:solidFill>
                <a:latin typeface="微软雅黑" panose="020B0503020204020204" pitchFamily="34" charset="-122"/>
                <a:ea typeface="微软雅黑" panose="020B0503020204020204" pitchFamily="34" charset="-122"/>
                <a:sym typeface="方正兰亭黑_GBK" pitchFamily="2" charset="-122"/>
              </a:rPr>
              <a:t>PPT,</a:t>
            </a:r>
            <a:r>
              <a:rPr lang="zh-CN" altLang="en-US" sz="1100" kern="0" dirty="0">
                <a:solidFill>
                  <a:schemeClr val="bg1"/>
                </a:solidFill>
                <a:latin typeface="微软雅黑" panose="020B0503020204020204" pitchFamily="34" charset="-122"/>
                <a:ea typeface="微软雅黑" panose="020B0503020204020204" pitchFamily="34" charset="-122"/>
                <a:sym typeface="方正兰亭黑_GBK" pitchFamily="2" charset="-122"/>
              </a:rPr>
              <a:t>搜索</a:t>
            </a:r>
            <a:r>
              <a:rPr lang="en-US" altLang="zh-CN" sz="1100" kern="0" dirty="0" smtClean="0">
                <a:solidFill>
                  <a:schemeClr val="bg1"/>
                </a:solidFill>
                <a:latin typeface="微软雅黑" panose="020B0503020204020204" pitchFamily="34" charset="-122"/>
                <a:ea typeface="微软雅黑" panose="020B0503020204020204" pitchFamily="34" charset="-122"/>
                <a:sym typeface="方正兰亭黑_GBK" pitchFamily="2" charset="-122"/>
              </a:rPr>
              <a:t>:</a:t>
            </a:r>
            <a:r>
              <a:rPr lang="en-US" altLang="zh-CN" sz="1100" dirty="0">
                <a:solidFill>
                  <a:schemeClr val="bg1"/>
                </a:solidFill>
                <a:cs typeface="+mn-ea"/>
                <a:sym typeface="+mn-lt"/>
              </a:rPr>
              <a:t>chenying0907</a:t>
            </a:r>
            <a:r>
              <a:rPr lang="en-US" altLang="zh-CN" sz="1100" kern="0" dirty="0" smtClean="0">
                <a:solidFill>
                  <a:schemeClr val="bg1"/>
                </a:solidFill>
                <a:latin typeface="微软雅黑" panose="020B0503020204020204" pitchFamily="34" charset="-122"/>
                <a:ea typeface="微软雅黑" panose="020B0503020204020204" pitchFamily="34" charset="-122"/>
                <a:sym typeface="方正兰亭黑_GBK" pitchFamily="2" charset="-122"/>
              </a:rPr>
              <a:t>,</a:t>
            </a:r>
            <a:r>
              <a:rPr lang="zh-CN" altLang="en-US" sz="1100" kern="0" dirty="0">
                <a:solidFill>
                  <a:schemeClr val="bg1"/>
                </a:solidFill>
                <a:latin typeface="微软雅黑" panose="020B0503020204020204" pitchFamily="34" charset="-122"/>
                <a:ea typeface="微软雅黑" panose="020B0503020204020204" pitchFamily="34" charset="-122"/>
                <a:sym typeface="方正兰亭黑_GBK" pitchFamily="2" charset="-122"/>
              </a:rPr>
              <a:t>更多精品</a:t>
            </a:r>
            <a:r>
              <a:rPr lang="en-US" altLang="zh-CN" sz="1100" kern="0" dirty="0">
                <a:solidFill>
                  <a:schemeClr val="bg1"/>
                </a:solidFill>
                <a:latin typeface="微软雅黑" panose="020B0503020204020204" pitchFamily="34" charset="-122"/>
                <a:ea typeface="微软雅黑" panose="020B0503020204020204" pitchFamily="34" charset="-122"/>
                <a:sym typeface="方正兰亭黑_GBK" pitchFamily="2" charset="-122"/>
              </a:rPr>
              <a:t>PPT</a:t>
            </a:r>
            <a:r>
              <a:rPr lang="zh-CN" altLang="en-US" sz="1100" kern="0" dirty="0">
                <a:solidFill>
                  <a:schemeClr val="bg1"/>
                </a:solidFill>
                <a:latin typeface="微软雅黑" panose="020B0503020204020204" pitchFamily="34" charset="-122"/>
                <a:ea typeface="微软雅黑" panose="020B0503020204020204" pitchFamily="34" charset="-122"/>
                <a:sym typeface="方正兰亭黑_GBK" pitchFamily="2" charset="-122"/>
              </a:rPr>
              <a:t>。</a:t>
            </a:r>
            <a:endPar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8" name="矩形 42"/>
          <p:cNvSpPr>
            <a:spLocks noChangeArrowheads="1"/>
          </p:cNvSpPr>
          <p:nvPr/>
        </p:nvSpPr>
        <p:spPr bwMode="auto">
          <a:xfrm>
            <a:off x="655726" y="2403180"/>
            <a:ext cx="2548122" cy="2184793"/>
          </a:xfrm>
          <a:prstGeom prst="rect">
            <a:avLst/>
          </a:prstGeom>
          <a:solidFill>
            <a:srgbClr val="1B4C98"/>
          </a:solidFill>
          <a:ln>
            <a:noFill/>
          </a:ln>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FFFFFF"/>
              </a:solidFill>
              <a:effectLst/>
              <a:uLnTx/>
              <a:uFillTx/>
              <a:latin typeface="方正兰亭黑_GBK" pitchFamily="2" charset="-122"/>
              <a:ea typeface="方正兰亭黑_GBK" pitchFamily="2" charset="-122"/>
              <a:sym typeface="方正兰亭黑_GBK" pitchFamily="2" charset="-122"/>
            </a:endParaRPr>
          </a:p>
        </p:txBody>
      </p:sp>
      <p:sp>
        <p:nvSpPr>
          <p:cNvPr id="11" name="矩形 59"/>
          <p:cNvSpPr>
            <a:spLocks noChangeAspect="1" noChangeArrowheads="1"/>
          </p:cNvSpPr>
          <p:nvPr/>
        </p:nvSpPr>
        <p:spPr bwMode="auto">
          <a:xfrm>
            <a:off x="5990456" y="773120"/>
            <a:ext cx="2541984" cy="1597544"/>
          </a:xfrm>
          <a:prstGeom prst="rect">
            <a:avLst/>
          </a:prstGeom>
          <a:blipFill dpi="0" rotWithShape="1">
            <a:blip r:embed="rId3"/>
            <a:srcRect/>
            <a:stretch>
              <a:fillRect/>
            </a:stretch>
          </a:blipFill>
          <a:ln w="19050">
            <a:noFill/>
            <a:bevel/>
          </a:ln>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1B4C98"/>
              </a:solidFill>
              <a:effectLst/>
              <a:uLnTx/>
              <a:uFillTx/>
              <a:latin typeface="方正兰亭黑_GBK" pitchFamily="2" charset="-122"/>
              <a:ea typeface="方正兰亭黑_GBK" pitchFamily="2" charset="-122"/>
              <a:sym typeface="方正兰亭黑_GBK" pitchFamily="2" charset="-122"/>
            </a:endParaRPr>
          </a:p>
        </p:txBody>
      </p:sp>
      <p:sp>
        <p:nvSpPr>
          <p:cNvPr id="10" name="矩形 47"/>
          <p:cNvSpPr>
            <a:spLocks noChangeAspect="1" noChangeArrowheads="1"/>
          </p:cNvSpPr>
          <p:nvPr/>
        </p:nvSpPr>
        <p:spPr bwMode="auto">
          <a:xfrm>
            <a:off x="655726" y="771550"/>
            <a:ext cx="2548122" cy="1597543"/>
          </a:xfrm>
          <a:prstGeom prst="rect">
            <a:avLst/>
          </a:prstGeom>
          <a:blipFill dpi="0" rotWithShape="1">
            <a:blip r:embed="rId4"/>
            <a:srcRect/>
            <a:stretch>
              <a:fillRect/>
            </a:stretch>
          </a:blipFill>
          <a:ln w="9525">
            <a:noFill/>
            <a:bevel/>
          </a:ln>
        </p:spPr>
        <p:txBody>
          <a:bodyPr lIns="91434" tIns="45717" rIns="91434" bIns="4571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FFFFFF"/>
              </a:solidFill>
              <a:effectLst/>
              <a:uLnTx/>
              <a:uFillTx/>
              <a:latin typeface="方正兰亭黑_GBK" pitchFamily="2" charset="-122"/>
              <a:ea typeface="方正兰亭黑_GBK" pitchFamily="2" charset="-122"/>
              <a:sym typeface="方正兰亭黑_GBK" pitchFamily="2" charset="-122"/>
            </a:endParaRPr>
          </a:p>
        </p:txBody>
      </p:sp>
      <p:sp>
        <p:nvSpPr>
          <p:cNvPr id="14" name="矩形 44"/>
          <p:cNvSpPr>
            <a:spLocks noChangeArrowheads="1"/>
          </p:cNvSpPr>
          <p:nvPr/>
        </p:nvSpPr>
        <p:spPr bwMode="auto">
          <a:xfrm>
            <a:off x="1348762" y="2721869"/>
            <a:ext cx="1162050" cy="35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7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方正兰亭黑_GBK" pitchFamily="2" charset="-122"/>
              </a:rPr>
              <a:t>添加主题</a:t>
            </a:r>
            <a:endParaRPr kumimoji="0" lang="zh-CN" altLang="en-US" sz="17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矩形 45"/>
          <p:cNvSpPr>
            <a:spLocks noChangeArrowheads="1"/>
          </p:cNvSpPr>
          <p:nvPr/>
        </p:nvSpPr>
        <p:spPr bwMode="auto">
          <a:xfrm>
            <a:off x="805881" y="3094683"/>
            <a:ext cx="2232248" cy="144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lvl="0" algn="ctr" eaLnBrk="1" hangingPunct="1">
              <a:lnSpc>
                <a:spcPct val="100000"/>
              </a:lnSpc>
              <a:spcBef>
                <a:spcPct val="0"/>
              </a:spcBef>
              <a:buNone/>
              <a:defRPr/>
            </a:pPr>
            <a:r>
              <a:rPr kumimoji="0" lang="zh-CN" altLang="en-US" sz="11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a:t>
            </a:r>
            <a:r>
              <a:rPr lang="zh-CN" altLang="en-US" sz="1100" kern="0" dirty="0">
                <a:solidFill>
                  <a:schemeClr val="bg1"/>
                </a:solidFill>
                <a:latin typeface="微软雅黑" panose="020B0503020204020204" pitchFamily="34" charset="-122"/>
                <a:ea typeface="微软雅黑" panose="020B0503020204020204" pitchFamily="34" charset="-122"/>
                <a:sym typeface="方正兰亭黑_GBK" pitchFamily="2" charset="-122"/>
              </a:rPr>
              <a:t>。框架完整</a:t>
            </a:r>
            <a:r>
              <a:rPr lang="en-US" altLang="zh-CN" sz="1100" kern="0" dirty="0">
                <a:solidFill>
                  <a:schemeClr val="bg1"/>
                </a:solidFill>
                <a:latin typeface="微软雅黑" panose="020B0503020204020204" pitchFamily="34" charset="-122"/>
                <a:ea typeface="微软雅黑" panose="020B0503020204020204" pitchFamily="34" charset="-122"/>
                <a:sym typeface="方正兰亭黑_GBK" pitchFamily="2" charset="-122"/>
              </a:rPr>
              <a:t>PPT,</a:t>
            </a:r>
            <a:r>
              <a:rPr lang="zh-CN" altLang="en-US" sz="1100" kern="0" dirty="0">
                <a:solidFill>
                  <a:schemeClr val="bg1"/>
                </a:solidFill>
                <a:latin typeface="微软雅黑" panose="020B0503020204020204" pitchFamily="34" charset="-122"/>
                <a:ea typeface="微软雅黑" panose="020B0503020204020204" pitchFamily="34" charset="-122"/>
                <a:sym typeface="方正兰亭黑_GBK" pitchFamily="2" charset="-122"/>
              </a:rPr>
              <a:t>搜索</a:t>
            </a:r>
            <a:r>
              <a:rPr lang="en-US" altLang="zh-CN" sz="1100" kern="0" dirty="0" smtClean="0">
                <a:solidFill>
                  <a:schemeClr val="bg1"/>
                </a:solidFill>
                <a:latin typeface="微软雅黑" panose="020B0503020204020204" pitchFamily="34" charset="-122"/>
                <a:ea typeface="微软雅黑" panose="020B0503020204020204" pitchFamily="34" charset="-122"/>
                <a:sym typeface="方正兰亭黑_GBK" pitchFamily="2" charset="-122"/>
              </a:rPr>
              <a:t>:</a:t>
            </a:r>
            <a:r>
              <a:rPr lang="en-US" altLang="zh-CN" sz="1100" dirty="0">
                <a:solidFill>
                  <a:schemeClr val="bg1"/>
                </a:solidFill>
                <a:cs typeface="+mn-ea"/>
                <a:sym typeface="+mn-lt"/>
              </a:rPr>
              <a:t>chenying0907</a:t>
            </a:r>
            <a:r>
              <a:rPr lang="zh-CN" altLang="en-US" sz="1100" kern="0" dirty="0" smtClean="0">
                <a:solidFill>
                  <a:schemeClr val="bg1"/>
                </a:solidFill>
                <a:latin typeface="微软雅黑" panose="020B0503020204020204" pitchFamily="34" charset="-122"/>
                <a:ea typeface="微软雅黑" panose="020B0503020204020204" pitchFamily="34" charset="-122"/>
                <a:sym typeface="方正兰亭黑_GBK" pitchFamily="2" charset="-122"/>
              </a:rPr>
              <a:t>更多</a:t>
            </a:r>
            <a:r>
              <a:rPr lang="zh-CN" altLang="en-US" sz="1100" kern="0" dirty="0">
                <a:solidFill>
                  <a:schemeClr val="bg1"/>
                </a:solidFill>
                <a:latin typeface="微软雅黑" panose="020B0503020204020204" pitchFamily="34" charset="-122"/>
                <a:ea typeface="微软雅黑" panose="020B0503020204020204" pitchFamily="34" charset="-122"/>
                <a:sym typeface="方正兰亭黑_GBK" pitchFamily="2" charset="-122"/>
              </a:rPr>
              <a:t>精品</a:t>
            </a:r>
            <a:r>
              <a:rPr lang="en-US" altLang="zh-CN" sz="1100" kern="0" dirty="0">
                <a:solidFill>
                  <a:schemeClr val="bg1"/>
                </a:solidFill>
                <a:latin typeface="微软雅黑" panose="020B0503020204020204" pitchFamily="34" charset="-122"/>
                <a:ea typeface="微软雅黑" panose="020B0503020204020204" pitchFamily="34" charset="-122"/>
                <a:sym typeface="方正兰亭黑_GBK" pitchFamily="2" charset="-122"/>
              </a:rPr>
              <a:t>PPT</a:t>
            </a:r>
            <a:r>
              <a:rPr lang="zh-CN" altLang="en-US" sz="1100" kern="0" dirty="0">
                <a:solidFill>
                  <a:schemeClr val="bg1"/>
                </a:solidFill>
                <a:latin typeface="微软雅黑" panose="020B0503020204020204" pitchFamily="34" charset="-122"/>
                <a:ea typeface="微软雅黑" panose="020B0503020204020204" pitchFamily="34" charset="-122"/>
                <a:sym typeface="方正兰亭黑_GBK" pitchFamily="2" charset="-122"/>
              </a:rPr>
              <a:t>。</a:t>
            </a:r>
            <a:endPar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6" name="组合 15"/>
          <p:cNvGrpSpPr/>
          <p:nvPr/>
        </p:nvGrpSpPr>
        <p:grpSpPr>
          <a:xfrm>
            <a:off x="1674042" y="2121130"/>
            <a:ext cx="495926" cy="495926"/>
            <a:chOff x="2614375" y="1638063"/>
            <a:chExt cx="495926" cy="495926"/>
          </a:xfrm>
        </p:grpSpPr>
        <p:grpSp>
          <p:nvGrpSpPr>
            <p:cNvPr id="17" name="组合 16"/>
            <p:cNvGrpSpPr/>
            <p:nvPr/>
          </p:nvGrpSpPr>
          <p:grpSpPr>
            <a:xfrm>
              <a:off x="2614375" y="1638063"/>
              <a:ext cx="495926" cy="495926"/>
              <a:chOff x="304800" y="673100"/>
              <a:chExt cx="4000500" cy="4000500"/>
            </a:xfrm>
            <a:effectLst>
              <a:outerShdw blurRad="317500" dist="1905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1B4C98"/>
                  </a:solidFill>
                  <a:effectLst/>
                  <a:uLnTx/>
                  <a:uFillTx/>
                  <a:latin typeface="Calibri" panose="020F0502020204030204"/>
                  <a:ea typeface="微软雅黑" panose="020B0503020204020204" pitchFamily="34" charset="-122"/>
                </a:endParaRPr>
              </a:p>
            </p:txBody>
          </p:sp>
          <p:sp>
            <p:nvSpPr>
              <p:cNvPr id="20" name="椭圆 1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1B4C98"/>
                  </a:solidFill>
                  <a:effectLst/>
                  <a:uLnTx/>
                  <a:uFillTx/>
                  <a:latin typeface="Calibri" panose="020F0502020204030204"/>
                  <a:ea typeface="微软雅黑" panose="020B0503020204020204" pitchFamily="34" charset="-122"/>
                </a:endParaRPr>
              </a:p>
            </p:txBody>
          </p:sp>
        </p:grpSp>
        <p:sp>
          <p:nvSpPr>
            <p:cNvPr id="18" name="TextBox 17"/>
            <p:cNvSpPr txBox="1"/>
            <p:nvPr/>
          </p:nvSpPr>
          <p:spPr>
            <a:xfrm>
              <a:off x="2655125" y="1685971"/>
              <a:ext cx="444352"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1B4C98"/>
                  </a:solidFill>
                  <a:effectLst/>
                  <a:uLnTx/>
                  <a:uFillTx/>
                  <a:ea typeface="微软雅黑" panose="020B0503020204020204" pitchFamily="34" charset="-122"/>
                </a:rPr>
                <a:t>01</a:t>
              </a:r>
              <a:endParaRPr kumimoji="0" lang="zh-CN" altLang="en-US" sz="1800" b="0" i="0" u="none" strike="noStrike" kern="0" cap="none" spc="0" normalizeH="0" baseline="0" noProof="0" dirty="0">
                <a:ln>
                  <a:noFill/>
                </a:ln>
                <a:solidFill>
                  <a:srgbClr val="1B4C98"/>
                </a:solidFill>
                <a:effectLst/>
                <a:uLnTx/>
                <a:uFillTx/>
                <a:ea typeface="微软雅黑" panose="020B0503020204020204" pitchFamily="34" charset="-122"/>
              </a:endParaRPr>
            </a:p>
          </p:txBody>
        </p:sp>
      </p:grpSp>
      <p:grpSp>
        <p:nvGrpSpPr>
          <p:cNvPr id="21" name="组合 20"/>
          <p:cNvGrpSpPr/>
          <p:nvPr/>
        </p:nvGrpSpPr>
        <p:grpSpPr>
          <a:xfrm>
            <a:off x="7013485" y="2123587"/>
            <a:ext cx="495926" cy="495926"/>
            <a:chOff x="5220935" y="2608954"/>
            <a:chExt cx="495926" cy="495926"/>
          </a:xfrm>
        </p:grpSpPr>
        <p:grpSp>
          <p:nvGrpSpPr>
            <p:cNvPr id="22" name="组合 21"/>
            <p:cNvGrpSpPr/>
            <p:nvPr/>
          </p:nvGrpSpPr>
          <p:grpSpPr>
            <a:xfrm>
              <a:off x="5220935" y="2608954"/>
              <a:ext cx="495926" cy="495926"/>
              <a:chOff x="304800" y="673100"/>
              <a:chExt cx="4000500" cy="4000500"/>
            </a:xfrm>
            <a:effectLst>
              <a:outerShdw blurRad="317500" dist="1905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1B4C98"/>
                  </a:solidFill>
                  <a:effectLst/>
                  <a:uLnTx/>
                  <a:uFillTx/>
                  <a:latin typeface="Calibri" panose="020F0502020204030204"/>
                  <a:ea typeface="微软雅黑" panose="020B0503020204020204" pitchFamily="34" charset="-122"/>
                </a:endParaRPr>
              </a:p>
            </p:txBody>
          </p:sp>
          <p:sp>
            <p:nvSpPr>
              <p:cNvPr id="26" name="椭圆 2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1B4C98"/>
                  </a:solidFill>
                  <a:effectLst/>
                  <a:uLnTx/>
                  <a:uFillTx/>
                  <a:latin typeface="Calibri" panose="020F0502020204030204"/>
                  <a:ea typeface="微软雅黑" panose="020B0503020204020204" pitchFamily="34" charset="-122"/>
                </a:endParaRPr>
              </a:p>
            </p:txBody>
          </p:sp>
        </p:grpSp>
        <p:sp>
          <p:nvSpPr>
            <p:cNvPr id="23" name="TextBox 22"/>
            <p:cNvSpPr txBox="1"/>
            <p:nvPr/>
          </p:nvSpPr>
          <p:spPr>
            <a:xfrm>
              <a:off x="5246722" y="2656862"/>
              <a:ext cx="444352"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1B4C98"/>
                  </a:solidFill>
                  <a:effectLst/>
                  <a:uLnTx/>
                  <a:uFillTx/>
                  <a:ea typeface="微软雅黑" panose="020B0503020204020204" pitchFamily="34" charset="-122"/>
                </a:rPr>
                <a:t>02</a:t>
              </a:r>
              <a:endParaRPr kumimoji="0" lang="zh-CN" altLang="en-US" sz="1800" b="0" i="0" u="none" strike="noStrike" kern="0" cap="none" spc="0" normalizeH="0" baseline="0" noProof="0" dirty="0">
                <a:ln>
                  <a:noFill/>
                </a:ln>
                <a:solidFill>
                  <a:srgbClr val="1B4C98"/>
                </a:solidFill>
                <a:effectLst/>
                <a:uLnTx/>
                <a:uFillTx/>
                <a:ea typeface="微软雅黑" panose="020B0503020204020204" pitchFamily="34" charset="-122"/>
              </a:endParaRPr>
            </a:p>
          </p:txBody>
        </p:sp>
      </p:grpSp>
      <p:grpSp>
        <p:nvGrpSpPr>
          <p:cNvPr id="35" name="组合 34"/>
          <p:cNvGrpSpPr/>
          <p:nvPr/>
        </p:nvGrpSpPr>
        <p:grpSpPr>
          <a:xfrm>
            <a:off x="4848457" y="747121"/>
            <a:ext cx="180020" cy="180020"/>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7" name="椭圆 3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8" name="组合 37"/>
          <p:cNvGrpSpPr/>
          <p:nvPr/>
        </p:nvGrpSpPr>
        <p:grpSpPr>
          <a:xfrm>
            <a:off x="4526563" y="726517"/>
            <a:ext cx="218415" cy="218414"/>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0" name="椭圆 39"/>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4" name="矩形 43"/>
          <p:cNvSpPr/>
          <p:nvPr/>
        </p:nvSpPr>
        <p:spPr>
          <a:xfrm>
            <a:off x="3491879" y="535648"/>
            <a:ext cx="2664297" cy="1077218"/>
          </a:xfrm>
          <a:prstGeom prst="rect">
            <a:avLst/>
          </a:prstGeom>
        </p:spPr>
        <p:txBody>
          <a:bodyPr wrap="square">
            <a:spAutoFit/>
          </a:bodyPr>
          <a:lstStyle/>
          <a:p>
            <a:r>
              <a:rPr lang="en-US" altLang="zh-CN" sz="3200" b="1" dirty="0">
                <a:solidFill>
                  <a:srgbClr val="1B4C98"/>
                </a:solidFill>
                <a:latin typeface="N.O.- Movement" pitchFamily="2" charset="0"/>
              </a:rPr>
              <a:t>OUR </a:t>
            </a:r>
          </a:p>
          <a:p>
            <a:r>
              <a:rPr lang="en-US" altLang="zh-CN" sz="3200" b="1" dirty="0">
                <a:solidFill>
                  <a:srgbClr val="1B4C98"/>
                </a:solidFill>
                <a:latin typeface="N.O.- Movement" pitchFamily="2" charset="0"/>
              </a:rPr>
              <a:t>PRODUCTS</a:t>
            </a:r>
            <a:endParaRPr lang="zh-CN" altLang="en-US" sz="3200" b="1" dirty="0">
              <a:solidFill>
                <a:srgbClr val="1B4C98"/>
              </a:solidFill>
              <a:latin typeface="N.O.- Movement" pitchFamily="2" charset="0"/>
            </a:endParaRPr>
          </a:p>
        </p:txBody>
      </p:sp>
      <p:sp>
        <p:nvSpPr>
          <p:cNvPr id="45" name="文本框 2"/>
          <p:cNvSpPr txBox="1">
            <a:spLocks noChangeArrowheads="1"/>
          </p:cNvSpPr>
          <p:nvPr/>
        </p:nvSpPr>
        <p:spPr bwMode="auto">
          <a:xfrm>
            <a:off x="3536486" y="1491630"/>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主要项目展示</a:t>
            </a:r>
          </a:p>
        </p:txBody>
      </p:sp>
      <p:sp>
        <p:nvSpPr>
          <p:cNvPr id="46" name="矩形 44"/>
          <p:cNvSpPr>
            <a:spLocks noChangeArrowheads="1"/>
          </p:cNvSpPr>
          <p:nvPr/>
        </p:nvSpPr>
        <p:spPr bwMode="auto">
          <a:xfrm>
            <a:off x="3491879" y="1923678"/>
            <a:ext cx="2040815" cy="35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 typeface="Arial" panose="020B0604020202020204" pitchFamily="34" charset="0"/>
              <a:buNone/>
              <a:defRPr/>
            </a:pPr>
            <a:r>
              <a:rPr lang="zh-CN" altLang="en-US" sz="1700" b="1" kern="0" dirty="0">
                <a:solidFill>
                  <a:schemeClr val="bg2">
                    <a:lumMod val="95000"/>
                    <a:lumOff val="5000"/>
                  </a:schemeClr>
                </a:solidFill>
                <a:latin typeface="微软雅黑" panose="020B0503020204020204" pitchFamily="34" charset="-122"/>
                <a:ea typeface="微软雅黑" panose="020B0503020204020204" pitchFamily="34" charset="-122"/>
                <a:sym typeface="方正兰亭黑_GBK" pitchFamily="2" charset="-122"/>
              </a:rPr>
              <a:t>主要热销产品展示</a:t>
            </a:r>
            <a:endParaRPr kumimoji="0" lang="zh-CN" altLang="en-US" sz="1700" b="1" i="0" u="none" strike="noStrike" kern="0" cap="none" spc="0" normalizeH="0" baseline="0" noProof="0" dirty="0">
              <a:ln>
                <a:noFill/>
              </a:ln>
              <a:solidFill>
                <a:schemeClr val="bg2">
                  <a:lumMod val="95000"/>
                  <a:lumOff val="5000"/>
                </a:scheme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矩形 45"/>
          <p:cNvSpPr>
            <a:spLocks noChangeArrowheads="1"/>
          </p:cNvSpPr>
          <p:nvPr/>
        </p:nvSpPr>
        <p:spPr bwMode="auto">
          <a:xfrm>
            <a:off x="3491880" y="2296492"/>
            <a:ext cx="2232248" cy="2462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4" tIns="45717" rIns="91434" bIns="4571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lvl="0" eaLnBrk="1" hangingPunct="1">
              <a:lnSpc>
                <a:spcPct val="100000"/>
              </a:lnSpc>
              <a:spcBef>
                <a:spcPct val="0"/>
              </a:spcBef>
              <a:buNone/>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a:t>
            </a:r>
            <a:r>
              <a:rPr lang="zh-CN" altLang="en-US" sz="1400" kern="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。框架完整</a:t>
            </a:r>
            <a:r>
              <a:rPr lang="en-US" altLang="zh-CN" sz="1400" kern="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PPT,</a:t>
            </a:r>
            <a:r>
              <a:rPr lang="zh-CN" altLang="en-US" sz="1400" kern="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搜索</a:t>
            </a:r>
            <a:r>
              <a:rPr lang="en-US" altLang="zh-CN" sz="1400" kern="0" dirty="0" smtClean="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a:t>
            </a:r>
            <a:r>
              <a:rPr lang="en-US" altLang="zh-CN" sz="1400" dirty="0">
                <a:solidFill>
                  <a:schemeClr val="bg2">
                    <a:lumMod val="50000"/>
                    <a:lumOff val="50000"/>
                  </a:schemeClr>
                </a:solidFill>
                <a:cs typeface="+mn-ea"/>
                <a:sym typeface="+mn-lt"/>
              </a:rPr>
              <a:t>chenying0907</a:t>
            </a:r>
            <a:r>
              <a:rPr lang="en-US" altLang="zh-CN" sz="1400" kern="0" dirty="0" smtClean="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a:t>
            </a:r>
            <a:r>
              <a:rPr lang="zh-CN" altLang="en-US" sz="1400" kern="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更多精品</a:t>
            </a:r>
            <a:r>
              <a:rPr lang="en-US" altLang="zh-CN" sz="1400" kern="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PPT</a:t>
            </a:r>
            <a:r>
              <a:rPr lang="zh-CN" altLang="en-US" sz="1400" kern="0" dirty="0">
                <a:solidFill>
                  <a:schemeClr val="bg1">
                    <a:lumMod val="50000"/>
                  </a:schemeClr>
                </a:solidFill>
                <a:latin typeface="微软雅黑" panose="020B0503020204020204" pitchFamily="34" charset="-122"/>
                <a:ea typeface="微软雅黑" panose="020B0503020204020204" pitchFamily="34" charset="-122"/>
                <a:sym typeface="方正兰亭黑_GBK" pitchFamily="2" charset="-122"/>
              </a:rPr>
              <a:t>。</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48" name="TextBox 47"/>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0-#ppt_w/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1+#ppt_w/2"/>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1+#ppt_w/2"/>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1+#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par>
                                <p:cTn id="28" presetID="22" presetClass="entr" presetSubtype="8"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up)">
                                      <p:cBhvr>
                                        <p:cTn id="33" dur="500"/>
                                        <p:tgtEl>
                                          <p:spTgt spid="15"/>
                                        </p:tgtEl>
                                      </p:cBhvr>
                                    </p:animEffect>
                                  </p:childTnLst>
                                </p:cTn>
                              </p:par>
                              <p:par>
                                <p:cTn id="34" presetID="2" presetClass="entr" presetSubtype="2"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ppt_x</p:attrName>
                                        </p:attrNameLst>
                                      </p:cBhvr>
                                      <p:tavLst>
                                        <p:tav tm="0">
                                          <p:val>
                                            <p:strVal val="1+#ppt_w/2"/>
                                          </p:val>
                                        </p:tav>
                                        <p:tav tm="100000">
                                          <p:val>
                                            <p:strVal val="#ppt_x"/>
                                          </p:val>
                                        </p:tav>
                                      </p:tavLst>
                                    </p:anim>
                                    <p:anim calcmode="lin" valueType="num">
                                      <p:cBhvr>
                                        <p:cTn id="37" dur="500" fill="hold"/>
                                        <p:tgtEl>
                                          <p:spTgt spid="32"/>
                                        </p:tgtEl>
                                        <p:attrNameLst>
                                          <p:attrName>ppt_y</p:attrName>
                                        </p:attrNameLst>
                                      </p:cBhvr>
                                      <p:tavLst>
                                        <p:tav tm="0">
                                          <p:val>
                                            <p:strVal val="#ppt_y"/>
                                          </p:val>
                                        </p:tav>
                                        <p:tav tm="100000">
                                          <p:val>
                                            <p:strVal val="#ppt_y"/>
                                          </p:val>
                                        </p:tav>
                                      </p:tavLst>
                                    </p:anim>
                                  </p:childTnLst>
                                </p:cTn>
                              </p:par>
                              <p:par>
                                <p:cTn id="38" presetID="22" presetClass="entr" presetSubtype="8"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500"/>
                                        <p:tgtEl>
                                          <p:spTgt spid="33"/>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up)">
                                      <p:cBhvr>
                                        <p:cTn id="43" dur="500"/>
                                        <p:tgtEl>
                                          <p:spTgt spid="34"/>
                                        </p:tgtEl>
                                      </p:cBhvr>
                                    </p:animEffect>
                                  </p:childTnLst>
                                </p:cTn>
                              </p:par>
                            </p:childTnLst>
                          </p:cTn>
                        </p:par>
                        <p:par>
                          <p:cTn id="44" fill="hold">
                            <p:stCondLst>
                              <p:cond delay="5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44"/>
                                        </p:tgtEl>
                                        <p:attrNameLst>
                                          <p:attrName>style.visibility</p:attrName>
                                        </p:attrNameLst>
                                      </p:cBhvr>
                                      <p:to>
                                        <p:strVal val="visible"/>
                                      </p:to>
                                    </p:set>
                                    <p:anim calcmode="lin" valueType="num">
                                      <p:cBhvr>
                                        <p:cTn id="47"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44"/>
                                        </p:tgtEl>
                                        <p:attrNameLst>
                                          <p:attrName>ppt_y</p:attrName>
                                        </p:attrNameLst>
                                      </p:cBhvr>
                                      <p:tavLst>
                                        <p:tav tm="0">
                                          <p:val>
                                            <p:strVal val="#ppt_y"/>
                                          </p:val>
                                        </p:tav>
                                        <p:tav tm="100000">
                                          <p:val>
                                            <p:strVal val="#ppt_y"/>
                                          </p:val>
                                        </p:tav>
                                      </p:tavLst>
                                    </p:anim>
                                    <p:anim calcmode="lin" valueType="num">
                                      <p:cBhvr>
                                        <p:cTn id="49"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44"/>
                                        </p:tgtEl>
                                      </p:cBhvr>
                                    </p:animEffect>
                                  </p:childTnLst>
                                </p:cTn>
                              </p:par>
                            </p:childTnLst>
                          </p:cTn>
                        </p:par>
                        <p:par>
                          <p:cTn id="52" fill="hold">
                            <p:stCondLst>
                              <p:cond delay="1549"/>
                            </p:stCondLst>
                            <p:childTnLst>
                              <p:par>
                                <p:cTn id="53" presetID="16" presetClass="entr" presetSubtype="21"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barn(inVertical)">
                                      <p:cBhvr>
                                        <p:cTn id="55" dur="500"/>
                                        <p:tgtEl>
                                          <p:spTgt spid="45"/>
                                        </p:tgtEl>
                                      </p:cBhvr>
                                    </p:animEffect>
                                  </p:childTnLst>
                                </p:cTn>
                              </p:par>
                              <p:par>
                                <p:cTn id="56" presetID="23" presetClass="entr" presetSubtype="528" fill="hold" nodeType="with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600" fill="hold"/>
                                        <p:tgtEl>
                                          <p:spTgt spid="35"/>
                                        </p:tgtEl>
                                        <p:attrNameLst>
                                          <p:attrName>ppt_w</p:attrName>
                                        </p:attrNameLst>
                                      </p:cBhvr>
                                      <p:tavLst>
                                        <p:tav tm="0">
                                          <p:val>
                                            <p:fltVal val="0"/>
                                          </p:val>
                                        </p:tav>
                                        <p:tav tm="100000">
                                          <p:val>
                                            <p:strVal val="#ppt_w"/>
                                          </p:val>
                                        </p:tav>
                                      </p:tavLst>
                                    </p:anim>
                                    <p:anim calcmode="lin" valueType="num">
                                      <p:cBhvr>
                                        <p:cTn id="59" dur="600" fill="hold"/>
                                        <p:tgtEl>
                                          <p:spTgt spid="35"/>
                                        </p:tgtEl>
                                        <p:attrNameLst>
                                          <p:attrName>ppt_h</p:attrName>
                                        </p:attrNameLst>
                                      </p:cBhvr>
                                      <p:tavLst>
                                        <p:tav tm="0">
                                          <p:val>
                                            <p:fltVal val="0"/>
                                          </p:val>
                                        </p:tav>
                                        <p:tav tm="100000">
                                          <p:val>
                                            <p:strVal val="#ppt_h"/>
                                          </p:val>
                                        </p:tav>
                                      </p:tavLst>
                                    </p:anim>
                                    <p:anim calcmode="lin" valueType="num">
                                      <p:cBhvr>
                                        <p:cTn id="60" dur="600" fill="hold"/>
                                        <p:tgtEl>
                                          <p:spTgt spid="35"/>
                                        </p:tgtEl>
                                        <p:attrNameLst>
                                          <p:attrName>ppt_x</p:attrName>
                                        </p:attrNameLst>
                                      </p:cBhvr>
                                      <p:tavLst>
                                        <p:tav tm="0">
                                          <p:val>
                                            <p:fltVal val="0.5"/>
                                          </p:val>
                                        </p:tav>
                                        <p:tav tm="100000">
                                          <p:val>
                                            <p:strVal val="#ppt_x"/>
                                          </p:val>
                                        </p:tav>
                                      </p:tavLst>
                                    </p:anim>
                                    <p:anim calcmode="lin" valueType="num">
                                      <p:cBhvr>
                                        <p:cTn id="61" dur="600" fill="hold"/>
                                        <p:tgtEl>
                                          <p:spTgt spid="35"/>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p:cTn id="64" dur="700" fill="hold"/>
                                        <p:tgtEl>
                                          <p:spTgt spid="38"/>
                                        </p:tgtEl>
                                        <p:attrNameLst>
                                          <p:attrName>ppt_w</p:attrName>
                                        </p:attrNameLst>
                                      </p:cBhvr>
                                      <p:tavLst>
                                        <p:tav tm="0">
                                          <p:val>
                                            <p:fltVal val="0"/>
                                          </p:val>
                                        </p:tav>
                                        <p:tav tm="100000">
                                          <p:val>
                                            <p:strVal val="#ppt_w"/>
                                          </p:val>
                                        </p:tav>
                                      </p:tavLst>
                                    </p:anim>
                                    <p:anim calcmode="lin" valueType="num">
                                      <p:cBhvr>
                                        <p:cTn id="65" dur="700" fill="hold"/>
                                        <p:tgtEl>
                                          <p:spTgt spid="38"/>
                                        </p:tgtEl>
                                        <p:attrNameLst>
                                          <p:attrName>ppt_h</p:attrName>
                                        </p:attrNameLst>
                                      </p:cBhvr>
                                      <p:tavLst>
                                        <p:tav tm="0">
                                          <p:val>
                                            <p:fltVal val="0"/>
                                          </p:val>
                                        </p:tav>
                                        <p:tav tm="100000">
                                          <p:val>
                                            <p:strVal val="#ppt_h"/>
                                          </p:val>
                                        </p:tav>
                                      </p:tavLst>
                                    </p:anim>
                                    <p:anim calcmode="lin" valueType="num">
                                      <p:cBhvr>
                                        <p:cTn id="66" dur="700" fill="hold"/>
                                        <p:tgtEl>
                                          <p:spTgt spid="38"/>
                                        </p:tgtEl>
                                        <p:attrNameLst>
                                          <p:attrName>ppt_x</p:attrName>
                                        </p:attrNameLst>
                                      </p:cBhvr>
                                      <p:tavLst>
                                        <p:tav tm="0">
                                          <p:val>
                                            <p:fltVal val="0.5"/>
                                          </p:val>
                                        </p:tav>
                                        <p:tav tm="100000">
                                          <p:val>
                                            <p:strVal val="#ppt_x"/>
                                          </p:val>
                                        </p:tav>
                                      </p:tavLst>
                                    </p:anim>
                                    <p:anim calcmode="lin" valueType="num">
                                      <p:cBhvr>
                                        <p:cTn id="67" dur="700" fill="hold"/>
                                        <p:tgtEl>
                                          <p:spTgt spid="38"/>
                                        </p:tgtEl>
                                        <p:attrNameLst>
                                          <p:attrName>ppt_y</p:attrName>
                                        </p:attrNameLst>
                                      </p:cBhvr>
                                      <p:tavLst>
                                        <p:tav tm="0">
                                          <p:val>
                                            <p:fltVal val="0.5"/>
                                          </p:val>
                                        </p:tav>
                                        <p:tav tm="100000">
                                          <p:val>
                                            <p:strVal val="#ppt_y"/>
                                          </p:val>
                                        </p:tav>
                                      </p:tavLst>
                                    </p:anim>
                                  </p:childTnLst>
                                </p:cTn>
                              </p:par>
                              <p:par>
                                <p:cTn id="68" presetID="22" presetClass="entr" presetSubtype="8"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left)">
                                      <p:cBhvr>
                                        <p:cTn id="70" dur="500"/>
                                        <p:tgtEl>
                                          <p:spTgt spid="46"/>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up)">
                                      <p:cBhvr>
                                        <p:cTn id="73" dur="500"/>
                                        <p:tgtEl>
                                          <p:spTgt spid="47"/>
                                        </p:tgtEl>
                                      </p:cBhvr>
                                    </p:animEffect>
                                  </p:childTnLst>
                                </p:cTn>
                              </p:par>
                            </p:childTnLst>
                          </p:cTn>
                        </p:par>
                        <p:par>
                          <p:cTn id="74" fill="hold">
                            <p:stCondLst>
                              <p:cond delay="2049"/>
                            </p:stCondLst>
                            <p:childTnLst>
                              <p:par>
                                <p:cTn id="75" presetID="22" presetClass="entr" presetSubtype="8"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wipe(left)">
                                      <p:cBhvr>
                                        <p:cTn id="77" dur="1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autoUpdateAnimBg="0"/>
      <p:bldP spid="33" grpId="0"/>
      <p:bldP spid="34" grpId="0"/>
      <p:bldP spid="8" grpId="0" bldLvl="0" animBg="1" autoUpdateAnimBg="0"/>
      <p:bldP spid="11" grpId="0" bldLvl="0" animBg="1" autoUpdateAnimBg="0"/>
      <p:bldP spid="10" grpId="0" bldLvl="0" animBg="1" autoUpdateAnimBg="0"/>
      <p:bldP spid="14" grpId="0"/>
      <p:bldP spid="15" grpId="0"/>
      <p:bldP spid="44" grpId="0"/>
      <p:bldP spid="45" grpId="0"/>
      <p:bldP spid="46" grpId="0"/>
      <p:bldP spid="47" grpId="0"/>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102" name="矩形 30"/>
          <p:cNvSpPr>
            <a:spLocks noChangeArrowheads="1"/>
          </p:cNvSpPr>
          <p:nvPr/>
        </p:nvSpPr>
        <p:spPr bwMode="auto">
          <a:xfrm>
            <a:off x="2949639" y="3835184"/>
            <a:ext cx="5581397" cy="824054"/>
          </a:xfrm>
          <a:prstGeom prst="rect">
            <a:avLst/>
          </a:prstGeom>
          <a:noFill/>
          <a:ln w="9525">
            <a:noFill/>
            <a:miter lim="800000"/>
          </a:ln>
        </p:spPr>
        <p:txBody>
          <a:bodyPr wrap="square" lIns="102851" tIns="51426" rIns="102851" bIns="51426">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a:t>
            </a:r>
            <a:endParaRPr kumimoji="0" lang="en-US" altLang="zh-CN" sz="12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endParaRPr>
          </a:p>
        </p:txBody>
      </p:sp>
      <p:grpSp>
        <p:nvGrpSpPr>
          <p:cNvPr id="103" name="组合 102"/>
          <p:cNvGrpSpPr/>
          <p:nvPr/>
        </p:nvGrpSpPr>
        <p:grpSpPr>
          <a:xfrm>
            <a:off x="997176" y="3813601"/>
            <a:ext cx="1772037" cy="876301"/>
            <a:chOff x="1244794" y="1445952"/>
            <a:chExt cx="1772036" cy="876298"/>
          </a:xfrm>
        </p:grpSpPr>
        <p:cxnSp>
          <p:nvCxnSpPr>
            <p:cNvPr id="104" name="Straight Connector 38"/>
            <p:cNvCxnSpPr/>
            <p:nvPr/>
          </p:nvCxnSpPr>
          <p:spPr bwMode="auto">
            <a:xfrm flipH="1" flipV="1">
              <a:off x="2998903" y="1445952"/>
              <a:ext cx="17927" cy="845456"/>
            </a:xfrm>
            <a:prstGeom prst="line">
              <a:avLst/>
            </a:prstGeom>
            <a:noFill/>
            <a:ln w="6350" cap="rnd" cmpd="sng" algn="ctr">
              <a:solidFill>
                <a:sysClr val="windowText" lastClr="000000">
                  <a:lumMod val="50000"/>
                  <a:lumOff val="50000"/>
                </a:sysClr>
              </a:solidFill>
              <a:prstDash val="solid"/>
            </a:ln>
            <a:effectLst/>
          </p:spPr>
        </p:cxnSp>
        <p:grpSp>
          <p:nvGrpSpPr>
            <p:cNvPr id="105" name="组合 104"/>
            <p:cNvGrpSpPr/>
            <p:nvPr/>
          </p:nvGrpSpPr>
          <p:grpSpPr>
            <a:xfrm>
              <a:off x="1244794" y="1567092"/>
              <a:ext cx="1584422" cy="755158"/>
              <a:chOff x="1244794" y="1567092"/>
              <a:chExt cx="1584422" cy="755158"/>
            </a:xfrm>
          </p:grpSpPr>
          <p:sp>
            <p:nvSpPr>
              <p:cNvPr id="106" name="Rounded Rectangle 43"/>
              <p:cNvSpPr/>
              <p:nvPr/>
            </p:nvSpPr>
            <p:spPr>
              <a:xfrm>
                <a:off x="1244794" y="1567092"/>
                <a:ext cx="1427324" cy="380209"/>
              </a:xfrm>
              <a:prstGeom prst="roundRect">
                <a:avLst>
                  <a:gd name="adj" fmla="val 46832"/>
                </a:avLst>
              </a:prstGeom>
              <a:gradFill>
                <a:gsLst>
                  <a:gs pos="100000">
                    <a:srgbClr val="0070C0"/>
                  </a:gs>
                  <a:gs pos="0">
                    <a:srgbClr val="0070C0">
                      <a:lumMod val="75000"/>
                    </a:srgbClr>
                  </a:gs>
                </a:gsLst>
                <a:lin ang="5400000" scaled="1"/>
              </a:gradFill>
              <a:ln w="28575" cap="flat">
                <a:gradFill>
                  <a:gsLst>
                    <a:gs pos="0">
                      <a:srgbClr val="0070C0"/>
                    </a:gs>
                    <a:gs pos="100000">
                      <a:srgbClr val="0070C0">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endParaRPr>
              </a:p>
            </p:txBody>
          </p:sp>
          <p:sp>
            <p:nvSpPr>
              <p:cNvPr id="107" name="TextBox 106"/>
              <p:cNvSpPr txBox="1"/>
              <p:nvPr/>
            </p:nvSpPr>
            <p:spPr>
              <a:xfrm>
                <a:off x="1490011" y="1585316"/>
                <a:ext cx="928458" cy="32316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内容</a:t>
                </a:r>
                <a:endParaRPr kumimoji="0" lang="id-ID"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08" name="TextBox 107"/>
              <p:cNvSpPr txBox="1"/>
              <p:nvPr/>
            </p:nvSpPr>
            <p:spPr>
              <a:xfrm>
                <a:off x="1379144" y="2014474"/>
                <a:ext cx="1450072" cy="30777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75000"/>
                        <a:lumOff val="25000"/>
                      </a:sysClr>
                    </a:solidFill>
                    <a:effectLst/>
                    <a:uLnTx/>
                    <a:uFillTx/>
                    <a:latin typeface="方正兰亭纤黑_GBK" panose="02000000000000000000" pitchFamily="2" charset="-122"/>
                    <a:ea typeface="方正兰亭纤黑_GBK" panose="02000000000000000000" pitchFamily="2" charset="-122"/>
                  </a:rPr>
                  <a:t>Add Content</a:t>
                </a:r>
                <a:endParaRPr kumimoji="0" lang="zh-CN" altLang="en-US" sz="1400" b="0" i="0" u="none" strike="noStrike" kern="0" cap="none" spc="0" normalizeH="0" baseline="0" noProof="0" dirty="0">
                  <a:ln>
                    <a:noFill/>
                  </a:ln>
                  <a:solidFill>
                    <a:sysClr val="windowText" lastClr="000000">
                      <a:lumMod val="75000"/>
                      <a:lumOff val="25000"/>
                    </a:sysClr>
                  </a:solidFill>
                  <a:effectLst/>
                  <a:uLnTx/>
                  <a:uFillTx/>
                  <a:latin typeface="方正兰亭纤黑_GBK" panose="02000000000000000000" pitchFamily="2" charset="-122"/>
                  <a:ea typeface="方正兰亭纤黑_GBK" panose="02000000000000000000" pitchFamily="2" charset="-122"/>
                </a:endParaRPr>
              </a:p>
            </p:txBody>
          </p:sp>
        </p:grpSp>
      </p:grpSp>
      <p:pic>
        <p:nvPicPr>
          <p:cNvPr id="70" name="Picture 2" descr="C:\Users\Administrator\Desktop\424011974205484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7573" y="1547028"/>
            <a:ext cx="1559400" cy="1033755"/>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3" descr="C:\Users\Administrator\Desktop\W02010090338187108292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1844" y="1586524"/>
            <a:ext cx="1579570" cy="1042139"/>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C:\Users\Administrator\Desktop\424011974205484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4515" y="1547028"/>
            <a:ext cx="1567164" cy="1033755"/>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3" descr="C:\Users\Administrator\Desktop\W02010090338187108292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095" y="1586524"/>
            <a:ext cx="1579570" cy="1042139"/>
          </a:xfrm>
          <a:prstGeom prst="rect">
            <a:avLst/>
          </a:prstGeom>
          <a:noFill/>
          <a:extLst>
            <a:ext uri="{909E8E84-426E-40DD-AFC4-6F175D3DCCD1}">
              <a14:hiddenFill xmlns:a14="http://schemas.microsoft.com/office/drawing/2010/main">
                <a:solidFill>
                  <a:srgbClr val="FFFFFF"/>
                </a:solidFill>
              </a14:hiddenFill>
            </a:ext>
          </a:extLst>
        </p:spPr>
      </p:pic>
      <p:sp>
        <p:nvSpPr>
          <p:cNvPr id="74" name="矩形 73"/>
          <p:cNvSpPr>
            <a:spLocks noChangeArrowheads="1"/>
          </p:cNvSpPr>
          <p:nvPr/>
        </p:nvSpPr>
        <p:spPr bwMode="auto">
          <a:xfrm>
            <a:off x="700283" y="2483995"/>
            <a:ext cx="1587382" cy="303779"/>
          </a:xfrm>
          <a:prstGeom prst="rect">
            <a:avLst/>
          </a:prstGeom>
          <a:solidFill>
            <a:srgbClr val="1B4C98"/>
          </a:solidFill>
          <a:ln w="25400" cap="flat" cmpd="sng" algn="ctr">
            <a:noFill/>
            <a:prstDash val="solid"/>
          </a:ln>
          <a:effectLst>
            <a:outerShdw blurRad="152400" dist="152400" dir="5400000" sx="94000" sy="94000" algn="t" rotWithShape="0">
              <a:prstClr val="black">
                <a:alpha val="22000"/>
              </a:prstClr>
            </a:outerShdw>
          </a:effectLst>
        </p:spPr>
        <p:txBody>
          <a:bodyPr lIns="60466" tIns="30233" rIns="60466" bIns="30233"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产品一</a:t>
            </a:r>
          </a:p>
        </p:txBody>
      </p:sp>
      <p:sp>
        <p:nvSpPr>
          <p:cNvPr id="75" name="文本框 3"/>
          <p:cNvSpPr txBox="1">
            <a:spLocks noChangeArrowheads="1"/>
          </p:cNvSpPr>
          <p:nvPr/>
        </p:nvSpPr>
        <p:spPr bwMode="auto">
          <a:xfrm>
            <a:off x="611560" y="2859782"/>
            <a:ext cx="1782019" cy="854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91" tIns="42346" rIns="84691" bIns="42346"/>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rPr>
              <a:t>单击此处添加对图片的说明文字单击此处添加对图片的说明文字</a:t>
            </a:r>
            <a:r>
              <a:rPr kumimoji="0" lang="en-US" altLang="zh-CN" sz="11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rPr>
              <a:t>.</a:t>
            </a:r>
            <a:endParaRPr kumimoji="0" lang="zh-CN" altLang="en-US" sz="11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endParaRPr>
          </a:p>
        </p:txBody>
      </p:sp>
      <p:sp>
        <p:nvSpPr>
          <p:cNvPr id="76" name="矩形 75"/>
          <p:cNvSpPr>
            <a:spLocks noChangeArrowheads="1"/>
          </p:cNvSpPr>
          <p:nvPr/>
        </p:nvSpPr>
        <p:spPr bwMode="auto">
          <a:xfrm>
            <a:off x="2684515" y="2483995"/>
            <a:ext cx="1587382" cy="303779"/>
          </a:xfrm>
          <a:prstGeom prst="rect">
            <a:avLst/>
          </a:prstGeom>
          <a:solidFill>
            <a:srgbClr val="0070C0">
              <a:lumMod val="60000"/>
              <a:lumOff val="40000"/>
            </a:srgbClr>
          </a:solidFill>
          <a:ln w="25400" cap="flat" cmpd="sng" algn="ctr">
            <a:noFill/>
            <a:prstDash val="solid"/>
          </a:ln>
          <a:effectLst>
            <a:outerShdw blurRad="152400" dist="152400" dir="5400000" sx="94000" sy="94000" algn="t" rotWithShape="0">
              <a:prstClr val="black">
                <a:alpha val="22000"/>
              </a:prstClr>
            </a:outerShdw>
          </a:effectLst>
        </p:spPr>
        <p:txBody>
          <a:bodyPr lIns="60466" tIns="30233" rIns="60466" bIns="30233"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产品二</a:t>
            </a:r>
          </a:p>
        </p:txBody>
      </p:sp>
      <p:sp>
        <p:nvSpPr>
          <p:cNvPr id="77" name="矩形 76"/>
          <p:cNvSpPr>
            <a:spLocks noChangeArrowheads="1"/>
          </p:cNvSpPr>
          <p:nvPr/>
        </p:nvSpPr>
        <p:spPr bwMode="auto">
          <a:xfrm>
            <a:off x="4721844" y="2476775"/>
            <a:ext cx="1587382" cy="303778"/>
          </a:xfrm>
          <a:prstGeom prst="rect">
            <a:avLst/>
          </a:prstGeom>
          <a:solidFill>
            <a:srgbClr val="1B4C98"/>
          </a:solidFill>
          <a:ln w="25400" cap="flat" cmpd="sng" algn="ctr">
            <a:noFill/>
            <a:prstDash val="solid"/>
          </a:ln>
          <a:effectLst>
            <a:outerShdw blurRad="152400" dist="152400" dir="5400000" sx="94000" sy="94000" algn="t" rotWithShape="0">
              <a:prstClr val="black">
                <a:alpha val="22000"/>
              </a:prstClr>
            </a:outerShdw>
          </a:effectLst>
        </p:spPr>
        <p:txBody>
          <a:bodyPr lIns="60466" tIns="30233" rIns="60466" bIns="30233"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产品三</a:t>
            </a:r>
          </a:p>
        </p:txBody>
      </p:sp>
      <p:sp>
        <p:nvSpPr>
          <p:cNvPr id="78" name="矩形 77"/>
          <p:cNvSpPr>
            <a:spLocks noChangeArrowheads="1"/>
          </p:cNvSpPr>
          <p:nvPr/>
        </p:nvSpPr>
        <p:spPr bwMode="auto">
          <a:xfrm>
            <a:off x="6837573" y="2476774"/>
            <a:ext cx="1587382" cy="303778"/>
          </a:xfrm>
          <a:prstGeom prst="rect">
            <a:avLst/>
          </a:prstGeom>
          <a:solidFill>
            <a:srgbClr val="0070C0">
              <a:lumMod val="60000"/>
              <a:lumOff val="40000"/>
            </a:srgbClr>
          </a:solidFill>
          <a:ln w="25400" cap="flat" cmpd="sng" algn="ctr">
            <a:noFill/>
            <a:prstDash val="solid"/>
          </a:ln>
          <a:effectLst>
            <a:outerShdw blurRad="152400" dist="152400" dir="5400000" sx="94000" sy="94000" algn="t" rotWithShape="0">
              <a:prstClr val="black">
                <a:alpha val="22000"/>
              </a:prstClr>
            </a:outerShdw>
          </a:effectLst>
        </p:spPr>
        <p:txBody>
          <a:bodyPr lIns="60466" tIns="30233" rIns="60466" bIns="30233"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产品四</a:t>
            </a:r>
          </a:p>
        </p:txBody>
      </p:sp>
      <p:sp>
        <p:nvSpPr>
          <p:cNvPr id="79" name="文本框 3"/>
          <p:cNvSpPr txBox="1">
            <a:spLocks noChangeArrowheads="1"/>
          </p:cNvSpPr>
          <p:nvPr/>
        </p:nvSpPr>
        <p:spPr bwMode="auto">
          <a:xfrm>
            <a:off x="4633122" y="2880867"/>
            <a:ext cx="1782019" cy="854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91" tIns="42346" rIns="84691" bIns="42346"/>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rPr>
              <a:t>单击此处添加对图片的说明文字单击此处添加对图片的说明文字</a:t>
            </a:r>
            <a:r>
              <a:rPr kumimoji="0" lang="en-US" altLang="zh-CN" sz="11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rPr>
              <a:t>.</a:t>
            </a:r>
            <a:endParaRPr kumimoji="0" lang="zh-CN" altLang="en-US" sz="11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endParaRPr>
          </a:p>
        </p:txBody>
      </p:sp>
      <p:sp>
        <p:nvSpPr>
          <p:cNvPr id="80" name="文本框 3"/>
          <p:cNvSpPr txBox="1">
            <a:spLocks noChangeArrowheads="1"/>
          </p:cNvSpPr>
          <p:nvPr/>
        </p:nvSpPr>
        <p:spPr bwMode="auto">
          <a:xfrm>
            <a:off x="2594305" y="2878507"/>
            <a:ext cx="1782019" cy="854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91" tIns="42346" rIns="84691" bIns="42346"/>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rPr>
              <a:t>单击此处添加对图片的说明文字单击此处添加对图片的说明文字</a:t>
            </a:r>
            <a:r>
              <a:rPr kumimoji="0" lang="en-US" altLang="zh-CN" sz="11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rPr>
              <a:t>.</a:t>
            </a:r>
            <a:endParaRPr kumimoji="0" lang="zh-CN" altLang="en-US" sz="11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endParaRPr>
          </a:p>
        </p:txBody>
      </p:sp>
      <p:sp>
        <p:nvSpPr>
          <p:cNvPr id="81" name="文本框 3"/>
          <p:cNvSpPr txBox="1">
            <a:spLocks noChangeArrowheads="1"/>
          </p:cNvSpPr>
          <p:nvPr/>
        </p:nvSpPr>
        <p:spPr bwMode="auto">
          <a:xfrm>
            <a:off x="6836918" y="2880867"/>
            <a:ext cx="1782019" cy="854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691" tIns="42346" rIns="84691" bIns="42346"/>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Bef>
                <a:spcPct val="20000"/>
              </a:spcBef>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rPr>
              <a:t>单击此处添加对图片的说明文字单击此处添加对图片的说明文字</a:t>
            </a:r>
            <a:r>
              <a:rPr kumimoji="0" lang="en-US" altLang="zh-CN" sz="11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rPr>
              <a:t>.</a:t>
            </a:r>
            <a:endParaRPr kumimoji="0" lang="zh-CN" altLang="en-US" sz="11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endParaRPr>
          </a:p>
        </p:txBody>
      </p:sp>
      <p:grpSp>
        <p:nvGrpSpPr>
          <p:cNvPr id="82" name="组合 81"/>
          <p:cNvGrpSpPr/>
          <p:nvPr/>
        </p:nvGrpSpPr>
        <p:grpSpPr>
          <a:xfrm>
            <a:off x="796372" y="1275604"/>
            <a:ext cx="1277152" cy="312420"/>
            <a:chOff x="1793812" y="4409344"/>
            <a:chExt cx="1702648" cy="416657"/>
          </a:xfrm>
        </p:grpSpPr>
        <p:sp>
          <p:nvSpPr>
            <p:cNvPr id="83" name="圆角矩形 82"/>
            <p:cNvSpPr/>
            <p:nvPr/>
          </p:nvSpPr>
          <p:spPr>
            <a:xfrm>
              <a:off x="1793812" y="4421987"/>
              <a:ext cx="1702648" cy="404014"/>
            </a:xfrm>
            <a:prstGeom prst="roundRect">
              <a:avLst>
                <a:gd name="adj" fmla="val 50000"/>
              </a:avLst>
            </a:prstGeom>
            <a:solidFill>
              <a:srgbClr val="1B4C98"/>
            </a:solidFill>
            <a:ln w="28575" cap="flat">
              <a:gradFill>
                <a:gsLst>
                  <a:gs pos="0">
                    <a:srgbClr val="0070C0"/>
                  </a:gs>
                  <a:gs pos="100000">
                    <a:srgbClr val="0070C0">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black"/>
                </a:solidFill>
                <a:effectLst/>
                <a:uLnTx/>
                <a:uFillTx/>
              </a:endParaRPr>
            </a:p>
          </p:txBody>
        </p:sp>
        <p:sp>
          <p:nvSpPr>
            <p:cNvPr id="84" name="文本框 48"/>
            <p:cNvSpPr txBox="1"/>
            <p:nvPr/>
          </p:nvSpPr>
          <p:spPr>
            <a:xfrm>
              <a:off x="2065738" y="4409344"/>
              <a:ext cx="1203592" cy="4104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rPr>
                <a:t>添加标题</a:t>
              </a:r>
            </a:p>
          </p:txBody>
        </p:sp>
      </p:grpSp>
      <p:grpSp>
        <p:nvGrpSpPr>
          <p:cNvPr id="85" name="组合 84"/>
          <p:cNvGrpSpPr/>
          <p:nvPr/>
        </p:nvGrpSpPr>
        <p:grpSpPr>
          <a:xfrm>
            <a:off x="2792767" y="1275604"/>
            <a:ext cx="1277152" cy="312420"/>
            <a:chOff x="1793812" y="4409344"/>
            <a:chExt cx="1702648" cy="416657"/>
          </a:xfrm>
        </p:grpSpPr>
        <p:sp>
          <p:nvSpPr>
            <p:cNvPr id="86" name="圆角矩形 85"/>
            <p:cNvSpPr/>
            <p:nvPr/>
          </p:nvSpPr>
          <p:spPr>
            <a:xfrm>
              <a:off x="1793812" y="4421987"/>
              <a:ext cx="1702648" cy="404014"/>
            </a:xfrm>
            <a:prstGeom prst="roundRect">
              <a:avLst>
                <a:gd name="adj" fmla="val 50000"/>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87" name="文本框 48"/>
            <p:cNvSpPr txBox="1"/>
            <p:nvPr/>
          </p:nvSpPr>
          <p:spPr>
            <a:xfrm>
              <a:off x="2065738" y="4409344"/>
              <a:ext cx="1203592" cy="4104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rPr>
                <a:t>添加标题</a:t>
              </a:r>
            </a:p>
          </p:txBody>
        </p:sp>
      </p:grpSp>
      <p:grpSp>
        <p:nvGrpSpPr>
          <p:cNvPr id="88" name="组合 87"/>
          <p:cNvGrpSpPr/>
          <p:nvPr/>
        </p:nvGrpSpPr>
        <p:grpSpPr>
          <a:xfrm>
            <a:off x="4851527" y="1275604"/>
            <a:ext cx="1277152" cy="312420"/>
            <a:chOff x="1793812" y="4409344"/>
            <a:chExt cx="1702648" cy="416657"/>
          </a:xfrm>
        </p:grpSpPr>
        <p:sp>
          <p:nvSpPr>
            <p:cNvPr id="89" name="圆角矩形 88"/>
            <p:cNvSpPr/>
            <p:nvPr/>
          </p:nvSpPr>
          <p:spPr>
            <a:xfrm>
              <a:off x="1793812" y="4421987"/>
              <a:ext cx="1702648" cy="404014"/>
            </a:xfrm>
            <a:prstGeom prst="roundRect">
              <a:avLst>
                <a:gd name="adj" fmla="val 50000"/>
              </a:avLst>
            </a:prstGeom>
            <a:solidFill>
              <a:srgbClr val="1B4C98"/>
            </a:solidFill>
            <a:ln w="28575" cap="flat">
              <a:gradFill>
                <a:gsLst>
                  <a:gs pos="0">
                    <a:srgbClr val="0070C0"/>
                  </a:gs>
                  <a:gs pos="100000">
                    <a:srgbClr val="0070C0">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black"/>
                </a:solidFill>
                <a:effectLst/>
                <a:uLnTx/>
                <a:uFillTx/>
              </a:endParaRPr>
            </a:p>
          </p:txBody>
        </p:sp>
        <p:sp>
          <p:nvSpPr>
            <p:cNvPr id="133" name="文本框 48"/>
            <p:cNvSpPr txBox="1"/>
            <p:nvPr/>
          </p:nvSpPr>
          <p:spPr>
            <a:xfrm>
              <a:off x="2065738" y="4409344"/>
              <a:ext cx="1203592" cy="4104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rPr>
                <a:t>添加标题</a:t>
              </a:r>
            </a:p>
          </p:txBody>
        </p:sp>
      </p:grpSp>
      <p:grpSp>
        <p:nvGrpSpPr>
          <p:cNvPr id="134" name="组合 133"/>
          <p:cNvGrpSpPr/>
          <p:nvPr/>
        </p:nvGrpSpPr>
        <p:grpSpPr>
          <a:xfrm>
            <a:off x="6967256" y="1275604"/>
            <a:ext cx="1277152" cy="312420"/>
            <a:chOff x="1793812" y="4409344"/>
            <a:chExt cx="1702648" cy="416657"/>
          </a:xfrm>
        </p:grpSpPr>
        <p:sp>
          <p:nvSpPr>
            <p:cNvPr id="135" name="圆角矩形 134"/>
            <p:cNvSpPr/>
            <p:nvPr/>
          </p:nvSpPr>
          <p:spPr>
            <a:xfrm>
              <a:off x="1793812" y="4421987"/>
              <a:ext cx="1702648" cy="404014"/>
            </a:xfrm>
            <a:prstGeom prst="roundRect">
              <a:avLst>
                <a:gd name="adj" fmla="val 50000"/>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36" name="文本框 48"/>
            <p:cNvSpPr txBox="1"/>
            <p:nvPr/>
          </p:nvSpPr>
          <p:spPr>
            <a:xfrm>
              <a:off x="2065738" y="4409344"/>
              <a:ext cx="1203592" cy="4104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600"/>
                                        <p:tgtEl>
                                          <p:spTgt spid="17"/>
                                        </p:tgtEl>
                                      </p:cBhvr>
                                    </p:animEffect>
                                  </p:childTnLst>
                                </p:cTn>
                              </p:par>
                            </p:childTnLst>
                          </p:cTn>
                        </p:par>
                        <p:par>
                          <p:cTn id="8" fill="hold">
                            <p:stCondLst>
                              <p:cond delay="2000"/>
                            </p:stCondLst>
                            <p:childTnLst>
                              <p:par>
                                <p:cTn id="9" presetID="14" presetClass="entr" presetSubtype="10"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randombar(horizontal)">
                                      <p:cBhvr>
                                        <p:cTn id="11" dur="500"/>
                                        <p:tgtEl>
                                          <p:spTgt spid="103"/>
                                        </p:tgtEl>
                                      </p:cBhvr>
                                    </p:animEffect>
                                  </p:childTnLst>
                                </p:cTn>
                              </p:par>
                            </p:childTnLst>
                          </p:cTn>
                        </p:par>
                        <p:par>
                          <p:cTn id="12" fill="hold">
                            <p:stCondLst>
                              <p:cond delay="2500"/>
                            </p:stCondLst>
                            <p:childTnLst>
                              <p:par>
                                <p:cTn id="13" presetID="12" presetClass="entr" presetSubtype="1" fill="hold" grpId="0" nodeType="afterEffect">
                                  <p:stCondLst>
                                    <p:cond delay="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1000"/>
                                        <p:tgtEl>
                                          <p:spTgt spid="102"/>
                                        </p:tgtEl>
                                        <p:attrNameLst>
                                          <p:attrName>ppt_y</p:attrName>
                                        </p:attrNameLst>
                                      </p:cBhvr>
                                      <p:tavLst>
                                        <p:tav tm="0">
                                          <p:val>
                                            <p:strVal val="#ppt_y-#ppt_h*1.125000"/>
                                          </p:val>
                                        </p:tav>
                                        <p:tav tm="100000">
                                          <p:val>
                                            <p:strVal val="#ppt_y"/>
                                          </p:val>
                                        </p:tav>
                                      </p:tavLst>
                                    </p:anim>
                                    <p:animEffect transition="in" filter="wipe(down)">
                                      <p:cBhvr>
                                        <p:cTn id="16" dur="1000"/>
                                        <p:tgtEl>
                                          <p:spTgt spid="102"/>
                                        </p:tgtEl>
                                      </p:cBhvr>
                                    </p:animEffect>
                                  </p:childTnLst>
                                </p:cTn>
                              </p:par>
                            </p:childTnLst>
                          </p:cTn>
                        </p:par>
                        <p:par>
                          <p:cTn id="17" fill="hold">
                            <p:stCondLst>
                              <p:cond delay="3500"/>
                            </p:stCondLst>
                            <p:childTnLst>
                              <p:par>
                                <p:cTn id="18" presetID="2" presetClass="entr" presetSubtype="1" fill="hold" grpId="0" nodeType="afterEffect">
                                  <p:stCondLst>
                                    <p:cond delay="0"/>
                                  </p:stCondLst>
                                  <p:childTnLst>
                                    <p:set>
                                      <p:cBhvr>
                                        <p:cTn id="19" dur="1" fill="hold">
                                          <p:stCondLst>
                                            <p:cond delay="0"/>
                                          </p:stCondLst>
                                        </p:cTn>
                                        <p:tgtEl>
                                          <p:spTgt spid="74"/>
                                        </p:tgtEl>
                                        <p:attrNameLst>
                                          <p:attrName>style.visibility</p:attrName>
                                        </p:attrNameLst>
                                      </p:cBhvr>
                                      <p:to>
                                        <p:strVal val="visible"/>
                                      </p:to>
                                    </p:set>
                                    <p:anim calcmode="lin" valueType="num">
                                      <p:cBhvr additive="base">
                                        <p:cTn id="20" dur="500" fill="hold"/>
                                        <p:tgtEl>
                                          <p:spTgt spid="74"/>
                                        </p:tgtEl>
                                        <p:attrNameLst>
                                          <p:attrName>ppt_x</p:attrName>
                                        </p:attrNameLst>
                                      </p:cBhvr>
                                      <p:tavLst>
                                        <p:tav tm="0">
                                          <p:val>
                                            <p:strVal val="#ppt_x"/>
                                          </p:val>
                                        </p:tav>
                                        <p:tav tm="100000">
                                          <p:val>
                                            <p:strVal val="#ppt_x"/>
                                          </p:val>
                                        </p:tav>
                                      </p:tavLst>
                                    </p:anim>
                                    <p:anim calcmode="lin" valueType="num">
                                      <p:cBhvr additive="base">
                                        <p:cTn id="21" dur="500" fill="hold"/>
                                        <p:tgtEl>
                                          <p:spTgt spid="74"/>
                                        </p:tgtEl>
                                        <p:attrNameLst>
                                          <p:attrName>ppt_y</p:attrName>
                                        </p:attrNameLst>
                                      </p:cBhvr>
                                      <p:tavLst>
                                        <p:tav tm="0">
                                          <p:val>
                                            <p:strVal val="0-#ppt_h/2"/>
                                          </p:val>
                                        </p:tav>
                                        <p:tav tm="100000">
                                          <p:val>
                                            <p:strVal val="#ppt_y"/>
                                          </p:val>
                                        </p:tav>
                                      </p:tavLst>
                                    </p:anim>
                                  </p:childTnLst>
                                </p:cTn>
                              </p:par>
                            </p:childTnLst>
                          </p:cTn>
                        </p:par>
                        <p:par>
                          <p:cTn id="22" fill="hold">
                            <p:stCondLst>
                              <p:cond delay="4000"/>
                            </p:stCondLst>
                            <p:childTnLst>
                              <p:par>
                                <p:cTn id="23" presetID="22" presetClass="entr" presetSubtype="4" fill="hold" nodeType="after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down)">
                                      <p:cBhvr>
                                        <p:cTn id="25" dur="500"/>
                                        <p:tgtEl>
                                          <p:spTgt spid="73"/>
                                        </p:tgtEl>
                                      </p:cBhvr>
                                    </p:animEffect>
                                  </p:childTnLst>
                                </p:cTn>
                              </p:par>
                            </p:childTnLst>
                          </p:cTn>
                        </p:par>
                        <p:par>
                          <p:cTn id="26" fill="hold">
                            <p:stCondLst>
                              <p:cond delay="4500"/>
                            </p:stCondLst>
                            <p:childTnLst>
                              <p:par>
                                <p:cTn id="27" presetID="22" presetClass="entr" presetSubtype="8" fill="hold" grpId="0" nodeType="afterEffect">
                                  <p:stCondLst>
                                    <p:cond delay="0"/>
                                  </p:stCondLst>
                                  <p:childTnLst>
                                    <p:set>
                                      <p:cBhvr>
                                        <p:cTn id="28" dur="1" fill="hold">
                                          <p:stCondLst>
                                            <p:cond delay="0"/>
                                          </p:stCondLst>
                                        </p:cTn>
                                        <p:tgtEl>
                                          <p:spTgt spid="75"/>
                                        </p:tgtEl>
                                        <p:attrNameLst>
                                          <p:attrName>style.visibility</p:attrName>
                                        </p:attrNameLst>
                                      </p:cBhvr>
                                      <p:to>
                                        <p:strVal val="visible"/>
                                      </p:to>
                                    </p:set>
                                    <p:animEffect transition="in" filter="wipe(left)">
                                      <p:cBhvr>
                                        <p:cTn id="29" dur="500"/>
                                        <p:tgtEl>
                                          <p:spTgt spid="75"/>
                                        </p:tgtEl>
                                      </p:cBhvr>
                                    </p:animEffect>
                                  </p:childTnLst>
                                </p:cTn>
                              </p:par>
                            </p:childTnLst>
                          </p:cTn>
                        </p:par>
                        <p:par>
                          <p:cTn id="30" fill="hold">
                            <p:stCondLst>
                              <p:cond delay="5000"/>
                            </p:stCondLst>
                            <p:childTnLst>
                              <p:par>
                                <p:cTn id="31" presetID="2" presetClass="entr" presetSubtype="1" fill="hold" grpId="0" nodeType="afterEffect">
                                  <p:stCondLst>
                                    <p:cond delay="0"/>
                                  </p:stCondLst>
                                  <p:childTnLst>
                                    <p:set>
                                      <p:cBhvr>
                                        <p:cTn id="32" dur="1" fill="hold">
                                          <p:stCondLst>
                                            <p:cond delay="0"/>
                                          </p:stCondLst>
                                        </p:cTn>
                                        <p:tgtEl>
                                          <p:spTgt spid="76"/>
                                        </p:tgtEl>
                                        <p:attrNameLst>
                                          <p:attrName>style.visibility</p:attrName>
                                        </p:attrNameLst>
                                      </p:cBhvr>
                                      <p:to>
                                        <p:strVal val="visible"/>
                                      </p:to>
                                    </p:set>
                                    <p:anim calcmode="lin" valueType="num">
                                      <p:cBhvr additive="base">
                                        <p:cTn id="33" dur="500" fill="hold"/>
                                        <p:tgtEl>
                                          <p:spTgt spid="76"/>
                                        </p:tgtEl>
                                        <p:attrNameLst>
                                          <p:attrName>ppt_x</p:attrName>
                                        </p:attrNameLst>
                                      </p:cBhvr>
                                      <p:tavLst>
                                        <p:tav tm="0">
                                          <p:val>
                                            <p:strVal val="#ppt_x"/>
                                          </p:val>
                                        </p:tav>
                                        <p:tav tm="100000">
                                          <p:val>
                                            <p:strVal val="#ppt_x"/>
                                          </p:val>
                                        </p:tav>
                                      </p:tavLst>
                                    </p:anim>
                                    <p:anim calcmode="lin" valueType="num">
                                      <p:cBhvr additive="base">
                                        <p:cTn id="34" dur="500" fill="hold"/>
                                        <p:tgtEl>
                                          <p:spTgt spid="76"/>
                                        </p:tgtEl>
                                        <p:attrNameLst>
                                          <p:attrName>ppt_y</p:attrName>
                                        </p:attrNameLst>
                                      </p:cBhvr>
                                      <p:tavLst>
                                        <p:tav tm="0">
                                          <p:val>
                                            <p:strVal val="0-#ppt_h/2"/>
                                          </p:val>
                                        </p:tav>
                                        <p:tav tm="100000">
                                          <p:val>
                                            <p:strVal val="#ppt_y"/>
                                          </p:val>
                                        </p:tav>
                                      </p:tavLst>
                                    </p:anim>
                                  </p:childTnLst>
                                </p:cTn>
                              </p:par>
                            </p:childTnLst>
                          </p:cTn>
                        </p:par>
                        <p:par>
                          <p:cTn id="35" fill="hold">
                            <p:stCondLst>
                              <p:cond delay="5500"/>
                            </p:stCondLst>
                            <p:childTnLst>
                              <p:par>
                                <p:cTn id="36" presetID="22" presetClass="entr" presetSubtype="4" fill="hold"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wipe(down)">
                                      <p:cBhvr>
                                        <p:cTn id="38" dur="500"/>
                                        <p:tgtEl>
                                          <p:spTgt spid="72"/>
                                        </p:tgtEl>
                                      </p:cBhvr>
                                    </p:animEffect>
                                  </p:childTnLst>
                                </p:cTn>
                              </p:par>
                            </p:childTnLst>
                          </p:cTn>
                        </p:par>
                        <p:par>
                          <p:cTn id="39" fill="hold">
                            <p:stCondLst>
                              <p:cond delay="6000"/>
                            </p:stCondLst>
                            <p:childTnLst>
                              <p:par>
                                <p:cTn id="40" presetID="22" presetClass="entr" presetSubtype="8" fill="hold" grpId="0" nodeType="after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wipe(left)">
                                      <p:cBhvr>
                                        <p:cTn id="42" dur="500"/>
                                        <p:tgtEl>
                                          <p:spTgt spid="80"/>
                                        </p:tgtEl>
                                      </p:cBhvr>
                                    </p:animEffect>
                                  </p:childTnLst>
                                </p:cTn>
                              </p:par>
                            </p:childTnLst>
                          </p:cTn>
                        </p:par>
                        <p:par>
                          <p:cTn id="43" fill="hold">
                            <p:stCondLst>
                              <p:cond delay="6500"/>
                            </p:stCondLst>
                            <p:childTnLst>
                              <p:par>
                                <p:cTn id="44" presetID="2" presetClass="entr" presetSubtype="4" fill="hold" grpId="0"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additive="base">
                                        <p:cTn id="46" dur="500" fill="hold"/>
                                        <p:tgtEl>
                                          <p:spTgt spid="77"/>
                                        </p:tgtEl>
                                        <p:attrNameLst>
                                          <p:attrName>ppt_x</p:attrName>
                                        </p:attrNameLst>
                                      </p:cBhvr>
                                      <p:tavLst>
                                        <p:tav tm="0">
                                          <p:val>
                                            <p:strVal val="#ppt_x"/>
                                          </p:val>
                                        </p:tav>
                                        <p:tav tm="100000">
                                          <p:val>
                                            <p:strVal val="#ppt_x"/>
                                          </p:val>
                                        </p:tav>
                                      </p:tavLst>
                                    </p:anim>
                                    <p:anim calcmode="lin" valueType="num">
                                      <p:cBhvr additive="base">
                                        <p:cTn id="47" dur="500" fill="hold"/>
                                        <p:tgtEl>
                                          <p:spTgt spid="77"/>
                                        </p:tgtEl>
                                        <p:attrNameLst>
                                          <p:attrName>ppt_y</p:attrName>
                                        </p:attrNameLst>
                                      </p:cBhvr>
                                      <p:tavLst>
                                        <p:tav tm="0">
                                          <p:val>
                                            <p:strVal val="1+#ppt_h/2"/>
                                          </p:val>
                                        </p:tav>
                                        <p:tav tm="100000">
                                          <p:val>
                                            <p:strVal val="#ppt_y"/>
                                          </p:val>
                                        </p:tav>
                                      </p:tavLst>
                                    </p:anim>
                                  </p:childTnLst>
                                </p:cTn>
                              </p:par>
                            </p:childTnLst>
                          </p:cTn>
                        </p:par>
                        <p:par>
                          <p:cTn id="48" fill="hold">
                            <p:stCondLst>
                              <p:cond delay="7000"/>
                            </p:stCondLst>
                            <p:childTnLst>
                              <p:par>
                                <p:cTn id="49" presetID="22" presetClass="entr" presetSubtype="4" fill="hold"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wipe(down)">
                                      <p:cBhvr>
                                        <p:cTn id="51" dur="500"/>
                                        <p:tgtEl>
                                          <p:spTgt spid="71"/>
                                        </p:tgtEl>
                                      </p:cBhvr>
                                    </p:animEffect>
                                  </p:childTnLst>
                                </p:cTn>
                              </p:par>
                            </p:childTnLst>
                          </p:cTn>
                        </p:par>
                        <p:par>
                          <p:cTn id="52" fill="hold">
                            <p:stCondLst>
                              <p:cond delay="7500"/>
                            </p:stCondLst>
                            <p:childTnLst>
                              <p:par>
                                <p:cTn id="53" presetID="22" presetClass="entr" presetSubtype="8" fill="hold" grpId="0"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childTnLst>
                          </p:cTn>
                        </p:par>
                        <p:par>
                          <p:cTn id="56" fill="hold">
                            <p:stCondLst>
                              <p:cond delay="8000"/>
                            </p:stCondLst>
                            <p:childTnLst>
                              <p:par>
                                <p:cTn id="57" presetID="2" presetClass="entr" presetSubtype="4" fill="hold" grpId="0" nodeType="afterEffect">
                                  <p:stCondLst>
                                    <p:cond delay="0"/>
                                  </p:stCondLst>
                                  <p:childTnLst>
                                    <p:set>
                                      <p:cBhvr>
                                        <p:cTn id="58" dur="1" fill="hold">
                                          <p:stCondLst>
                                            <p:cond delay="0"/>
                                          </p:stCondLst>
                                        </p:cTn>
                                        <p:tgtEl>
                                          <p:spTgt spid="78"/>
                                        </p:tgtEl>
                                        <p:attrNameLst>
                                          <p:attrName>style.visibility</p:attrName>
                                        </p:attrNameLst>
                                      </p:cBhvr>
                                      <p:to>
                                        <p:strVal val="visible"/>
                                      </p:to>
                                    </p:set>
                                    <p:anim calcmode="lin" valueType="num">
                                      <p:cBhvr additive="base">
                                        <p:cTn id="59" dur="500" fill="hold"/>
                                        <p:tgtEl>
                                          <p:spTgt spid="78"/>
                                        </p:tgtEl>
                                        <p:attrNameLst>
                                          <p:attrName>ppt_x</p:attrName>
                                        </p:attrNameLst>
                                      </p:cBhvr>
                                      <p:tavLst>
                                        <p:tav tm="0">
                                          <p:val>
                                            <p:strVal val="#ppt_x"/>
                                          </p:val>
                                        </p:tav>
                                        <p:tav tm="100000">
                                          <p:val>
                                            <p:strVal val="#ppt_x"/>
                                          </p:val>
                                        </p:tav>
                                      </p:tavLst>
                                    </p:anim>
                                    <p:anim calcmode="lin" valueType="num">
                                      <p:cBhvr additive="base">
                                        <p:cTn id="60" dur="500" fill="hold"/>
                                        <p:tgtEl>
                                          <p:spTgt spid="78"/>
                                        </p:tgtEl>
                                        <p:attrNameLst>
                                          <p:attrName>ppt_y</p:attrName>
                                        </p:attrNameLst>
                                      </p:cBhvr>
                                      <p:tavLst>
                                        <p:tav tm="0">
                                          <p:val>
                                            <p:strVal val="1+#ppt_h/2"/>
                                          </p:val>
                                        </p:tav>
                                        <p:tav tm="100000">
                                          <p:val>
                                            <p:strVal val="#ppt_y"/>
                                          </p:val>
                                        </p:tav>
                                      </p:tavLst>
                                    </p:anim>
                                  </p:childTnLst>
                                </p:cTn>
                              </p:par>
                            </p:childTnLst>
                          </p:cTn>
                        </p:par>
                        <p:par>
                          <p:cTn id="61" fill="hold">
                            <p:stCondLst>
                              <p:cond delay="8500"/>
                            </p:stCondLst>
                            <p:childTnLst>
                              <p:par>
                                <p:cTn id="62" presetID="22" presetClass="entr" presetSubtype="4" fill="hold" nodeType="afterEffect">
                                  <p:stCondLst>
                                    <p:cond delay="0"/>
                                  </p:stCondLst>
                                  <p:childTnLst>
                                    <p:set>
                                      <p:cBhvr>
                                        <p:cTn id="63" dur="1" fill="hold">
                                          <p:stCondLst>
                                            <p:cond delay="0"/>
                                          </p:stCondLst>
                                        </p:cTn>
                                        <p:tgtEl>
                                          <p:spTgt spid="70"/>
                                        </p:tgtEl>
                                        <p:attrNameLst>
                                          <p:attrName>style.visibility</p:attrName>
                                        </p:attrNameLst>
                                      </p:cBhvr>
                                      <p:to>
                                        <p:strVal val="visible"/>
                                      </p:to>
                                    </p:set>
                                    <p:animEffect transition="in" filter="wipe(down)">
                                      <p:cBhvr>
                                        <p:cTn id="64" dur="500"/>
                                        <p:tgtEl>
                                          <p:spTgt spid="70"/>
                                        </p:tgtEl>
                                      </p:cBhvr>
                                    </p:animEffect>
                                  </p:childTnLst>
                                </p:cTn>
                              </p:par>
                            </p:childTnLst>
                          </p:cTn>
                        </p:par>
                        <p:par>
                          <p:cTn id="65" fill="hold">
                            <p:stCondLst>
                              <p:cond delay="9000"/>
                            </p:stCondLst>
                            <p:childTnLst>
                              <p:par>
                                <p:cTn id="66" presetID="22" presetClass="entr" presetSubtype="8" fill="hold" grpId="0"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left)">
                                      <p:cBhvr>
                                        <p:cTn id="68" dur="500"/>
                                        <p:tgtEl>
                                          <p:spTgt spid="81"/>
                                        </p:tgtEl>
                                      </p:cBhvr>
                                    </p:animEffect>
                                  </p:childTnLst>
                                </p:cTn>
                              </p:par>
                              <p:par>
                                <p:cTn id="69" presetID="47" presetClass="entr" presetSubtype="0" fill="hold" nodeType="with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fade">
                                      <p:cBhvr>
                                        <p:cTn id="71" dur="500"/>
                                        <p:tgtEl>
                                          <p:spTgt spid="82"/>
                                        </p:tgtEl>
                                      </p:cBhvr>
                                    </p:animEffect>
                                    <p:anim calcmode="lin" valueType="num">
                                      <p:cBhvr>
                                        <p:cTn id="72" dur="500" fill="hold"/>
                                        <p:tgtEl>
                                          <p:spTgt spid="82"/>
                                        </p:tgtEl>
                                        <p:attrNameLst>
                                          <p:attrName>ppt_x</p:attrName>
                                        </p:attrNameLst>
                                      </p:cBhvr>
                                      <p:tavLst>
                                        <p:tav tm="0">
                                          <p:val>
                                            <p:strVal val="#ppt_x"/>
                                          </p:val>
                                        </p:tav>
                                        <p:tav tm="100000">
                                          <p:val>
                                            <p:strVal val="#ppt_x"/>
                                          </p:val>
                                        </p:tav>
                                      </p:tavLst>
                                    </p:anim>
                                    <p:anim calcmode="lin" valueType="num">
                                      <p:cBhvr>
                                        <p:cTn id="73" dur="500" fill="hold"/>
                                        <p:tgtEl>
                                          <p:spTgt spid="82"/>
                                        </p:tgtEl>
                                        <p:attrNameLst>
                                          <p:attrName>ppt_y</p:attrName>
                                        </p:attrNameLst>
                                      </p:cBhvr>
                                      <p:tavLst>
                                        <p:tav tm="0">
                                          <p:val>
                                            <p:strVal val="#ppt_y-.1"/>
                                          </p:val>
                                        </p:tav>
                                        <p:tav tm="100000">
                                          <p:val>
                                            <p:strVal val="#ppt_y"/>
                                          </p:val>
                                        </p:tav>
                                      </p:tavLst>
                                    </p:anim>
                                  </p:childTnLst>
                                </p:cTn>
                              </p:par>
                              <p:par>
                                <p:cTn id="74" presetID="47" presetClass="entr" presetSubtype="0" fill="hold" nodeType="withEffect">
                                  <p:stCondLst>
                                    <p:cond delay="0"/>
                                  </p:stCondLst>
                                  <p:childTnLst>
                                    <p:set>
                                      <p:cBhvr>
                                        <p:cTn id="75" dur="1" fill="hold">
                                          <p:stCondLst>
                                            <p:cond delay="0"/>
                                          </p:stCondLst>
                                        </p:cTn>
                                        <p:tgtEl>
                                          <p:spTgt spid="85"/>
                                        </p:tgtEl>
                                        <p:attrNameLst>
                                          <p:attrName>style.visibility</p:attrName>
                                        </p:attrNameLst>
                                      </p:cBhvr>
                                      <p:to>
                                        <p:strVal val="visible"/>
                                      </p:to>
                                    </p:set>
                                    <p:animEffect transition="in" filter="fade">
                                      <p:cBhvr>
                                        <p:cTn id="76" dur="500"/>
                                        <p:tgtEl>
                                          <p:spTgt spid="85"/>
                                        </p:tgtEl>
                                      </p:cBhvr>
                                    </p:animEffect>
                                    <p:anim calcmode="lin" valueType="num">
                                      <p:cBhvr>
                                        <p:cTn id="77" dur="500" fill="hold"/>
                                        <p:tgtEl>
                                          <p:spTgt spid="85"/>
                                        </p:tgtEl>
                                        <p:attrNameLst>
                                          <p:attrName>ppt_x</p:attrName>
                                        </p:attrNameLst>
                                      </p:cBhvr>
                                      <p:tavLst>
                                        <p:tav tm="0">
                                          <p:val>
                                            <p:strVal val="#ppt_x"/>
                                          </p:val>
                                        </p:tav>
                                        <p:tav tm="100000">
                                          <p:val>
                                            <p:strVal val="#ppt_x"/>
                                          </p:val>
                                        </p:tav>
                                      </p:tavLst>
                                    </p:anim>
                                    <p:anim calcmode="lin" valueType="num">
                                      <p:cBhvr>
                                        <p:cTn id="78" dur="500" fill="hold"/>
                                        <p:tgtEl>
                                          <p:spTgt spid="85"/>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0"/>
                                  </p:stCondLst>
                                  <p:childTnLst>
                                    <p:set>
                                      <p:cBhvr>
                                        <p:cTn id="80" dur="1" fill="hold">
                                          <p:stCondLst>
                                            <p:cond delay="0"/>
                                          </p:stCondLst>
                                        </p:cTn>
                                        <p:tgtEl>
                                          <p:spTgt spid="88"/>
                                        </p:tgtEl>
                                        <p:attrNameLst>
                                          <p:attrName>style.visibility</p:attrName>
                                        </p:attrNameLst>
                                      </p:cBhvr>
                                      <p:to>
                                        <p:strVal val="visible"/>
                                      </p:to>
                                    </p:set>
                                    <p:animEffect transition="in" filter="fade">
                                      <p:cBhvr>
                                        <p:cTn id="81" dur="500"/>
                                        <p:tgtEl>
                                          <p:spTgt spid="88"/>
                                        </p:tgtEl>
                                      </p:cBhvr>
                                    </p:animEffect>
                                    <p:anim calcmode="lin" valueType="num">
                                      <p:cBhvr>
                                        <p:cTn id="82" dur="500" fill="hold"/>
                                        <p:tgtEl>
                                          <p:spTgt spid="88"/>
                                        </p:tgtEl>
                                        <p:attrNameLst>
                                          <p:attrName>ppt_x</p:attrName>
                                        </p:attrNameLst>
                                      </p:cBhvr>
                                      <p:tavLst>
                                        <p:tav tm="0">
                                          <p:val>
                                            <p:strVal val="#ppt_x"/>
                                          </p:val>
                                        </p:tav>
                                        <p:tav tm="100000">
                                          <p:val>
                                            <p:strVal val="#ppt_x"/>
                                          </p:val>
                                        </p:tav>
                                      </p:tavLst>
                                    </p:anim>
                                    <p:anim calcmode="lin" valueType="num">
                                      <p:cBhvr>
                                        <p:cTn id="83" dur="500" fill="hold"/>
                                        <p:tgtEl>
                                          <p:spTgt spid="88"/>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134"/>
                                        </p:tgtEl>
                                        <p:attrNameLst>
                                          <p:attrName>style.visibility</p:attrName>
                                        </p:attrNameLst>
                                      </p:cBhvr>
                                      <p:to>
                                        <p:strVal val="visible"/>
                                      </p:to>
                                    </p:set>
                                    <p:animEffect transition="in" filter="fade">
                                      <p:cBhvr>
                                        <p:cTn id="86" dur="500"/>
                                        <p:tgtEl>
                                          <p:spTgt spid="134"/>
                                        </p:tgtEl>
                                      </p:cBhvr>
                                    </p:animEffect>
                                    <p:anim calcmode="lin" valueType="num">
                                      <p:cBhvr>
                                        <p:cTn id="87" dur="500" fill="hold"/>
                                        <p:tgtEl>
                                          <p:spTgt spid="134"/>
                                        </p:tgtEl>
                                        <p:attrNameLst>
                                          <p:attrName>ppt_x</p:attrName>
                                        </p:attrNameLst>
                                      </p:cBhvr>
                                      <p:tavLst>
                                        <p:tav tm="0">
                                          <p:val>
                                            <p:strVal val="#ppt_x"/>
                                          </p:val>
                                        </p:tav>
                                        <p:tav tm="100000">
                                          <p:val>
                                            <p:strVal val="#ppt_x"/>
                                          </p:val>
                                        </p:tav>
                                      </p:tavLst>
                                    </p:anim>
                                    <p:anim calcmode="lin" valueType="num">
                                      <p:cBhvr>
                                        <p:cTn id="88" dur="500" fill="hold"/>
                                        <p:tgtEl>
                                          <p:spTgt spid="1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02" grpId="0"/>
      <p:bldP spid="74" grpId="0" animBg="1"/>
      <p:bldP spid="75" grpId="0"/>
      <p:bldP spid="76" grpId="0" animBg="1"/>
      <p:bldP spid="77" grpId="0" animBg="1"/>
      <p:bldP spid="78" grpId="0" animBg="1"/>
      <p:bldP spid="79" grpId="0"/>
      <p:bldP spid="80" grpId="0"/>
      <p:bldP spid="8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pic>
        <p:nvPicPr>
          <p:cNvPr id="47" name="Picture 2" descr="Monitor.png"/>
          <p:cNvPicPr>
            <a:picLocks noChangeAspect="1"/>
          </p:cNvPicPr>
          <p:nvPr/>
        </p:nvPicPr>
        <p:blipFill>
          <a:blip r:embed="rId3"/>
          <a:stretch>
            <a:fillRect/>
          </a:stretch>
        </p:blipFill>
        <p:spPr>
          <a:xfrm>
            <a:off x="4041449" y="1296131"/>
            <a:ext cx="3143817" cy="2620202"/>
          </a:xfrm>
          <a:prstGeom prst="rect">
            <a:avLst/>
          </a:prstGeom>
        </p:spPr>
      </p:pic>
      <p:pic>
        <p:nvPicPr>
          <p:cNvPr id="48"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1961" y="1439054"/>
            <a:ext cx="2808311" cy="1643580"/>
          </a:xfrm>
          <a:prstGeom prst="rect">
            <a:avLst/>
          </a:prstGeom>
          <a:blipFill>
            <a:blip r:embed="rId5" cstate="print"/>
            <a:stretch>
              <a:fillRect/>
            </a:stretch>
          </a:blipFill>
          <a:effectLst>
            <a:innerShdw blurRad="63500" dist="25400" dir="13500000">
              <a:prstClr val="black">
                <a:alpha val="21000"/>
              </a:prstClr>
            </a:innerShdw>
          </a:effectLst>
        </p:spPr>
      </p:pic>
      <p:pic>
        <p:nvPicPr>
          <p:cNvPr id="49" name="Picture 4" descr="Monitor-Light.png"/>
          <p:cNvPicPr>
            <a:picLocks noChangeAspect="1"/>
          </p:cNvPicPr>
          <p:nvPr/>
        </p:nvPicPr>
        <p:blipFill>
          <a:blip r:embed="rId6" cstate="print"/>
          <a:stretch>
            <a:fillRect/>
          </a:stretch>
        </p:blipFill>
        <p:spPr>
          <a:xfrm>
            <a:off x="5912199" y="1367594"/>
            <a:ext cx="1201618" cy="1470168"/>
          </a:xfrm>
          <a:prstGeom prst="rect">
            <a:avLst/>
          </a:prstGeom>
        </p:spPr>
      </p:pic>
      <p:pic>
        <p:nvPicPr>
          <p:cNvPr id="50" name="Picture 5" descr="ipad.png"/>
          <p:cNvPicPr>
            <a:picLocks noChangeAspect="1"/>
          </p:cNvPicPr>
          <p:nvPr/>
        </p:nvPicPr>
        <p:blipFill>
          <a:blip r:embed="rId7"/>
          <a:stretch>
            <a:fillRect/>
          </a:stretch>
        </p:blipFill>
        <p:spPr>
          <a:xfrm>
            <a:off x="5823254" y="1801580"/>
            <a:ext cx="2980912" cy="2858402"/>
          </a:xfrm>
          <a:prstGeom prst="rect">
            <a:avLst/>
          </a:prstGeom>
        </p:spPr>
      </p:pic>
      <p:pic>
        <p:nvPicPr>
          <p:cNvPr id="51"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89277" y="2007800"/>
            <a:ext cx="1560546" cy="1880273"/>
          </a:xfrm>
          <a:prstGeom prst="rect">
            <a:avLst/>
          </a:prstGeom>
          <a:effectLst>
            <a:innerShdw blurRad="63500" dist="25400" dir="13500000">
              <a:prstClr val="black">
                <a:alpha val="26000"/>
              </a:prstClr>
            </a:innerShdw>
          </a:effectLst>
        </p:spPr>
      </p:pic>
      <p:pic>
        <p:nvPicPr>
          <p:cNvPr id="52" name="Picture 7" descr="ipad-light.png"/>
          <p:cNvPicPr>
            <a:picLocks noChangeAspect="1"/>
          </p:cNvPicPr>
          <p:nvPr/>
        </p:nvPicPr>
        <p:blipFill>
          <a:blip r:embed="rId9"/>
          <a:stretch>
            <a:fillRect/>
          </a:stretch>
        </p:blipFill>
        <p:spPr>
          <a:xfrm flipH="1">
            <a:off x="7212319" y="1864593"/>
            <a:ext cx="915621" cy="2072317"/>
          </a:xfrm>
          <a:prstGeom prst="rect">
            <a:avLst/>
          </a:prstGeom>
        </p:spPr>
      </p:pic>
      <p:sp>
        <p:nvSpPr>
          <p:cNvPr id="53" name="TextBox 46"/>
          <p:cNvSpPr txBox="1"/>
          <p:nvPr/>
        </p:nvSpPr>
        <p:spPr>
          <a:xfrm>
            <a:off x="1061917" y="1366209"/>
            <a:ext cx="1061811" cy="346238"/>
          </a:xfrm>
          <a:prstGeom prst="rect">
            <a:avLst/>
          </a:prstGeom>
          <a:noFill/>
        </p:spPr>
        <p:txBody>
          <a:bodyPr wrap="none" lIns="68571" tIns="34285" rIns="68571" bIns="34285" rtlCol="0">
            <a:spAutoFit/>
          </a:bodyPr>
          <a:lstStyle/>
          <a:p>
            <a:pPr defTabSz="913765">
              <a:defRPr/>
            </a:pPr>
            <a:r>
              <a:rPr lang="zh-CN" altLang="en-US" sz="1800" b="1" kern="0" dirty="0">
                <a:solidFill>
                  <a:srgbClr val="1B4C98"/>
                </a:solidFill>
                <a:latin typeface="微软雅黑" panose="020B0503020204020204" pitchFamily="34" charset="-122"/>
                <a:ea typeface="微软雅黑" panose="020B0503020204020204" pitchFamily="34" charset="-122"/>
              </a:rPr>
              <a:t>项目分析</a:t>
            </a:r>
          </a:p>
        </p:txBody>
      </p:sp>
      <p:sp>
        <p:nvSpPr>
          <p:cNvPr id="54" name="TextBox 47"/>
          <p:cNvSpPr txBox="1"/>
          <p:nvPr/>
        </p:nvSpPr>
        <p:spPr>
          <a:xfrm>
            <a:off x="1061917" y="2837814"/>
            <a:ext cx="1061811" cy="346238"/>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pitchFamily="34" charset="-122"/>
                <a:ea typeface="微软雅黑" panose="020B0503020204020204" pitchFamily="34" charset="-122"/>
              </a:defRPr>
            </a:lvl1pPr>
          </a:lstStyle>
          <a:p>
            <a:pPr lvl="0">
              <a:defRPr/>
            </a:pPr>
            <a:r>
              <a:rPr lang="zh-CN" altLang="en-US" sz="1800" b="1" dirty="0">
                <a:solidFill>
                  <a:srgbClr val="1B4C98"/>
                </a:solidFill>
              </a:rPr>
              <a:t>项目分析</a:t>
            </a:r>
          </a:p>
        </p:txBody>
      </p:sp>
      <p:sp>
        <p:nvSpPr>
          <p:cNvPr id="55" name="TextBox 49"/>
          <p:cNvSpPr txBox="1"/>
          <p:nvPr/>
        </p:nvSpPr>
        <p:spPr>
          <a:xfrm>
            <a:off x="1051284" y="1774877"/>
            <a:ext cx="2197036" cy="900236"/>
          </a:xfrm>
          <a:prstGeom prst="rect">
            <a:avLst/>
          </a:prstGeom>
          <a:noFill/>
        </p:spPr>
        <p:txBody>
          <a:bodyPr wrap="square" lIns="68571" tIns="34285" rIns="68571" bIns="34285" rtlCol="0">
            <a:spAutoFit/>
          </a:bodyPr>
          <a:lstStyle/>
          <a:p>
            <a:pPr defTabSz="913765">
              <a:lnSpc>
                <a:spcPct val="150000"/>
              </a:lnSpc>
              <a:defRPr/>
            </a:pPr>
            <a:r>
              <a:rPr lang="zh-CN" altLang="en-US" sz="900" kern="0" dirty="0">
                <a:solidFill>
                  <a:srgbClr val="484849"/>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a:t>
            </a:r>
          </a:p>
        </p:txBody>
      </p:sp>
      <p:sp>
        <p:nvSpPr>
          <p:cNvPr id="56" name="TextBox 50"/>
          <p:cNvSpPr txBox="1"/>
          <p:nvPr/>
        </p:nvSpPr>
        <p:spPr>
          <a:xfrm>
            <a:off x="1051284" y="3246482"/>
            <a:ext cx="2197036" cy="900236"/>
          </a:xfrm>
          <a:prstGeom prst="rect">
            <a:avLst/>
          </a:prstGeom>
          <a:noFill/>
        </p:spPr>
        <p:txBody>
          <a:bodyPr wrap="square" lIns="68571" tIns="34285" rIns="68571" bIns="34285" rtlCol="0">
            <a:spAutoFit/>
          </a:bodyPr>
          <a:lstStyle/>
          <a:p>
            <a:pPr defTabSz="913765">
              <a:lnSpc>
                <a:spcPct val="150000"/>
              </a:lnSpc>
              <a:defRPr/>
            </a:pPr>
            <a:r>
              <a:rPr lang="zh-CN" altLang="en-US" sz="900" kern="0" dirty="0">
                <a:solidFill>
                  <a:srgbClr val="484849"/>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600"/>
                                        <p:tgtEl>
                                          <p:spTgt spid="21"/>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1000"/>
                                        <p:tgtEl>
                                          <p:spTgt spid="47"/>
                                        </p:tgtEl>
                                      </p:cBhvr>
                                    </p:animEffect>
                                    <p:anim calcmode="lin" valueType="num">
                                      <p:cBhvr>
                                        <p:cTn id="12" dur="1000" fill="hold"/>
                                        <p:tgtEl>
                                          <p:spTgt spid="47"/>
                                        </p:tgtEl>
                                        <p:attrNameLst>
                                          <p:attrName>ppt_x</p:attrName>
                                        </p:attrNameLst>
                                      </p:cBhvr>
                                      <p:tavLst>
                                        <p:tav tm="0">
                                          <p:val>
                                            <p:strVal val="#ppt_x"/>
                                          </p:val>
                                        </p:tav>
                                        <p:tav tm="100000">
                                          <p:val>
                                            <p:strVal val="#ppt_x"/>
                                          </p:val>
                                        </p:tav>
                                      </p:tavLst>
                                    </p:anim>
                                    <p:anim calcmode="lin" valueType="num">
                                      <p:cBhvr>
                                        <p:cTn id="13" dur="1000" fill="hold"/>
                                        <p:tgtEl>
                                          <p:spTgt spid="47"/>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2" presetClass="entr" presetSubtype="1"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up)">
                                      <p:cBhvr>
                                        <p:cTn id="17" dur="500"/>
                                        <p:tgtEl>
                                          <p:spTgt spid="48"/>
                                        </p:tgtEl>
                                      </p:cBhvr>
                                    </p:animEffect>
                                  </p:childTnLst>
                                </p:cTn>
                              </p:par>
                              <p:par>
                                <p:cTn id="18" presetID="22" presetClass="entr" presetSubtype="1" fill="hold"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up)">
                                      <p:cBhvr>
                                        <p:cTn id="20" dur="500"/>
                                        <p:tgtEl>
                                          <p:spTgt spid="49"/>
                                        </p:tgtEl>
                                      </p:cBhvr>
                                    </p:animEffect>
                                  </p:childTnLst>
                                </p:cTn>
                              </p:par>
                            </p:childTnLst>
                          </p:cTn>
                        </p:par>
                        <p:par>
                          <p:cTn id="21" fill="hold">
                            <p:stCondLst>
                              <p:cond delay="3500"/>
                            </p:stCondLst>
                            <p:childTnLst>
                              <p:par>
                                <p:cTn id="22" presetID="42" presetClass="entr" presetSubtype="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1000"/>
                                        <p:tgtEl>
                                          <p:spTgt spid="50"/>
                                        </p:tgtEl>
                                      </p:cBhvr>
                                    </p:animEffect>
                                    <p:anim calcmode="lin" valueType="num">
                                      <p:cBhvr>
                                        <p:cTn id="25" dur="1000" fill="hold"/>
                                        <p:tgtEl>
                                          <p:spTgt spid="50"/>
                                        </p:tgtEl>
                                        <p:attrNameLst>
                                          <p:attrName>ppt_x</p:attrName>
                                        </p:attrNameLst>
                                      </p:cBhvr>
                                      <p:tavLst>
                                        <p:tav tm="0">
                                          <p:val>
                                            <p:strVal val="#ppt_x"/>
                                          </p:val>
                                        </p:tav>
                                        <p:tav tm="100000">
                                          <p:val>
                                            <p:strVal val="#ppt_x"/>
                                          </p:val>
                                        </p:tav>
                                      </p:tavLst>
                                    </p:anim>
                                    <p:anim calcmode="lin" valueType="num">
                                      <p:cBhvr>
                                        <p:cTn id="26" dur="1000" fill="hold"/>
                                        <p:tgtEl>
                                          <p:spTgt spid="50"/>
                                        </p:tgtEl>
                                        <p:attrNameLst>
                                          <p:attrName>ppt_y</p:attrName>
                                        </p:attrNameLst>
                                      </p:cBhvr>
                                      <p:tavLst>
                                        <p:tav tm="0">
                                          <p:val>
                                            <p:strVal val="#ppt_y+.1"/>
                                          </p:val>
                                        </p:tav>
                                        <p:tav tm="100000">
                                          <p:val>
                                            <p:strVal val="#ppt_y"/>
                                          </p:val>
                                        </p:tav>
                                      </p:tavLst>
                                    </p:anim>
                                  </p:childTnLst>
                                </p:cTn>
                              </p:par>
                            </p:childTnLst>
                          </p:cTn>
                        </p:par>
                        <p:par>
                          <p:cTn id="27" fill="hold">
                            <p:stCondLst>
                              <p:cond delay="4500"/>
                            </p:stCondLst>
                            <p:childTnLst>
                              <p:par>
                                <p:cTn id="28" presetID="22" presetClass="entr" presetSubtype="1"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up)">
                                      <p:cBhvr>
                                        <p:cTn id="30" dur="500"/>
                                        <p:tgtEl>
                                          <p:spTgt spid="51"/>
                                        </p:tgtEl>
                                      </p:cBhvr>
                                    </p:animEffect>
                                  </p:childTnLst>
                                </p:cTn>
                              </p:par>
                              <p:par>
                                <p:cTn id="31" presetID="22" presetClass="entr" presetSubtype="1"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up)">
                                      <p:cBhvr>
                                        <p:cTn id="33" dur="500"/>
                                        <p:tgtEl>
                                          <p:spTgt spid="52"/>
                                        </p:tgtEl>
                                      </p:cBhvr>
                                    </p:animEffect>
                                  </p:childTnLst>
                                </p:cTn>
                              </p:par>
                            </p:childTnLst>
                          </p:cTn>
                        </p:par>
                        <p:par>
                          <p:cTn id="34" fill="hold">
                            <p:stCondLst>
                              <p:cond delay="5000"/>
                            </p:stCondLst>
                            <p:childTnLst>
                              <p:par>
                                <p:cTn id="35" presetID="22" presetClass="entr" presetSubtype="8"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wipe(left)">
                                      <p:cBhvr>
                                        <p:cTn id="37" dur="500"/>
                                        <p:tgtEl>
                                          <p:spTgt spid="5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left)">
                                      <p:cBhvr>
                                        <p:cTn id="40" dur="500"/>
                                        <p:tgtEl>
                                          <p:spTgt spid="54"/>
                                        </p:tgtEl>
                                      </p:cBhvr>
                                    </p:animEffect>
                                  </p:childTnLst>
                                </p:cTn>
                              </p:par>
                            </p:childTnLst>
                          </p:cTn>
                        </p:par>
                        <p:par>
                          <p:cTn id="41" fill="hold">
                            <p:stCondLst>
                              <p:cond delay="5500"/>
                            </p:stCondLst>
                            <p:childTnLst>
                              <p:par>
                                <p:cTn id="42" presetID="22" presetClass="entr" presetSubtype="1"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wipe(up)">
                                      <p:cBhvr>
                                        <p:cTn id="44" dur="500"/>
                                        <p:tgtEl>
                                          <p:spTgt spid="55"/>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up)">
                                      <p:cBhvr>
                                        <p:cTn id="4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53" grpId="0"/>
      <p:bldP spid="54" grpId="0"/>
      <p:bldP spid="55" grpId="0"/>
      <p:bldP spid="5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90" name="圆角矩形 89"/>
          <p:cNvSpPr/>
          <p:nvPr/>
        </p:nvSpPr>
        <p:spPr>
          <a:xfrm rot="16200000">
            <a:off x="257995" y="2367320"/>
            <a:ext cx="1575784" cy="567074"/>
          </a:xfrm>
          <a:prstGeom prst="round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91" name="圆角矩形 90"/>
          <p:cNvSpPr/>
          <p:nvPr/>
        </p:nvSpPr>
        <p:spPr>
          <a:xfrm rot="16200000">
            <a:off x="1211123" y="2681362"/>
            <a:ext cx="947697" cy="567074"/>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92" name="圆角矩形 91"/>
          <p:cNvSpPr/>
          <p:nvPr/>
        </p:nvSpPr>
        <p:spPr>
          <a:xfrm rot="16200000">
            <a:off x="1624844" y="2456003"/>
            <a:ext cx="1398419" cy="567074"/>
          </a:xfrm>
          <a:prstGeom prst="round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93" name="圆角矩形 92"/>
          <p:cNvSpPr/>
          <p:nvPr/>
        </p:nvSpPr>
        <p:spPr>
          <a:xfrm rot="16200000">
            <a:off x="2412734" y="2592960"/>
            <a:ext cx="1124503" cy="567074"/>
          </a:xfrm>
          <a:prstGeom prst="round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94" name="圆角矩形 93"/>
          <p:cNvSpPr/>
          <p:nvPr/>
        </p:nvSpPr>
        <p:spPr>
          <a:xfrm rot="16200000">
            <a:off x="2908634" y="2456003"/>
            <a:ext cx="1398417" cy="567074"/>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95" name="圆角矩形 94"/>
          <p:cNvSpPr/>
          <p:nvPr/>
        </p:nvSpPr>
        <p:spPr>
          <a:xfrm rot="16200000">
            <a:off x="3245746" y="2147639"/>
            <a:ext cx="2015148" cy="567074"/>
          </a:xfrm>
          <a:prstGeom prst="round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96" name="TextBox 95"/>
          <p:cNvSpPr txBox="1"/>
          <p:nvPr/>
        </p:nvSpPr>
        <p:spPr>
          <a:xfrm>
            <a:off x="791248" y="1497454"/>
            <a:ext cx="601149" cy="311517"/>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1</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月</a:t>
            </a:r>
          </a:p>
        </p:txBody>
      </p:sp>
      <p:sp>
        <p:nvSpPr>
          <p:cNvPr id="97" name="TextBox 96"/>
          <p:cNvSpPr txBox="1"/>
          <p:nvPr/>
        </p:nvSpPr>
        <p:spPr>
          <a:xfrm>
            <a:off x="1401432" y="2119658"/>
            <a:ext cx="601149" cy="311517"/>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2</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月</a:t>
            </a:r>
          </a:p>
        </p:txBody>
      </p:sp>
      <p:sp>
        <p:nvSpPr>
          <p:cNvPr id="98" name="TextBox 97"/>
          <p:cNvSpPr txBox="1"/>
          <p:nvPr/>
        </p:nvSpPr>
        <p:spPr>
          <a:xfrm>
            <a:off x="2061884" y="1640898"/>
            <a:ext cx="601149" cy="311517"/>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3</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月</a:t>
            </a:r>
          </a:p>
        </p:txBody>
      </p:sp>
      <p:sp>
        <p:nvSpPr>
          <p:cNvPr id="99" name="TextBox 98"/>
          <p:cNvSpPr txBox="1"/>
          <p:nvPr/>
        </p:nvSpPr>
        <p:spPr>
          <a:xfrm>
            <a:off x="2691449" y="1884572"/>
            <a:ext cx="715767" cy="311517"/>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4</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月</a:t>
            </a:r>
          </a:p>
        </p:txBody>
      </p:sp>
      <p:sp>
        <p:nvSpPr>
          <p:cNvPr id="100" name="TextBox 99"/>
          <p:cNvSpPr txBox="1"/>
          <p:nvPr/>
        </p:nvSpPr>
        <p:spPr>
          <a:xfrm>
            <a:off x="3307266" y="1640898"/>
            <a:ext cx="657655" cy="311517"/>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5</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月</a:t>
            </a:r>
          </a:p>
        </p:txBody>
      </p:sp>
      <p:sp>
        <p:nvSpPr>
          <p:cNvPr id="101" name="TextBox 100"/>
          <p:cNvSpPr txBox="1"/>
          <p:nvPr/>
        </p:nvSpPr>
        <p:spPr>
          <a:xfrm>
            <a:off x="3964918" y="1041943"/>
            <a:ext cx="702456" cy="311517"/>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6</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月</a:t>
            </a:r>
          </a:p>
        </p:txBody>
      </p:sp>
      <p:sp>
        <p:nvSpPr>
          <p:cNvPr id="102" name="矩形 30"/>
          <p:cNvSpPr>
            <a:spLocks noChangeArrowheads="1"/>
          </p:cNvSpPr>
          <p:nvPr/>
        </p:nvSpPr>
        <p:spPr bwMode="auto">
          <a:xfrm>
            <a:off x="2949639" y="3835184"/>
            <a:ext cx="5581397" cy="823876"/>
          </a:xfrm>
          <a:prstGeom prst="rect">
            <a:avLst/>
          </a:prstGeom>
          <a:noFill/>
          <a:ln w="9525">
            <a:noFill/>
            <a:miter lim="800000"/>
          </a:ln>
        </p:spPr>
        <p:txBody>
          <a:bodyPr wrap="square" lIns="102851" tIns="51426" rIns="102851" bIns="51426">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endParaRPr kumimoji="0" lang="en-US" altLang="zh-CN" sz="900" b="0" i="0" u="none" strike="noStrike" kern="0" cap="none" spc="0" normalizeH="0" baseline="0" noProof="0" dirty="0">
              <a:ln>
                <a:noFill/>
              </a:ln>
              <a:solidFill>
                <a:srgbClr val="0C0C0C"/>
              </a:solidFill>
              <a:effectLst/>
              <a:uLnTx/>
              <a:uFillTx/>
              <a:latin typeface="微软雅黑" panose="020B0503020204020204" pitchFamily="34" charset="-122"/>
              <a:ea typeface="微软雅黑" panose="020B0503020204020204" pitchFamily="34" charset="-122"/>
            </a:endParaRPr>
          </a:p>
        </p:txBody>
      </p:sp>
      <p:grpSp>
        <p:nvGrpSpPr>
          <p:cNvPr id="103" name="组合 102"/>
          <p:cNvGrpSpPr/>
          <p:nvPr/>
        </p:nvGrpSpPr>
        <p:grpSpPr>
          <a:xfrm>
            <a:off x="997176" y="3813601"/>
            <a:ext cx="1772037" cy="876301"/>
            <a:chOff x="1244794" y="1445952"/>
            <a:chExt cx="1772036" cy="876298"/>
          </a:xfrm>
        </p:grpSpPr>
        <p:cxnSp>
          <p:nvCxnSpPr>
            <p:cNvPr id="104" name="Straight Connector 38"/>
            <p:cNvCxnSpPr/>
            <p:nvPr/>
          </p:nvCxnSpPr>
          <p:spPr bwMode="auto">
            <a:xfrm flipH="1" flipV="1">
              <a:off x="2998903" y="1445952"/>
              <a:ext cx="17927" cy="845456"/>
            </a:xfrm>
            <a:prstGeom prst="line">
              <a:avLst/>
            </a:prstGeom>
            <a:noFill/>
            <a:ln w="6350" cap="rnd" cmpd="sng" algn="ctr">
              <a:solidFill>
                <a:sysClr val="windowText" lastClr="000000">
                  <a:lumMod val="50000"/>
                  <a:lumOff val="50000"/>
                </a:sysClr>
              </a:solidFill>
              <a:prstDash val="solid"/>
            </a:ln>
            <a:effectLst/>
          </p:spPr>
        </p:cxnSp>
        <p:grpSp>
          <p:nvGrpSpPr>
            <p:cNvPr id="105" name="组合 104"/>
            <p:cNvGrpSpPr/>
            <p:nvPr/>
          </p:nvGrpSpPr>
          <p:grpSpPr>
            <a:xfrm>
              <a:off x="1244794" y="1463818"/>
              <a:ext cx="1584422" cy="858432"/>
              <a:chOff x="1244794" y="1463818"/>
              <a:chExt cx="1584422" cy="858432"/>
            </a:xfrm>
          </p:grpSpPr>
          <p:sp>
            <p:nvSpPr>
              <p:cNvPr id="106" name="Rounded Rectangle 43"/>
              <p:cNvSpPr/>
              <p:nvPr/>
            </p:nvSpPr>
            <p:spPr>
              <a:xfrm>
                <a:off x="1244794" y="1463818"/>
                <a:ext cx="1427324" cy="483482"/>
              </a:xfrm>
              <a:prstGeom prst="roundRect">
                <a:avLst>
                  <a:gd name="adj" fmla="val 46832"/>
                </a:avLst>
              </a:prstGeom>
              <a:gradFill>
                <a:gsLst>
                  <a:gs pos="100000">
                    <a:srgbClr val="0070C0"/>
                  </a:gs>
                  <a:gs pos="0">
                    <a:srgbClr val="0070C0">
                      <a:lumMod val="75000"/>
                    </a:srgbClr>
                  </a:gs>
                </a:gsLst>
                <a:lin ang="5400000" scaled="1"/>
              </a:gradFill>
              <a:ln w="28575" cap="flat">
                <a:gradFill>
                  <a:gsLst>
                    <a:gs pos="0">
                      <a:srgbClr val="0070C0"/>
                    </a:gs>
                    <a:gs pos="100000">
                      <a:srgbClr val="0070C0">
                        <a:lumMod val="75000"/>
                      </a:srgbClr>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a:ln>
                    <a:noFill/>
                  </a:ln>
                  <a:solidFill>
                    <a:prstClr val="black"/>
                  </a:solidFill>
                  <a:effectLst/>
                  <a:uLnTx/>
                  <a:uFillTx/>
                </a:endParaRPr>
              </a:p>
            </p:txBody>
          </p:sp>
          <p:sp>
            <p:nvSpPr>
              <p:cNvPr id="107" name="TextBox 106"/>
              <p:cNvSpPr txBox="1"/>
              <p:nvPr/>
            </p:nvSpPr>
            <p:spPr>
              <a:xfrm>
                <a:off x="1490011" y="1567092"/>
                <a:ext cx="928458" cy="32316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内容</a:t>
                </a:r>
                <a:endParaRPr kumimoji="0" lang="id-ID"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08" name="TextBox 107"/>
              <p:cNvSpPr txBox="1"/>
              <p:nvPr/>
            </p:nvSpPr>
            <p:spPr>
              <a:xfrm>
                <a:off x="1379144" y="2014474"/>
                <a:ext cx="1450072" cy="30777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75000"/>
                        <a:lumOff val="25000"/>
                      </a:sysClr>
                    </a:solidFill>
                    <a:effectLst/>
                    <a:uLnTx/>
                    <a:uFillTx/>
                    <a:latin typeface="方正兰亭纤黑_GBK" panose="02000000000000000000" pitchFamily="2" charset="-122"/>
                    <a:ea typeface="方正兰亭纤黑_GBK" panose="02000000000000000000" pitchFamily="2" charset="-122"/>
                  </a:rPr>
                  <a:t>Add Content</a:t>
                </a:r>
                <a:endParaRPr kumimoji="0" lang="zh-CN" altLang="en-US" sz="1400" b="0" i="0" u="none" strike="noStrike" kern="0" cap="none" spc="0" normalizeH="0" baseline="0" noProof="0" dirty="0">
                  <a:ln>
                    <a:noFill/>
                  </a:ln>
                  <a:solidFill>
                    <a:sysClr val="windowText" lastClr="000000">
                      <a:lumMod val="75000"/>
                      <a:lumOff val="25000"/>
                    </a:sysClr>
                  </a:solidFill>
                  <a:effectLst/>
                  <a:uLnTx/>
                  <a:uFillTx/>
                  <a:latin typeface="方正兰亭纤黑_GBK" panose="02000000000000000000" pitchFamily="2" charset="-122"/>
                  <a:ea typeface="方正兰亭纤黑_GBK" panose="02000000000000000000" pitchFamily="2" charset="-122"/>
                </a:endParaRPr>
              </a:p>
            </p:txBody>
          </p:sp>
        </p:grpSp>
      </p:grpSp>
      <p:sp>
        <p:nvSpPr>
          <p:cNvPr id="109" name="TextBox 108"/>
          <p:cNvSpPr txBox="1"/>
          <p:nvPr/>
        </p:nvSpPr>
        <p:spPr>
          <a:xfrm>
            <a:off x="700807" y="3016861"/>
            <a:ext cx="630833" cy="369273"/>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30%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110" name="TextBox 109"/>
          <p:cNvSpPr txBox="1"/>
          <p:nvPr/>
        </p:nvSpPr>
        <p:spPr>
          <a:xfrm>
            <a:off x="1401429" y="2994565"/>
            <a:ext cx="650291" cy="369273"/>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40%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111" name="TextBox 110"/>
          <p:cNvSpPr txBox="1"/>
          <p:nvPr/>
        </p:nvSpPr>
        <p:spPr>
          <a:xfrm>
            <a:off x="2018901" y="3003798"/>
            <a:ext cx="640418" cy="369273"/>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65%</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112" name="TextBox 111"/>
          <p:cNvSpPr txBox="1"/>
          <p:nvPr/>
        </p:nvSpPr>
        <p:spPr>
          <a:xfrm>
            <a:off x="2673040" y="2995529"/>
            <a:ext cx="676924" cy="369273"/>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50%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113" name="TextBox 112"/>
          <p:cNvSpPr txBox="1"/>
          <p:nvPr/>
        </p:nvSpPr>
        <p:spPr>
          <a:xfrm>
            <a:off x="3310775" y="3008592"/>
            <a:ext cx="660521" cy="369273"/>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63%</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114" name="TextBox 113"/>
          <p:cNvSpPr txBox="1"/>
          <p:nvPr/>
        </p:nvSpPr>
        <p:spPr>
          <a:xfrm>
            <a:off x="3943632" y="3021655"/>
            <a:ext cx="665662" cy="369273"/>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80%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115" name="圆角矩形 114"/>
          <p:cNvSpPr/>
          <p:nvPr/>
        </p:nvSpPr>
        <p:spPr>
          <a:xfrm rot="16200000">
            <a:off x="4121658" y="2367320"/>
            <a:ext cx="1575784" cy="567074"/>
          </a:xfrm>
          <a:prstGeom prst="round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116" name="圆角矩形 115"/>
          <p:cNvSpPr/>
          <p:nvPr/>
        </p:nvSpPr>
        <p:spPr>
          <a:xfrm rot="16200000">
            <a:off x="5074785" y="2681362"/>
            <a:ext cx="947697" cy="567074"/>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7" name="圆角矩形 116"/>
          <p:cNvSpPr/>
          <p:nvPr/>
        </p:nvSpPr>
        <p:spPr>
          <a:xfrm rot="16200000">
            <a:off x="5488506" y="2456003"/>
            <a:ext cx="1398419" cy="567074"/>
          </a:xfrm>
          <a:prstGeom prst="round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118" name="圆角矩形 117"/>
          <p:cNvSpPr/>
          <p:nvPr/>
        </p:nvSpPr>
        <p:spPr>
          <a:xfrm rot="16200000">
            <a:off x="6276396" y="2592960"/>
            <a:ext cx="1124503" cy="567074"/>
          </a:xfrm>
          <a:prstGeom prst="round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119" name="圆角矩形 118"/>
          <p:cNvSpPr/>
          <p:nvPr/>
        </p:nvSpPr>
        <p:spPr>
          <a:xfrm rot="16200000">
            <a:off x="6772296" y="2456003"/>
            <a:ext cx="1398417" cy="567074"/>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20" name="圆角矩形 119"/>
          <p:cNvSpPr/>
          <p:nvPr/>
        </p:nvSpPr>
        <p:spPr>
          <a:xfrm rot="16200000">
            <a:off x="7109408" y="2147639"/>
            <a:ext cx="2015148" cy="567074"/>
          </a:xfrm>
          <a:prstGeom prst="round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121" name="TextBox 120"/>
          <p:cNvSpPr txBox="1"/>
          <p:nvPr/>
        </p:nvSpPr>
        <p:spPr>
          <a:xfrm>
            <a:off x="4654910" y="1497454"/>
            <a:ext cx="601149" cy="311517"/>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7</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月</a:t>
            </a:r>
          </a:p>
        </p:txBody>
      </p:sp>
      <p:sp>
        <p:nvSpPr>
          <p:cNvPr id="122" name="TextBox 121"/>
          <p:cNvSpPr txBox="1"/>
          <p:nvPr/>
        </p:nvSpPr>
        <p:spPr>
          <a:xfrm>
            <a:off x="5265094" y="2119658"/>
            <a:ext cx="601149" cy="311517"/>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8</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月</a:t>
            </a:r>
          </a:p>
        </p:txBody>
      </p:sp>
      <p:sp>
        <p:nvSpPr>
          <p:cNvPr id="123" name="TextBox 122"/>
          <p:cNvSpPr txBox="1"/>
          <p:nvPr/>
        </p:nvSpPr>
        <p:spPr>
          <a:xfrm>
            <a:off x="5925546" y="1640898"/>
            <a:ext cx="601149" cy="311517"/>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9</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月</a:t>
            </a:r>
          </a:p>
        </p:txBody>
      </p:sp>
      <p:sp>
        <p:nvSpPr>
          <p:cNvPr id="124" name="TextBox 123"/>
          <p:cNvSpPr txBox="1"/>
          <p:nvPr/>
        </p:nvSpPr>
        <p:spPr>
          <a:xfrm>
            <a:off x="6555111" y="1884572"/>
            <a:ext cx="715767" cy="311517"/>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10</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月</a:t>
            </a:r>
          </a:p>
        </p:txBody>
      </p:sp>
      <p:sp>
        <p:nvSpPr>
          <p:cNvPr id="125" name="TextBox 124"/>
          <p:cNvSpPr txBox="1"/>
          <p:nvPr/>
        </p:nvSpPr>
        <p:spPr>
          <a:xfrm>
            <a:off x="7170928" y="1640898"/>
            <a:ext cx="657655" cy="311517"/>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11</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月</a:t>
            </a:r>
          </a:p>
        </p:txBody>
      </p:sp>
      <p:sp>
        <p:nvSpPr>
          <p:cNvPr id="126" name="TextBox 125"/>
          <p:cNvSpPr txBox="1"/>
          <p:nvPr/>
        </p:nvSpPr>
        <p:spPr>
          <a:xfrm>
            <a:off x="7828580" y="1041943"/>
            <a:ext cx="702456" cy="311517"/>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12</a:t>
            </a: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月</a:t>
            </a:r>
          </a:p>
        </p:txBody>
      </p:sp>
      <p:sp>
        <p:nvSpPr>
          <p:cNvPr id="127" name="TextBox 126"/>
          <p:cNvSpPr txBox="1"/>
          <p:nvPr/>
        </p:nvSpPr>
        <p:spPr>
          <a:xfrm>
            <a:off x="4602172" y="3021655"/>
            <a:ext cx="661472" cy="369273"/>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30%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128" name="TextBox 127"/>
          <p:cNvSpPr txBox="1"/>
          <p:nvPr/>
        </p:nvSpPr>
        <p:spPr>
          <a:xfrm>
            <a:off x="5245339" y="3021655"/>
            <a:ext cx="655533" cy="369273"/>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40%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129" name="TextBox 128"/>
          <p:cNvSpPr txBox="1"/>
          <p:nvPr/>
        </p:nvSpPr>
        <p:spPr>
          <a:xfrm>
            <a:off x="5884423" y="3021655"/>
            <a:ext cx="674490" cy="369273"/>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65%</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130" name="TextBox 129"/>
          <p:cNvSpPr txBox="1"/>
          <p:nvPr/>
        </p:nvSpPr>
        <p:spPr>
          <a:xfrm>
            <a:off x="6536568" y="3034718"/>
            <a:ext cx="685779" cy="369273"/>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50%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131" name="TextBox 130"/>
          <p:cNvSpPr txBox="1"/>
          <p:nvPr/>
        </p:nvSpPr>
        <p:spPr>
          <a:xfrm>
            <a:off x="7187500" y="3034718"/>
            <a:ext cx="660521" cy="369273"/>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63%</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132" name="TextBox 131"/>
          <p:cNvSpPr txBox="1"/>
          <p:nvPr/>
        </p:nvSpPr>
        <p:spPr>
          <a:xfrm>
            <a:off x="7807294" y="3034718"/>
            <a:ext cx="665662" cy="369273"/>
          </a:xfrm>
          <a:prstGeom prst="rect">
            <a:avLst/>
          </a:prstGeom>
          <a:noFill/>
        </p:spPr>
        <p:txBody>
          <a:bodyPr wrap="square" lIns="91381" tIns="45691" rIns="91381" bIns="45691"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rPr>
              <a:t>80%</a:t>
            </a:r>
            <a:endParaRPr kumimoji="0" lang="zh-CN" altLang="en-US" sz="1800" b="0" i="0" u="none" strike="noStrike" kern="0" cap="none" spc="0" normalizeH="0" baseline="0" noProof="0" dirty="0">
              <a:ln>
                <a:noFill/>
              </a:ln>
              <a:solidFill>
                <a:sysClr val="window" lastClr="FFFFFF"/>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600"/>
                                        <p:tgtEl>
                                          <p:spTgt spid="17"/>
                                        </p:tgtEl>
                                      </p:cBhvr>
                                    </p:animEffect>
                                  </p:childTnLst>
                                </p:cTn>
                              </p:par>
                            </p:childTnLst>
                          </p:cTn>
                        </p:par>
                        <p:par>
                          <p:cTn id="8" fill="hold">
                            <p:stCondLst>
                              <p:cond delay="2000"/>
                            </p:stCondLst>
                            <p:childTnLst>
                              <p:par>
                                <p:cTn id="9" presetID="12" presetClass="entr" presetSubtype="4" fill="hold" grpId="0" nodeType="afterEffect">
                                  <p:stCondLst>
                                    <p:cond delay="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300"/>
                                        <p:tgtEl>
                                          <p:spTgt spid="90"/>
                                        </p:tgtEl>
                                        <p:attrNameLst>
                                          <p:attrName>ppt_y</p:attrName>
                                        </p:attrNameLst>
                                      </p:cBhvr>
                                      <p:tavLst>
                                        <p:tav tm="0">
                                          <p:val>
                                            <p:strVal val="#ppt_y+#ppt_h*1.125000"/>
                                          </p:val>
                                        </p:tav>
                                        <p:tav tm="100000">
                                          <p:val>
                                            <p:strVal val="#ppt_y"/>
                                          </p:val>
                                        </p:tav>
                                      </p:tavLst>
                                    </p:anim>
                                    <p:animEffect transition="in" filter="wipe(up)">
                                      <p:cBhvr>
                                        <p:cTn id="12" dur="300"/>
                                        <p:tgtEl>
                                          <p:spTgt spid="9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9"/>
                                        </p:tgtEl>
                                        <p:attrNameLst>
                                          <p:attrName>style.visibility</p:attrName>
                                        </p:attrNameLst>
                                      </p:cBhvr>
                                      <p:to>
                                        <p:strVal val="visible"/>
                                      </p:to>
                                    </p:set>
                                    <p:animEffect transition="in" filter="fade">
                                      <p:cBhvr>
                                        <p:cTn id="15" dur="500"/>
                                        <p:tgtEl>
                                          <p:spTgt spid="109"/>
                                        </p:tgtEl>
                                      </p:cBhvr>
                                    </p:animEffect>
                                  </p:childTnLst>
                                </p:cTn>
                              </p:par>
                            </p:childTnLst>
                          </p:cTn>
                        </p:par>
                        <p:par>
                          <p:cTn id="16" fill="hold">
                            <p:stCondLst>
                              <p:cond delay="2500"/>
                            </p:stCondLst>
                            <p:childTnLst>
                              <p:par>
                                <p:cTn id="17" presetID="12" presetClass="entr" presetSubtype="4" fill="hold" grpId="0" nodeType="afterEffect">
                                  <p:stCondLst>
                                    <p:cond delay="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300"/>
                                        <p:tgtEl>
                                          <p:spTgt spid="91"/>
                                        </p:tgtEl>
                                        <p:attrNameLst>
                                          <p:attrName>ppt_y</p:attrName>
                                        </p:attrNameLst>
                                      </p:cBhvr>
                                      <p:tavLst>
                                        <p:tav tm="0">
                                          <p:val>
                                            <p:strVal val="#ppt_y+#ppt_h*1.125000"/>
                                          </p:val>
                                        </p:tav>
                                        <p:tav tm="100000">
                                          <p:val>
                                            <p:strVal val="#ppt_y"/>
                                          </p:val>
                                        </p:tav>
                                      </p:tavLst>
                                    </p:anim>
                                    <p:animEffect transition="in" filter="wipe(up)">
                                      <p:cBhvr>
                                        <p:cTn id="20" dur="300"/>
                                        <p:tgtEl>
                                          <p:spTgt spid="9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0"/>
                                        </p:tgtEl>
                                        <p:attrNameLst>
                                          <p:attrName>style.visibility</p:attrName>
                                        </p:attrNameLst>
                                      </p:cBhvr>
                                      <p:to>
                                        <p:strVal val="visible"/>
                                      </p:to>
                                    </p:set>
                                    <p:animEffect transition="in" filter="fade">
                                      <p:cBhvr>
                                        <p:cTn id="23" dur="500"/>
                                        <p:tgtEl>
                                          <p:spTgt spid="110"/>
                                        </p:tgtEl>
                                      </p:cBhvr>
                                    </p:animEffect>
                                  </p:childTnLst>
                                </p:cTn>
                              </p:par>
                            </p:childTnLst>
                          </p:cTn>
                        </p:par>
                        <p:par>
                          <p:cTn id="24" fill="hold">
                            <p:stCondLst>
                              <p:cond delay="3000"/>
                            </p:stCondLst>
                            <p:childTnLst>
                              <p:par>
                                <p:cTn id="25" presetID="12" presetClass="entr" presetSubtype="4" fill="hold" grpId="0" nodeType="afterEffect">
                                  <p:stCondLst>
                                    <p:cond delay="0"/>
                                  </p:stCondLst>
                                  <p:childTnLst>
                                    <p:set>
                                      <p:cBhvr>
                                        <p:cTn id="26" dur="1" fill="hold">
                                          <p:stCondLst>
                                            <p:cond delay="0"/>
                                          </p:stCondLst>
                                        </p:cTn>
                                        <p:tgtEl>
                                          <p:spTgt spid="92"/>
                                        </p:tgtEl>
                                        <p:attrNameLst>
                                          <p:attrName>style.visibility</p:attrName>
                                        </p:attrNameLst>
                                      </p:cBhvr>
                                      <p:to>
                                        <p:strVal val="visible"/>
                                      </p:to>
                                    </p:set>
                                    <p:anim calcmode="lin" valueType="num">
                                      <p:cBhvr additive="base">
                                        <p:cTn id="27" dur="300"/>
                                        <p:tgtEl>
                                          <p:spTgt spid="92"/>
                                        </p:tgtEl>
                                        <p:attrNameLst>
                                          <p:attrName>ppt_y</p:attrName>
                                        </p:attrNameLst>
                                      </p:cBhvr>
                                      <p:tavLst>
                                        <p:tav tm="0">
                                          <p:val>
                                            <p:strVal val="#ppt_y+#ppt_h*1.125000"/>
                                          </p:val>
                                        </p:tav>
                                        <p:tav tm="100000">
                                          <p:val>
                                            <p:strVal val="#ppt_y"/>
                                          </p:val>
                                        </p:tav>
                                      </p:tavLst>
                                    </p:anim>
                                    <p:animEffect transition="in" filter="wipe(up)">
                                      <p:cBhvr>
                                        <p:cTn id="28" dur="300"/>
                                        <p:tgtEl>
                                          <p:spTgt spid="9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1"/>
                                        </p:tgtEl>
                                        <p:attrNameLst>
                                          <p:attrName>style.visibility</p:attrName>
                                        </p:attrNameLst>
                                      </p:cBhvr>
                                      <p:to>
                                        <p:strVal val="visible"/>
                                      </p:to>
                                    </p:set>
                                    <p:animEffect transition="in" filter="fade">
                                      <p:cBhvr>
                                        <p:cTn id="31" dur="500"/>
                                        <p:tgtEl>
                                          <p:spTgt spid="111"/>
                                        </p:tgtEl>
                                      </p:cBhvr>
                                    </p:animEffect>
                                  </p:childTnLst>
                                </p:cTn>
                              </p:par>
                            </p:childTnLst>
                          </p:cTn>
                        </p:par>
                        <p:par>
                          <p:cTn id="32" fill="hold">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93"/>
                                        </p:tgtEl>
                                        <p:attrNameLst>
                                          <p:attrName>style.visibility</p:attrName>
                                        </p:attrNameLst>
                                      </p:cBhvr>
                                      <p:to>
                                        <p:strVal val="visible"/>
                                      </p:to>
                                    </p:set>
                                    <p:anim calcmode="lin" valueType="num">
                                      <p:cBhvr additive="base">
                                        <p:cTn id="35" dur="300"/>
                                        <p:tgtEl>
                                          <p:spTgt spid="93"/>
                                        </p:tgtEl>
                                        <p:attrNameLst>
                                          <p:attrName>ppt_y</p:attrName>
                                        </p:attrNameLst>
                                      </p:cBhvr>
                                      <p:tavLst>
                                        <p:tav tm="0">
                                          <p:val>
                                            <p:strVal val="#ppt_y+#ppt_h*1.125000"/>
                                          </p:val>
                                        </p:tav>
                                        <p:tav tm="100000">
                                          <p:val>
                                            <p:strVal val="#ppt_y"/>
                                          </p:val>
                                        </p:tav>
                                      </p:tavLst>
                                    </p:anim>
                                    <p:animEffect transition="in" filter="wipe(up)">
                                      <p:cBhvr>
                                        <p:cTn id="36" dur="300"/>
                                        <p:tgtEl>
                                          <p:spTgt spid="9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2"/>
                                        </p:tgtEl>
                                        <p:attrNameLst>
                                          <p:attrName>style.visibility</p:attrName>
                                        </p:attrNameLst>
                                      </p:cBhvr>
                                      <p:to>
                                        <p:strVal val="visible"/>
                                      </p:to>
                                    </p:set>
                                    <p:animEffect transition="in" filter="fade">
                                      <p:cBhvr>
                                        <p:cTn id="39" dur="500"/>
                                        <p:tgtEl>
                                          <p:spTgt spid="112"/>
                                        </p:tgtEl>
                                      </p:cBhvr>
                                    </p:animEffect>
                                  </p:childTnLst>
                                </p:cTn>
                              </p:par>
                            </p:childTnLst>
                          </p:cTn>
                        </p:par>
                        <p:par>
                          <p:cTn id="40" fill="hold">
                            <p:stCondLst>
                              <p:cond delay="4000"/>
                            </p:stCondLst>
                            <p:childTnLst>
                              <p:par>
                                <p:cTn id="41" presetID="12" presetClass="entr" presetSubtype="4" fill="hold" grpId="0" nodeType="afterEffect">
                                  <p:stCondLst>
                                    <p:cond delay="0"/>
                                  </p:stCondLst>
                                  <p:childTnLst>
                                    <p:set>
                                      <p:cBhvr>
                                        <p:cTn id="42" dur="1" fill="hold">
                                          <p:stCondLst>
                                            <p:cond delay="0"/>
                                          </p:stCondLst>
                                        </p:cTn>
                                        <p:tgtEl>
                                          <p:spTgt spid="94"/>
                                        </p:tgtEl>
                                        <p:attrNameLst>
                                          <p:attrName>style.visibility</p:attrName>
                                        </p:attrNameLst>
                                      </p:cBhvr>
                                      <p:to>
                                        <p:strVal val="visible"/>
                                      </p:to>
                                    </p:set>
                                    <p:anim calcmode="lin" valueType="num">
                                      <p:cBhvr additive="base">
                                        <p:cTn id="43" dur="300"/>
                                        <p:tgtEl>
                                          <p:spTgt spid="94"/>
                                        </p:tgtEl>
                                        <p:attrNameLst>
                                          <p:attrName>ppt_y</p:attrName>
                                        </p:attrNameLst>
                                      </p:cBhvr>
                                      <p:tavLst>
                                        <p:tav tm="0">
                                          <p:val>
                                            <p:strVal val="#ppt_y+#ppt_h*1.125000"/>
                                          </p:val>
                                        </p:tav>
                                        <p:tav tm="100000">
                                          <p:val>
                                            <p:strVal val="#ppt_y"/>
                                          </p:val>
                                        </p:tav>
                                      </p:tavLst>
                                    </p:anim>
                                    <p:animEffect transition="in" filter="wipe(up)">
                                      <p:cBhvr>
                                        <p:cTn id="44" dur="300"/>
                                        <p:tgtEl>
                                          <p:spTgt spid="9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500"/>
                                        <p:tgtEl>
                                          <p:spTgt spid="113"/>
                                        </p:tgtEl>
                                      </p:cBhvr>
                                    </p:animEffect>
                                  </p:childTnLst>
                                </p:cTn>
                              </p:par>
                            </p:childTnLst>
                          </p:cTn>
                        </p:par>
                        <p:par>
                          <p:cTn id="48" fill="hold">
                            <p:stCondLst>
                              <p:cond delay="4500"/>
                            </p:stCondLst>
                            <p:childTnLst>
                              <p:par>
                                <p:cTn id="49" presetID="12" presetClass="entr" presetSubtype="4" fill="hold" grpId="0" nodeType="afterEffect">
                                  <p:stCondLst>
                                    <p:cond delay="0"/>
                                  </p:stCondLst>
                                  <p:childTnLst>
                                    <p:set>
                                      <p:cBhvr>
                                        <p:cTn id="50" dur="1" fill="hold">
                                          <p:stCondLst>
                                            <p:cond delay="0"/>
                                          </p:stCondLst>
                                        </p:cTn>
                                        <p:tgtEl>
                                          <p:spTgt spid="95"/>
                                        </p:tgtEl>
                                        <p:attrNameLst>
                                          <p:attrName>style.visibility</p:attrName>
                                        </p:attrNameLst>
                                      </p:cBhvr>
                                      <p:to>
                                        <p:strVal val="visible"/>
                                      </p:to>
                                    </p:set>
                                    <p:anim calcmode="lin" valueType="num">
                                      <p:cBhvr additive="base">
                                        <p:cTn id="51" dur="300"/>
                                        <p:tgtEl>
                                          <p:spTgt spid="95"/>
                                        </p:tgtEl>
                                        <p:attrNameLst>
                                          <p:attrName>ppt_y</p:attrName>
                                        </p:attrNameLst>
                                      </p:cBhvr>
                                      <p:tavLst>
                                        <p:tav tm="0">
                                          <p:val>
                                            <p:strVal val="#ppt_y+#ppt_h*1.125000"/>
                                          </p:val>
                                        </p:tav>
                                        <p:tav tm="100000">
                                          <p:val>
                                            <p:strVal val="#ppt_y"/>
                                          </p:val>
                                        </p:tav>
                                      </p:tavLst>
                                    </p:anim>
                                    <p:animEffect transition="in" filter="wipe(up)">
                                      <p:cBhvr>
                                        <p:cTn id="52" dur="300"/>
                                        <p:tgtEl>
                                          <p:spTgt spid="9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14"/>
                                        </p:tgtEl>
                                        <p:attrNameLst>
                                          <p:attrName>style.visibility</p:attrName>
                                        </p:attrNameLst>
                                      </p:cBhvr>
                                      <p:to>
                                        <p:strVal val="visible"/>
                                      </p:to>
                                    </p:set>
                                    <p:animEffect transition="in" filter="fade">
                                      <p:cBhvr>
                                        <p:cTn id="55" dur="500"/>
                                        <p:tgtEl>
                                          <p:spTgt spid="114"/>
                                        </p:tgtEl>
                                      </p:cBhvr>
                                    </p:animEffect>
                                  </p:childTnLst>
                                </p:cTn>
                              </p:par>
                            </p:childTnLst>
                          </p:cTn>
                        </p:par>
                        <p:par>
                          <p:cTn id="56" fill="hold">
                            <p:stCondLst>
                              <p:cond delay="5000"/>
                            </p:stCondLst>
                            <p:childTnLst>
                              <p:par>
                                <p:cTn id="57" presetID="12" presetClass="entr" presetSubtype="4" fill="hold" grpId="0" nodeType="afterEffect">
                                  <p:stCondLst>
                                    <p:cond delay="0"/>
                                  </p:stCondLst>
                                  <p:childTnLst>
                                    <p:set>
                                      <p:cBhvr>
                                        <p:cTn id="58" dur="1" fill="hold">
                                          <p:stCondLst>
                                            <p:cond delay="0"/>
                                          </p:stCondLst>
                                        </p:cTn>
                                        <p:tgtEl>
                                          <p:spTgt spid="115"/>
                                        </p:tgtEl>
                                        <p:attrNameLst>
                                          <p:attrName>style.visibility</p:attrName>
                                        </p:attrNameLst>
                                      </p:cBhvr>
                                      <p:to>
                                        <p:strVal val="visible"/>
                                      </p:to>
                                    </p:set>
                                    <p:anim calcmode="lin" valueType="num">
                                      <p:cBhvr additive="base">
                                        <p:cTn id="59" dur="300"/>
                                        <p:tgtEl>
                                          <p:spTgt spid="115"/>
                                        </p:tgtEl>
                                        <p:attrNameLst>
                                          <p:attrName>ppt_y</p:attrName>
                                        </p:attrNameLst>
                                      </p:cBhvr>
                                      <p:tavLst>
                                        <p:tav tm="0">
                                          <p:val>
                                            <p:strVal val="#ppt_y+#ppt_h*1.125000"/>
                                          </p:val>
                                        </p:tav>
                                        <p:tav tm="100000">
                                          <p:val>
                                            <p:strVal val="#ppt_y"/>
                                          </p:val>
                                        </p:tav>
                                      </p:tavLst>
                                    </p:anim>
                                    <p:animEffect transition="in" filter="wipe(up)">
                                      <p:cBhvr>
                                        <p:cTn id="60" dur="300"/>
                                        <p:tgtEl>
                                          <p:spTgt spid="11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fade">
                                      <p:cBhvr>
                                        <p:cTn id="63" dur="500"/>
                                        <p:tgtEl>
                                          <p:spTgt spid="127"/>
                                        </p:tgtEl>
                                      </p:cBhvr>
                                    </p:animEffect>
                                  </p:childTnLst>
                                </p:cTn>
                              </p:par>
                            </p:childTnLst>
                          </p:cTn>
                        </p:par>
                        <p:par>
                          <p:cTn id="64" fill="hold">
                            <p:stCondLst>
                              <p:cond delay="5500"/>
                            </p:stCondLst>
                            <p:childTnLst>
                              <p:par>
                                <p:cTn id="65" presetID="12" presetClass="entr" presetSubtype="4" fill="hold" grpId="0" nodeType="afterEffect">
                                  <p:stCondLst>
                                    <p:cond delay="0"/>
                                  </p:stCondLst>
                                  <p:childTnLst>
                                    <p:set>
                                      <p:cBhvr>
                                        <p:cTn id="66" dur="1" fill="hold">
                                          <p:stCondLst>
                                            <p:cond delay="0"/>
                                          </p:stCondLst>
                                        </p:cTn>
                                        <p:tgtEl>
                                          <p:spTgt spid="116"/>
                                        </p:tgtEl>
                                        <p:attrNameLst>
                                          <p:attrName>style.visibility</p:attrName>
                                        </p:attrNameLst>
                                      </p:cBhvr>
                                      <p:to>
                                        <p:strVal val="visible"/>
                                      </p:to>
                                    </p:set>
                                    <p:anim calcmode="lin" valueType="num">
                                      <p:cBhvr additive="base">
                                        <p:cTn id="67" dur="300"/>
                                        <p:tgtEl>
                                          <p:spTgt spid="116"/>
                                        </p:tgtEl>
                                        <p:attrNameLst>
                                          <p:attrName>ppt_y</p:attrName>
                                        </p:attrNameLst>
                                      </p:cBhvr>
                                      <p:tavLst>
                                        <p:tav tm="0">
                                          <p:val>
                                            <p:strVal val="#ppt_y+#ppt_h*1.125000"/>
                                          </p:val>
                                        </p:tav>
                                        <p:tav tm="100000">
                                          <p:val>
                                            <p:strVal val="#ppt_y"/>
                                          </p:val>
                                        </p:tav>
                                      </p:tavLst>
                                    </p:anim>
                                    <p:animEffect transition="in" filter="wipe(up)">
                                      <p:cBhvr>
                                        <p:cTn id="68" dur="300"/>
                                        <p:tgtEl>
                                          <p:spTgt spid="11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28"/>
                                        </p:tgtEl>
                                        <p:attrNameLst>
                                          <p:attrName>style.visibility</p:attrName>
                                        </p:attrNameLst>
                                      </p:cBhvr>
                                      <p:to>
                                        <p:strVal val="visible"/>
                                      </p:to>
                                    </p:set>
                                    <p:animEffect transition="in" filter="fade">
                                      <p:cBhvr>
                                        <p:cTn id="71" dur="500"/>
                                        <p:tgtEl>
                                          <p:spTgt spid="128"/>
                                        </p:tgtEl>
                                      </p:cBhvr>
                                    </p:animEffect>
                                  </p:childTnLst>
                                </p:cTn>
                              </p:par>
                            </p:childTnLst>
                          </p:cTn>
                        </p:par>
                        <p:par>
                          <p:cTn id="72" fill="hold">
                            <p:stCondLst>
                              <p:cond delay="6000"/>
                            </p:stCondLst>
                            <p:childTnLst>
                              <p:par>
                                <p:cTn id="73" presetID="12" presetClass="entr" presetSubtype="4" fill="hold" grpId="0" nodeType="after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additive="base">
                                        <p:cTn id="75" dur="300"/>
                                        <p:tgtEl>
                                          <p:spTgt spid="117"/>
                                        </p:tgtEl>
                                        <p:attrNameLst>
                                          <p:attrName>ppt_y</p:attrName>
                                        </p:attrNameLst>
                                      </p:cBhvr>
                                      <p:tavLst>
                                        <p:tav tm="0">
                                          <p:val>
                                            <p:strVal val="#ppt_y+#ppt_h*1.125000"/>
                                          </p:val>
                                        </p:tav>
                                        <p:tav tm="100000">
                                          <p:val>
                                            <p:strVal val="#ppt_y"/>
                                          </p:val>
                                        </p:tav>
                                      </p:tavLst>
                                    </p:anim>
                                    <p:animEffect transition="in" filter="wipe(up)">
                                      <p:cBhvr>
                                        <p:cTn id="76" dur="300"/>
                                        <p:tgtEl>
                                          <p:spTgt spid="11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29"/>
                                        </p:tgtEl>
                                        <p:attrNameLst>
                                          <p:attrName>style.visibility</p:attrName>
                                        </p:attrNameLst>
                                      </p:cBhvr>
                                      <p:to>
                                        <p:strVal val="visible"/>
                                      </p:to>
                                    </p:set>
                                    <p:animEffect transition="in" filter="fade">
                                      <p:cBhvr>
                                        <p:cTn id="79" dur="500"/>
                                        <p:tgtEl>
                                          <p:spTgt spid="129"/>
                                        </p:tgtEl>
                                      </p:cBhvr>
                                    </p:animEffect>
                                  </p:childTnLst>
                                </p:cTn>
                              </p:par>
                            </p:childTnLst>
                          </p:cTn>
                        </p:par>
                        <p:par>
                          <p:cTn id="80" fill="hold">
                            <p:stCondLst>
                              <p:cond delay="6500"/>
                            </p:stCondLst>
                            <p:childTnLst>
                              <p:par>
                                <p:cTn id="81" presetID="12" presetClass="entr" presetSubtype="4" fill="hold" grpId="0" nodeType="afterEffect">
                                  <p:stCondLst>
                                    <p:cond delay="0"/>
                                  </p:stCondLst>
                                  <p:childTnLst>
                                    <p:set>
                                      <p:cBhvr>
                                        <p:cTn id="82" dur="1" fill="hold">
                                          <p:stCondLst>
                                            <p:cond delay="0"/>
                                          </p:stCondLst>
                                        </p:cTn>
                                        <p:tgtEl>
                                          <p:spTgt spid="118"/>
                                        </p:tgtEl>
                                        <p:attrNameLst>
                                          <p:attrName>style.visibility</p:attrName>
                                        </p:attrNameLst>
                                      </p:cBhvr>
                                      <p:to>
                                        <p:strVal val="visible"/>
                                      </p:to>
                                    </p:set>
                                    <p:anim calcmode="lin" valueType="num">
                                      <p:cBhvr additive="base">
                                        <p:cTn id="83" dur="300"/>
                                        <p:tgtEl>
                                          <p:spTgt spid="118"/>
                                        </p:tgtEl>
                                        <p:attrNameLst>
                                          <p:attrName>ppt_y</p:attrName>
                                        </p:attrNameLst>
                                      </p:cBhvr>
                                      <p:tavLst>
                                        <p:tav tm="0">
                                          <p:val>
                                            <p:strVal val="#ppt_y+#ppt_h*1.125000"/>
                                          </p:val>
                                        </p:tav>
                                        <p:tav tm="100000">
                                          <p:val>
                                            <p:strVal val="#ppt_y"/>
                                          </p:val>
                                        </p:tav>
                                      </p:tavLst>
                                    </p:anim>
                                    <p:animEffect transition="in" filter="wipe(up)">
                                      <p:cBhvr>
                                        <p:cTn id="84" dur="300"/>
                                        <p:tgtEl>
                                          <p:spTgt spid="11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30"/>
                                        </p:tgtEl>
                                        <p:attrNameLst>
                                          <p:attrName>style.visibility</p:attrName>
                                        </p:attrNameLst>
                                      </p:cBhvr>
                                      <p:to>
                                        <p:strVal val="visible"/>
                                      </p:to>
                                    </p:set>
                                    <p:animEffect transition="in" filter="fade">
                                      <p:cBhvr>
                                        <p:cTn id="87" dur="500"/>
                                        <p:tgtEl>
                                          <p:spTgt spid="130"/>
                                        </p:tgtEl>
                                      </p:cBhvr>
                                    </p:animEffect>
                                  </p:childTnLst>
                                </p:cTn>
                              </p:par>
                            </p:childTnLst>
                          </p:cTn>
                        </p:par>
                        <p:par>
                          <p:cTn id="88" fill="hold">
                            <p:stCondLst>
                              <p:cond delay="7000"/>
                            </p:stCondLst>
                            <p:childTnLst>
                              <p:par>
                                <p:cTn id="89" presetID="12" presetClass="entr" presetSubtype="4" fill="hold" grpId="0" nodeType="afterEffect">
                                  <p:stCondLst>
                                    <p:cond delay="0"/>
                                  </p:stCondLst>
                                  <p:childTnLst>
                                    <p:set>
                                      <p:cBhvr>
                                        <p:cTn id="90" dur="1" fill="hold">
                                          <p:stCondLst>
                                            <p:cond delay="0"/>
                                          </p:stCondLst>
                                        </p:cTn>
                                        <p:tgtEl>
                                          <p:spTgt spid="119"/>
                                        </p:tgtEl>
                                        <p:attrNameLst>
                                          <p:attrName>style.visibility</p:attrName>
                                        </p:attrNameLst>
                                      </p:cBhvr>
                                      <p:to>
                                        <p:strVal val="visible"/>
                                      </p:to>
                                    </p:set>
                                    <p:anim calcmode="lin" valueType="num">
                                      <p:cBhvr additive="base">
                                        <p:cTn id="91" dur="300"/>
                                        <p:tgtEl>
                                          <p:spTgt spid="119"/>
                                        </p:tgtEl>
                                        <p:attrNameLst>
                                          <p:attrName>ppt_y</p:attrName>
                                        </p:attrNameLst>
                                      </p:cBhvr>
                                      <p:tavLst>
                                        <p:tav tm="0">
                                          <p:val>
                                            <p:strVal val="#ppt_y+#ppt_h*1.125000"/>
                                          </p:val>
                                        </p:tav>
                                        <p:tav tm="100000">
                                          <p:val>
                                            <p:strVal val="#ppt_y"/>
                                          </p:val>
                                        </p:tav>
                                      </p:tavLst>
                                    </p:anim>
                                    <p:animEffect transition="in" filter="wipe(up)">
                                      <p:cBhvr>
                                        <p:cTn id="92" dur="300"/>
                                        <p:tgtEl>
                                          <p:spTgt spid="119"/>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31"/>
                                        </p:tgtEl>
                                        <p:attrNameLst>
                                          <p:attrName>style.visibility</p:attrName>
                                        </p:attrNameLst>
                                      </p:cBhvr>
                                      <p:to>
                                        <p:strVal val="visible"/>
                                      </p:to>
                                    </p:set>
                                    <p:animEffect transition="in" filter="fade">
                                      <p:cBhvr>
                                        <p:cTn id="95" dur="500"/>
                                        <p:tgtEl>
                                          <p:spTgt spid="131"/>
                                        </p:tgtEl>
                                      </p:cBhvr>
                                    </p:animEffect>
                                  </p:childTnLst>
                                </p:cTn>
                              </p:par>
                            </p:childTnLst>
                          </p:cTn>
                        </p:par>
                        <p:par>
                          <p:cTn id="96" fill="hold">
                            <p:stCondLst>
                              <p:cond delay="7500"/>
                            </p:stCondLst>
                            <p:childTnLst>
                              <p:par>
                                <p:cTn id="97" presetID="12" presetClass="entr" presetSubtype="4" fill="hold" grpId="0" nodeType="afterEffect">
                                  <p:stCondLst>
                                    <p:cond delay="0"/>
                                  </p:stCondLst>
                                  <p:childTnLst>
                                    <p:set>
                                      <p:cBhvr>
                                        <p:cTn id="98" dur="1" fill="hold">
                                          <p:stCondLst>
                                            <p:cond delay="0"/>
                                          </p:stCondLst>
                                        </p:cTn>
                                        <p:tgtEl>
                                          <p:spTgt spid="120"/>
                                        </p:tgtEl>
                                        <p:attrNameLst>
                                          <p:attrName>style.visibility</p:attrName>
                                        </p:attrNameLst>
                                      </p:cBhvr>
                                      <p:to>
                                        <p:strVal val="visible"/>
                                      </p:to>
                                    </p:set>
                                    <p:anim calcmode="lin" valueType="num">
                                      <p:cBhvr additive="base">
                                        <p:cTn id="99" dur="300"/>
                                        <p:tgtEl>
                                          <p:spTgt spid="120"/>
                                        </p:tgtEl>
                                        <p:attrNameLst>
                                          <p:attrName>ppt_y</p:attrName>
                                        </p:attrNameLst>
                                      </p:cBhvr>
                                      <p:tavLst>
                                        <p:tav tm="0">
                                          <p:val>
                                            <p:strVal val="#ppt_y+#ppt_h*1.125000"/>
                                          </p:val>
                                        </p:tav>
                                        <p:tav tm="100000">
                                          <p:val>
                                            <p:strVal val="#ppt_y"/>
                                          </p:val>
                                        </p:tav>
                                      </p:tavLst>
                                    </p:anim>
                                    <p:animEffect transition="in" filter="wipe(up)">
                                      <p:cBhvr>
                                        <p:cTn id="100" dur="300"/>
                                        <p:tgtEl>
                                          <p:spTgt spid="120"/>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96"/>
                                        </p:tgtEl>
                                        <p:attrNameLst>
                                          <p:attrName>style.visibility</p:attrName>
                                        </p:attrNameLst>
                                      </p:cBhvr>
                                      <p:to>
                                        <p:strVal val="visible"/>
                                      </p:to>
                                    </p:set>
                                    <p:animEffect transition="in" filter="fade">
                                      <p:cBhvr>
                                        <p:cTn id="103" dur="500"/>
                                        <p:tgtEl>
                                          <p:spTgt spid="96"/>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97"/>
                                        </p:tgtEl>
                                        <p:attrNameLst>
                                          <p:attrName>style.visibility</p:attrName>
                                        </p:attrNameLst>
                                      </p:cBhvr>
                                      <p:to>
                                        <p:strVal val="visible"/>
                                      </p:to>
                                    </p:set>
                                    <p:animEffect transition="in" filter="fade">
                                      <p:cBhvr>
                                        <p:cTn id="106" dur="500"/>
                                        <p:tgtEl>
                                          <p:spTgt spid="97"/>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98"/>
                                        </p:tgtEl>
                                        <p:attrNameLst>
                                          <p:attrName>style.visibility</p:attrName>
                                        </p:attrNameLst>
                                      </p:cBhvr>
                                      <p:to>
                                        <p:strVal val="visible"/>
                                      </p:to>
                                    </p:set>
                                    <p:animEffect transition="in" filter="fade">
                                      <p:cBhvr>
                                        <p:cTn id="109" dur="500"/>
                                        <p:tgtEl>
                                          <p:spTgt spid="98"/>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99"/>
                                        </p:tgtEl>
                                        <p:attrNameLst>
                                          <p:attrName>style.visibility</p:attrName>
                                        </p:attrNameLst>
                                      </p:cBhvr>
                                      <p:to>
                                        <p:strVal val="visible"/>
                                      </p:to>
                                    </p:set>
                                    <p:animEffect transition="in" filter="fade">
                                      <p:cBhvr>
                                        <p:cTn id="112" dur="500"/>
                                        <p:tgtEl>
                                          <p:spTgt spid="99"/>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00"/>
                                        </p:tgtEl>
                                        <p:attrNameLst>
                                          <p:attrName>style.visibility</p:attrName>
                                        </p:attrNameLst>
                                      </p:cBhvr>
                                      <p:to>
                                        <p:strVal val="visible"/>
                                      </p:to>
                                    </p:set>
                                    <p:animEffect transition="in" filter="fade">
                                      <p:cBhvr>
                                        <p:cTn id="115" dur="500"/>
                                        <p:tgtEl>
                                          <p:spTgt spid="100"/>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01"/>
                                        </p:tgtEl>
                                        <p:attrNameLst>
                                          <p:attrName>style.visibility</p:attrName>
                                        </p:attrNameLst>
                                      </p:cBhvr>
                                      <p:to>
                                        <p:strVal val="visible"/>
                                      </p:to>
                                    </p:set>
                                    <p:animEffect transition="in" filter="fade">
                                      <p:cBhvr>
                                        <p:cTn id="118" dur="500"/>
                                        <p:tgtEl>
                                          <p:spTgt spid="101"/>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32"/>
                                        </p:tgtEl>
                                        <p:attrNameLst>
                                          <p:attrName>style.visibility</p:attrName>
                                        </p:attrNameLst>
                                      </p:cBhvr>
                                      <p:to>
                                        <p:strVal val="visible"/>
                                      </p:to>
                                    </p:set>
                                    <p:animEffect transition="in" filter="fade">
                                      <p:cBhvr>
                                        <p:cTn id="121" dur="500"/>
                                        <p:tgtEl>
                                          <p:spTgt spid="132"/>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121"/>
                                        </p:tgtEl>
                                        <p:attrNameLst>
                                          <p:attrName>style.visibility</p:attrName>
                                        </p:attrNameLst>
                                      </p:cBhvr>
                                      <p:to>
                                        <p:strVal val="visible"/>
                                      </p:to>
                                    </p:set>
                                    <p:animEffect transition="in" filter="fade">
                                      <p:cBhvr>
                                        <p:cTn id="124" dur="500"/>
                                        <p:tgtEl>
                                          <p:spTgt spid="121"/>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122"/>
                                        </p:tgtEl>
                                        <p:attrNameLst>
                                          <p:attrName>style.visibility</p:attrName>
                                        </p:attrNameLst>
                                      </p:cBhvr>
                                      <p:to>
                                        <p:strVal val="visible"/>
                                      </p:to>
                                    </p:set>
                                    <p:animEffect transition="in" filter="fade">
                                      <p:cBhvr>
                                        <p:cTn id="127" dur="500"/>
                                        <p:tgtEl>
                                          <p:spTgt spid="122"/>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123"/>
                                        </p:tgtEl>
                                        <p:attrNameLst>
                                          <p:attrName>style.visibility</p:attrName>
                                        </p:attrNameLst>
                                      </p:cBhvr>
                                      <p:to>
                                        <p:strVal val="visible"/>
                                      </p:to>
                                    </p:set>
                                    <p:animEffect transition="in" filter="fade">
                                      <p:cBhvr>
                                        <p:cTn id="130" dur="500"/>
                                        <p:tgtEl>
                                          <p:spTgt spid="123"/>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124"/>
                                        </p:tgtEl>
                                        <p:attrNameLst>
                                          <p:attrName>style.visibility</p:attrName>
                                        </p:attrNameLst>
                                      </p:cBhvr>
                                      <p:to>
                                        <p:strVal val="visible"/>
                                      </p:to>
                                    </p:set>
                                    <p:animEffect transition="in" filter="fade">
                                      <p:cBhvr>
                                        <p:cTn id="133" dur="500"/>
                                        <p:tgtEl>
                                          <p:spTgt spid="124"/>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25"/>
                                        </p:tgtEl>
                                        <p:attrNameLst>
                                          <p:attrName>style.visibility</p:attrName>
                                        </p:attrNameLst>
                                      </p:cBhvr>
                                      <p:to>
                                        <p:strVal val="visible"/>
                                      </p:to>
                                    </p:set>
                                    <p:animEffect transition="in" filter="fade">
                                      <p:cBhvr>
                                        <p:cTn id="136" dur="500"/>
                                        <p:tgtEl>
                                          <p:spTgt spid="125"/>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126"/>
                                        </p:tgtEl>
                                        <p:attrNameLst>
                                          <p:attrName>style.visibility</p:attrName>
                                        </p:attrNameLst>
                                      </p:cBhvr>
                                      <p:to>
                                        <p:strVal val="visible"/>
                                      </p:to>
                                    </p:set>
                                    <p:animEffect transition="in" filter="fade">
                                      <p:cBhvr>
                                        <p:cTn id="139" dur="500"/>
                                        <p:tgtEl>
                                          <p:spTgt spid="126"/>
                                        </p:tgtEl>
                                      </p:cBhvr>
                                    </p:animEffect>
                                  </p:childTnLst>
                                </p:cTn>
                              </p:par>
                            </p:childTnLst>
                          </p:cTn>
                        </p:par>
                        <p:par>
                          <p:cTn id="140" fill="hold">
                            <p:stCondLst>
                              <p:cond delay="8000"/>
                            </p:stCondLst>
                            <p:childTnLst>
                              <p:par>
                                <p:cTn id="141" presetID="14" presetClass="entr" presetSubtype="10" fill="hold" nodeType="afterEffect">
                                  <p:stCondLst>
                                    <p:cond delay="0"/>
                                  </p:stCondLst>
                                  <p:childTnLst>
                                    <p:set>
                                      <p:cBhvr>
                                        <p:cTn id="142" dur="1" fill="hold">
                                          <p:stCondLst>
                                            <p:cond delay="0"/>
                                          </p:stCondLst>
                                        </p:cTn>
                                        <p:tgtEl>
                                          <p:spTgt spid="103"/>
                                        </p:tgtEl>
                                        <p:attrNameLst>
                                          <p:attrName>style.visibility</p:attrName>
                                        </p:attrNameLst>
                                      </p:cBhvr>
                                      <p:to>
                                        <p:strVal val="visible"/>
                                      </p:to>
                                    </p:set>
                                    <p:animEffect transition="in" filter="randombar(horizontal)">
                                      <p:cBhvr>
                                        <p:cTn id="143" dur="500"/>
                                        <p:tgtEl>
                                          <p:spTgt spid="103"/>
                                        </p:tgtEl>
                                      </p:cBhvr>
                                    </p:animEffect>
                                  </p:childTnLst>
                                </p:cTn>
                              </p:par>
                            </p:childTnLst>
                          </p:cTn>
                        </p:par>
                        <p:par>
                          <p:cTn id="144" fill="hold">
                            <p:stCondLst>
                              <p:cond delay="8500"/>
                            </p:stCondLst>
                            <p:childTnLst>
                              <p:par>
                                <p:cTn id="145" presetID="12" presetClass="entr" presetSubtype="1" fill="hold" grpId="0" nodeType="afterEffect">
                                  <p:stCondLst>
                                    <p:cond delay="0"/>
                                  </p:stCondLst>
                                  <p:childTnLst>
                                    <p:set>
                                      <p:cBhvr>
                                        <p:cTn id="146" dur="1" fill="hold">
                                          <p:stCondLst>
                                            <p:cond delay="0"/>
                                          </p:stCondLst>
                                        </p:cTn>
                                        <p:tgtEl>
                                          <p:spTgt spid="102"/>
                                        </p:tgtEl>
                                        <p:attrNameLst>
                                          <p:attrName>style.visibility</p:attrName>
                                        </p:attrNameLst>
                                      </p:cBhvr>
                                      <p:to>
                                        <p:strVal val="visible"/>
                                      </p:to>
                                    </p:set>
                                    <p:anim calcmode="lin" valueType="num">
                                      <p:cBhvr additive="base">
                                        <p:cTn id="147" dur="1000"/>
                                        <p:tgtEl>
                                          <p:spTgt spid="102"/>
                                        </p:tgtEl>
                                        <p:attrNameLst>
                                          <p:attrName>ppt_y</p:attrName>
                                        </p:attrNameLst>
                                      </p:cBhvr>
                                      <p:tavLst>
                                        <p:tav tm="0">
                                          <p:val>
                                            <p:strVal val="#ppt_y-#ppt_h*1.125000"/>
                                          </p:val>
                                        </p:tav>
                                        <p:tav tm="100000">
                                          <p:val>
                                            <p:strVal val="#ppt_y"/>
                                          </p:val>
                                        </p:tav>
                                      </p:tavLst>
                                    </p:anim>
                                    <p:animEffect transition="in" filter="wipe(down)">
                                      <p:cBhvr>
                                        <p:cTn id="148" dur="10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0" grpId="0" animBg="1"/>
      <p:bldP spid="91" grpId="0" animBg="1"/>
      <p:bldP spid="92" grpId="0" animBg="1"/>
      <p:bldP spid="93" grpId="0" animBg="1"/>
      <p:bldP spid="94" grpId="0" animBg="1"/>
      <p:bldP spid="95" grpId="0" animBg="1"/>
      <p:bldP spid="96" grpId="0"/>
      <p:bldP spid="97" grpId="0"/>
      <p:bldP spid="98" grpId="0"/>
      <p:bldP spid="99" grpId="0"/>
      <p:bldP spid="100" grpId="0"/>
      <p:bldP spid="101" grpId="0"/>
      <p:bldP spid="102" grpId="0"/>
      <p:bldP spid="109" grpId="0"/>
      <p:bldP spid="110" grpId="0"/>
      <p:bldP spid="111" grpId="0"/>
      <p:bldP spid="112" grpId="0"/>
      <p:bldP spid="113" grpId="0"/>
      <p:bldP spid="114" grpId="0"/>
      <p:bldP spid="115" grpId="0" animBg="1"/>
      <p:bldP spid="116" grpId="0" animBg="1"/>
      <p:bldP spid="117" grpId="0" animBg="1"/>
      <p:bldP spid="118" grpId="0" animBg="1"/>
      <p:bldP spid="119" grpId="0" animBg="1"/>
      <p:bldP spid="120" grpId="0" animBg="1"/>
      <p:bldP spid="121" grpId="0"/>
      <p:bldP spid="122" grpId="0"/>
      <p:bldP spid="123" grpId="0"/>
      <p:bldP spid="124" grpId="0"/>
      <p:bldP spid="125" grpId="0"/>
      <p:bldP spid="126" grpId="0"/>
      <p:bldP spid="127" grpId="0"/>
      <p:bldP spid="128" grpId="0"/>
      <p:bldP spid="129" grpId="0"/>
      <p:bldP spid="130" grpId="0"/>
      <p:bldP spid="131" grpId="0"/>
      <p:bldP spid="1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99592" y="1796291"/>
            <a:ext cx="1816788" cy="18167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Picture 3" descr="C:\Users\Administrator\Desktop\企业\timg (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8423" y="1811469"/>
            <a:ext cx="1778000" cy="17780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8"/>
          <p:cNvSpPr>
            <a:spLocks noChangeArrowheads="1"/>
          </p:cNvSpPr>
          <p:nvPr/>
        </p:nvSpPr>
        <p:spPr bwMode="auto">
          <a:xfrm>
            <a:off x="2401596" y="409119"/>
            <a:ext cx="1826130" cy="584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4" tIns="45717" rIns="91434" bIns="45717">
            <a:spAutoFit/>
          </a:bodyPr>
          <a:lstStyle/>
          <a:p>
            <a:pPr algn="ctr"/>
            <a:r>
              <a:rPr lang="zh-CN" altLang="en-US" sz="3200" b="1" dirty="0">
                <a:solidFill>
                  <a:schemeClr val="bg2">
                    <a:lumMod val="75000"/>
                    <a:lumOff val="25000"/>
                  </a:schemeClr>
                </a:solidFill>
                <a:latin typeface="微软雅黑" panose="020B0503020204020204" pitchFamily="34" charset="-122"/>
                <a:ea typeface="微软雅黑" panose="020B0503020204020204" pitchFamily="34" charset="-122"/>
                <a:sym typeface="方正大黑简体" pitchFamily="65" charset="-122"/>
              </a:rPr>
              <a:t>优秀员工</a:t>
            </a:r>
          </a:p>
        </p:txBody>
      </p:sp>
      <p:sp>
        <p:nvSpPr>
          <p:cNvPr id="14" name="前言"/>
          <p:cNvSpPr>
            <a:spLocks noChangeArrowheads="1"/>
          </p:cNvSpPr>
          <p:nvPr/>
        </p:nvSpPr>
        <p:spPr bwMode="auto">
          <a:xfrm>
            <a:off x="1979712" y="817595"/>
            <a:ext cx="3171507" cy="6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en-US" altLang="zh-CN" sz="3600" b="1" dirty="0" err="1">
                <a:solidFill>
                  <a:srgbClr val="1B4C98"/>
                </a:solidFill>
                <a:latin typeface="N.O.- Movement" pitchFamily="2" charset="0"/>
                <a:ea typeface="+mn-ea"/>
                <a:sym typeface="Impact" panose="020B0806030902050204" pitchFamily="34" charset="0"/>
              </a:rPr>
              <a:t>ellent</a:t>
            </a:r>
            <a:r>
              <a:rPr lang="en-US" altLang="zh-CN" sz="3600" b="1" dirty="0">
                <a:solidFill>
                  <a:srgbClr val="1B4C98"/>
                </a:solidFill>
                <a:latin typeface="N.O.- Movement" pitchFamily="2" charset="0"/>
                <a:ea typeface="+mn-ea"/>
                <a:sym typeface="Impact" panose="020B0806030902050204" pitchFamily="34" charset="0"/>
              </a:rPr>
              <a:t> staff</a:t>
            </a:r>
            <a:endParaRPr lang="zh-CN" altLang="en-US" sz="3600" b="1" dirty="0">
              <a:solidFill>
                <a:srgbClr val="1B4C98"/>
              </a:solidFill>
              <a:latin typeface="N.O.- Movement" pitchFamily="2" charset="0"/>
              <a:ea typeface="+mn-ea"/>
              <a:sym typeface="Impact" panose="020B0806030902050204" pitchFamily="34" charset="0"/>
            </a:endParaRPr>
          </a:p>
        </p:txBody>
      </p:sp>
      <p:sp>
        <p:nvSpPr>
          <p:cNvPr id="24" name="Rounded Rectangle 129"/>
          <p:cNvSpPr/>
          <p:nvPr/>
        </p:nvSpPr>
        <p:spPr>
          <a:xfrm>
            <a:off x="2165655" y="2934718"/>
            <a:ext cx="1702460" cy="26701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400">
              <a:latin typeface="微软雅黑" panose="020B0503020204020204" pitchFamily="34" charset="-122"/>
              <a:ea typeface="微软雅黑" panose="020B0503020204020204" pitchFamily="34" charset="-122"/>
            </a:endParaRPr>
          </a:p>
        </p:txBody>
      </p:sp>
      <p:sp>
        <p:nvSpPr>
          <p:cNvPr id="25" name="Rounded Rectangle 144"/>
          <p:cNvSpPr/>
          <p:nvPr/>
        </p:nvSpPr>
        <p:spPr>
          <a:xfrm>
            <a:off x="2137418" y="3279473"/>
            <a:ext cx="1725451" cy="267012"/>
          </a:xfrm>
          <a:prstGeom prst="roundRect">
            <a:avLst>
              <a:gd name="adj" fmla="val 50000"/>
            </a:avLst>
          </a:prstGeom>
          <a:gradFill>
            <a:gsLst>
              <a:gs pos="0">
                <a:srgbClr val="0E347D"/>
              </a:gs>
              <a:gs pos="75000">
                <a:srgbClr val="1B4C98"/>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400">
              <a:latin typeface="微软雅黑" panose="020B0503020204020204" pitchFamily="34" charset="-122"/>
              <a:ea typeface="微软雅黑" panose="020B0503020204020204" pitchFamily="34" charset="-122"/>
            </a:endParaRPr>
          </a:p>
        </p:txBody>
      </p:sp>
      <p:sp>
        <p:nvSpPr>
          <p:cNvPr id="26" name="TextBox 25"/>
          <p:cNvSpPr txBox="1"/>
          <p:nvPr/>
        </p:nvSpPr>
        <p:spPr>
          <a:xfrm>
            <a:off x="1946535" y="2919299"/>
            <a:ext cx="2144341"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所在部门：策划部</a:t>
            </a:r>
          </a:p>
        </p:txBody>
      </p:sp>
      <p:sp>
        <p:nvSpPr>
          <p:cNvPr id="27" name="TextBox 26"/>
          <p:cNvSpPr txBox="1"/>
          <p:nvPr/>
        </p:nvSpPr>
        <p:spPr>
          <a:xfrm>
            <a:off x="2090029" y="3259594"/>
            <a:ext cx="1856831"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姓 名</a:t>
            </a:r>
            <a:r>
              <a:rPr lang="zh-CN" altLang="en-US" sz="1400" b="1" dirty="0" smtClean="0">
                <a:solidFill>
                  <a:schemeClr val="bg1"/>
                </a:solidFill>
                <a:latin typeface="微软雅黑" panose="020B0503020204020204" pitchFamily="34" charset="-122"/>
                <a:ea typeface="微软雅黑" panose="020B0503020204020204" pitchFamily="34" charset="-122"/>
              </a:rPr>
              <a:t>：</a:t>
            </a:r>
            <a:r>
              <a:rPr lang="en-US" altLang="zh-CN" sz="1400" dirty="0">
                <a:solidFill>
                  <a:schemeClr val="bg1"/>
                </a:solidFill>
                <a:cs typeface="+mn-ea"/>
                <a:sym typeface="+mn-lt"/>
              </a:rPr>
              <a:t>chenying0907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9" name="前言"/>
          <p:cNvSpPr>
            <a:spLocks noChangeArrowheads="1"/>
          </p:cNvSpPr>
          <p:nvPr/>
        </p:nvSpPr>
        <p:spPr bwMode="auto">
          <a:xfrm>
            <a:off x="389390" y="195486"/>
            <a:ext cx="2149936" cy="144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4" tIns="45717" rIns="91434" bIns="4571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8800" b="1" dirty="0">
                <a:solidFill>
                  <a:srgbClr val="1B4C98"/>
                </a:solidFill>
                <a:latin typeface="N.O.- Movement" pitchFamily="2" charset="0"/>
                <a:ea typeface="+mn-ea"/>
                <a:sym typeface="Impact" panose="020B0806030902050204" pitchFamily="34" charset="0"/>
              </a:rPr>
              <a:t>EXC</a:t>
            </a:r>
          </a:p>
        </p:txBody>
      </p:sp>
      <p:sp>
        <p:nvSpPr>
          <p:cNvPr id="21" name="TextBox 20"/>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22" name="TextBox 13"/>
          <p:cNvSpPr txBox="1">
            <a:spLocks noChangeArrowheads="1"/>
          </p:cNvSpPr>
          <p:nvPr/>
        </p:nvSpPr>
        <p:spPr bwMode="auto">
          <a:xfrm>
            <a:off x="994532" y="4216784"/>
            <a:ext cx="2671562"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a:spLocks noChangeArrowheads="1"/>
          </p:cNvSpPr>
          <p:nvPr/>
        </p:nvSpPr>
        <p:spPr bwMode="auto">
          <a:xfrm>
            <a:off x="995722" y="3901111"/>
            <a:ext cx="146566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4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5148064" y="1779662"/>
            <a:ext cx="1816788" cy="181678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Picture 3" descr="C:\Users\Administrator\Desktop\企业\timg (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6895" y="1794840"/>
            <a:ext cx="1778000" cy="1778000"/>
          </a:xfrm>
          <a:prstGeom prst="rect">
            <a:avLst/>
          </a:prstGeom>
          <a:noFill/>
          <a:extLst>
            <a:ext uri="{909E8E84-426E-40DD-AFC4-6F175D3DCCD1}">
              <a14:hiddenFill xmlns:a14="http://schemas.microsoft.com/office/drawing/2010/main">
                <a:solidFill>
                  <a:srgbClr val="FFFFFF"/>
                </a:solidFill>
              </a14:hiddenFill>
            </a:ext>
          </a:extLst>
        </p:spPr>
      </p:pic>
      <p:sp>
        <p:nvSpPr>
          <p:cNvPr id="31" name="Rounded Rectangle 129"/>
          <p:cNvSpPr/>
          <p:nvPr/>
        </p:nvSpPr>
        <p:spPr>
          <a:xfrm>
            <a:off x="6414127" y="2918089"/>
            <a:ext cx="1702460" cy="267012"/>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400">
              <a:latin typeface="微软雅黑" panose="020B0503020204020204" pitchFamily="34" charset="-122"/>
              <a:ea typeface="微软雅黑" panose="020B0503020204020204" pitchFamily="34" charset="-122"/>
            </a:endParaRPr>
          </a:p>
        </p:txBody>
      </p:sp>
      <p:sp>
        <p:nvSpPr>
          <p:cNvPr id="32" name="Rounded Rectangle 144"/>
          <p:cNvSpPr/>
          <p:nvPr/>
        </p:nvSpPr>
        <p:spPr>
          <a:xfrm>
            <a:off x="6385890" y="3262844"/>
            <a:ext cx="1725451" cy="267012"/>
          </a:xfrm>
          <a:prstGeom prst="roundRect">
            <a:avLst>
              <a:gd name="adj" fmla="val 50000"/>
            </a:avLst>
          </a:prstGeom>
          <a:gradFill>
            <a:gsLst>
              <a:gs pos="0">
                <a:srgbClr val="0E347D"/>
              </a:gs>
              <a:gs pos="75000">
                <a:srgbClr val="1B4C98"/>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400">
              <a:latin typeface="微软雅黑" panose="020B0503020204020204" pitchFamily="34" charset="-122"/>
              <a:ea typeface="微软雅黑" panose="020B0503020204020204" pitchFamily="34" charset="-122"/>
            </a:endParaRPr>
          </a:p>
        </p:txBody>
      </p:sp>
      <p:sp>
        <p:nvSpPr>
          <p:cNvPr id="33" name="TextBox 32"/>
          <p:cNvSpPr txBox="1"/>
          <p:nvPr/>
        </p:nvSpPr>
        <p:spPr>
          <a:xfrm>
            <a:off x="6195007" y="2902670"/>
            <a:ext cx="2144341"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所在部门：策划部</a:t>
            </a:r>
          </a:p>
        </p:txBody>
      </p:sp>
      <p:sp>
        <p:nvSpPr>
          <p:cNvPr id="34" name="TextBox 33"/>
          <p:cNvSpPr txBox="1"/>
          <p:nvPr/>
        </p:nvSpPr>
        <p:spPr>
          <a:xfrm>
            <a:off x="6338501" y="3242965"/>
            <a:ext cx="1856831"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姓 名</a:t>
            </a:r>
            <a:r>
              <a:rPr lang="zh-CN" altLang="en-US" sz="1400" b="1" dirty="0" smtClean="0">
                <a:solidFill>
                  <a:schemeClr val="bg1"/>
                </a:solidFill>
                <a:latin typeface="微软雅黑" panose="020B0503020204020204" pitchFamily="34" charset="-122"/>
                <a:ea typeface="微软雅黑" panose="020B0503020204020204" pitchFamily="34" charset="-122"/>
              </a:rPr>
              <a:t>：</a:t>
            </a:r>
            <a:r>
              <a:rPr lang="en-US" altLang="zh-CN" sz="1400" dirty="0">
                <a:solidFill>
                  <a:schemeClr val="bg1"/>
                </a:solidFill>
                <a:cs typeface="+mn-ea"/>
                <a:sym typeface="+mn-lt"/>
              </a:rPr>
              <a:t>chenying0907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35" name="TextBox 13"/>
          <p:cNvSpPr txBox="1">
            <a:spLocks noChangeArrowheads="1"/>
          </p:cNvSpPr>
          <p:nvPr/>
        </p:nvSpPr>
        <p:spPr bwMode="auto">
          <a:xfrm>
            <a:off x="5243004" y="4200155"/>
            <a:ext cx="2671562"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a:spLocks noChangeArrowheads="1"/>
          </p:cNvSpPr>
          <p:nvPr/>
        </p:nvSpPr>
        <p:spPr bwMode="auto">
          <a:xfrm>
            <a:off x="5244194" y="3884482"/>
            <a:ext cx="146566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4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1" presetClass="entr" presetSubtype="1"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heel(1)">
                                      <p:cBhvr>
                                        <p:cTn id="25" dur="2000"/>
                                        <p:tgtEl>
                                          <p:spTgt spid="18"/>
                                        </p:tgtEl>
                                      </p:cBhvr>
                                    </p:animEffect>
                                  </p:childTnLst>
                                </p:cTn>
                              </p:par>
                            </p:childTnLst>
                          </p:cTn>
                        </p:par>
                        <p:par>
                          <p:cTn id="26" fill="hold">
                            <p:stCondLst>
                              <p:cond delay="4500"/>
                            </p:stCondLst>
                            <p:childTnLst>
                              <p:par>
                                <p:cTn id="27" presetID="8" presetClass="emph" presetSubtype="0" fill="hold" nodeType="afterEffect">
                                  <p:stCondLst>
                                    <p:cond delay="0"/>
                                  </p:stCondLst>
                                  <p:childTnLst>
                                    <p:animRot by="21600000">
                                      <p:cBhvr>
                                        <p:cTn id="28" dur="2000" fill="hold"/>
                                        <p:tgtEl>
                                          <p:spTgt spid="18"/>
                                        </p:tgtEl>
                                        <p:attrNameLst>
                                          <p:attrName>r</p:attrName>
                                        </p:attrNameLst>
                                      </p:cBhvr>
                                    </p:animRot>
                                  </p:childTnLst>
                                </p:cTn>
                              </p:par>
                            </p:childTnLst>
                          </p:cTn>
                        </p:par>
                        <p:par>
                          <p:cTn id="29" fill="hold">
                            <p:stCondLst>
                              <p:cond delay="6500"/>
                            </p:stCondLst>
                            <p:childTnLst>
                              <p:par>
                                <p:cTn id="30" presetID="16" presetClass="entr" presetSubtype="21"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barn(inVertical)">
                                      <p:cBhvr>
                                        <p:cTn id="32" dur="500"/>
                                        <p:tgtEl>
                                          <p:spTgt spid="24"/>
                                        </p:tgtEl>
                                      </p:cBhvr>
                                    </p:animEffect>
                                  </p:childTnLst>
                                </p:cTn>
                              </p:par>
                            </p:childTnLst>
                          </p:cTn>
                        </p:par>
                        <p:par>
                          <p:cTn id="33" fill="hold">
                            <p:stCondLst>
                              <p:cond delay="7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6"/>
                                        </p:tgtEl>
                                        <p:attrNameLst>
                                          <p:attrName>style.visibility</p:attrName>
                                        </p:attrNameLst>
                                      </p:cBhvr>
                                      <p:to>
                                        <p:strVal val="visible"/>
                                      </p:to>
                                    </p:set>
                                    <p:anim calcmode="lin" valueType="num">
                                      <p:cBhvr>
                                        <p:cTn id="3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6"/>
                                        </p:tgtEl>
                                        <p:attrNameLst>
                                          <p:attrName>ppt_y</p:attrName>
                                        </p:attrNameLst>
                                      </p:cBhvr>
                                      <p:tavLst>
                                        <p:tav tm="0">
                                          <p:val>
                                            <p:strVal val="#ppt_y"/>
                                          </p:val>
                                        </p:tav>
                                        <p:tav tm="100000">
                                          <p:val>
                                            <p:strVal val="#ppt_y"/>
                                          </p:val>
                                        </p:tav>
                                      </p:tavLst>
                                    </p:anim>
                                    <p:anim calcmode="lin" valueType="num">
                                      <p:cBhvr>
                                        <p:cTn id="3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26"/>
                                        </p:tgtEl>
                                      </p:cBhvr>
                                    </p:animEffect>
                                  </p:childTnLst>
                                </p:cTn>
                              </p:par>
                            </p:childTnLst>
                          </p:cTn>
                        </p:par>
                        <p:par>
                          <p:cTn id="41" fill="hold">
                            <p:stCondLst>
                              <p:cond delay="7849"/>
                            </p:stCondLst>
                            <p:childTnLst>
                              <p:par>
                                <p:cTn id="42" presetID="16" presetClass="entr" presetSubtype="21"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barn(inVertical)">
                                      <p:cBhvr>
                                        <p:cTn id="44" dur="500"/>
                                        <p:tgtEl>
                                          <p:spTgt spid="25"/>
                                        </p:tgtEl>
                                      </p:cBhvr>
                                    </p:animEffect>
                                  </p:childTnLst>
                                </p:cTn>
                              </p:par>
                            </p:childTnLst>
                          </p:cTn>
                        </p:par>
                        <p:par>
                          <p:cTn id="45" fill="hold">
                            <p:stCondLst>
                              <p:cond delay="8349"/>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27"/>
                                        </p:tgtEl>
                                        <p:attrNameLst>
                                          <p:attrName>ppt_y</p:attrName>
                                        </p:attrNameLst>
                                      </p:cBhvr>
                                      <p:tavLst>
                                        <p:tav tm="0">
                                          <p:val>
                                            <p:strVal val="#ppt_y"/>
                                          </p:val>
                                        </p:tav>
                                        <p:tav tm="100000">
                                          <p:val>
                                            <p:strVal val="#ppt_y"/>
                                          </p:val>
                                        </p:tav>
                                      </p:tavLst>
                                    </p:anim>
                                    <p:anim calcmode="lin" valueType="num">
                                      <p:cBhvr>
                                        <p:cTn id="50"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27"/>
                                        </p:tgtEl>
                                      </p:cBhvr>
                                    </p:animEffect>
                                  </p:childTnLst>
                                </p:cTn>
                              </p:par>
                            </p:childTnLst>
                          </p:cTn>
                        </p:par>
                        <p:par>
                          <p:cTn id="53" fill="hold">
                            <p:stCondLst>
                              <p:cond delay="9600"/>
                            </p:stCondLst>
                            <p:childTnLst>
                              <p:par>
                                <p:cTn id="54" presetID="16" presetClass="entr" presetSubtype="21"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barn(inVertical)">
                                      <p:cBhvr>
                                        <p:cTn id="56" dur="500"/>
                                        <p:tgtEl>
                                          <p:spTgt spid="22"/>
                                        </p:tgtEl>
                                      </p:cBhvr>
                                    </p:animEffect>
                                  </p:childTnLst>
                                </p:cTn>
                              </p:par>
                            </p:childTnLst>
                          </p:cTn>
                        </p:par>
                        <p:par>
                          <p:cTn id="57" fill="hold">
                            <p:stCondLst>
                              <p:cond delay="10100"/>
                            </p:stCondLst>
                            <p:childTnLst>
                              <p:par>
                                <p:cTn id="58" presetID="16" presetClass="entr" presetSubtype="21"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barn(inVertical)">
                                      <p:cBhvr>
                                        <p:cTn id="60" dur="500"/>
                                        <p:tgtEl>
                                          <p:spTgt spid="23"/>
                                        </p:tgtEl>
                                      </p:cBhvr>
                                    </p:animEffect>
                                  </p:childTnLst>
                                </p:cTn>
                              </p:par>
                            </p:childTnLst>
                          </p:cTn>
                        </p:par>
                        <p:par>
                          <p:cTn id="61" fill="hold">
                            <p:stCondLst>
                              <p:cond delay="10600"/>
                            </p:stCondLst>
                            <p:childTnLst>
                              <p:par>
                                <p:cTn id="62" presetID="42" presetClass="entr" presetSubtype="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anim calcmode="lin" valueType="num">
                                      <p:cBhvr>
                                        <p:cTn id="65" dur="1000" fill="hold"/>
                                        <p:tgtEl>
                                          <p:spTgt spid="28"/>
                                        </p:tgtEl>
                                        <p:attrNameLst>
                                          <p:attrName>ppt_x</p:attrName>
                                        </p:attrNameLst>
                                      </p:cBhvr>
                                      <p:tavLst>
                                        <p:tav tm="0">
                                          <p:val>
                                            <p:strVal val="#ppt_x"/>
                                          </p:val>
                                        </p:tav>
                                        <p:tav tm="100000">
                                          <p:val>
                                            <p:strVal val="#ppt_x"/>
                                          </p:val>
                                        </p:tav>
                                      </p:tavLst>
                                    </p:anim>
                                    <p:anim calcmode="lin" valueType="num">
                                      <p:cBhvr>
                                        <p:cTn id="66" dur="1000" fill="hold"/>
                                        <p:tgtEl>
                                          <p:spTgt spid="28"/>
                                        </p:tgtEl>
                                        <p:attrNameLst>
                                          <p:attrName>ppt_y</p:attrName>
                                        </p:attrNameLst>
                                      </p:cBhvr>
                                      <p:tavLst>
                                        <p:tav tm="0">
                                          <p:val>
                                            <p:strVal val="#ppt_y+.1"/>
                                          </p:val>
                                        </p:tav>
                                        <p:tav tm="100000">
                                          <p:val>
                                            <p:strVal val="#ppt_y"/>
                                          </p:val>
                                        </p:tav>
                                      </p:tavLst>
                                    </p:anim>
                                  </p:childTnLst>
                                </p:cTn>
                              </p:par>
                            </p:childTnLst>
                          </p:cTn>
                        </p:par>
                        <p:par>
                          <p:cTn id="67" fill="hold">
                            <p:stCondLst>
                              <p:cond delay="11600"/>
                            </p:stCondLst>
                            <p:childTnLst>
                              <p:par>
                                <p:cTn id="68" presetID="21" presetClass="entr" presetSubtype="1" fill="hold"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heel(1)">
                                      <p:cBhvr>
                                        <p:cTn id="70" dur="2000"/>
                                        <p:tgtEl>
                                          <p:spTgt spid="30"/>
                                        </p:tgtEl>
                                      </p:cBhvr>
                                    </p:animEffect>
                                  </p:childTnLst>
                                </p:cTn>
                              </p:par>
                            </p:childTnLst>
                          </p:cTn>
                        </p:par>
                        <p:par>
                          <p:cTn id="71" fill="hold">
                            <p:stCondLst>
                              <p:cond delay="13600"/>
                            </p:stCondLst>
                            <p:childTnLst>
                              <p:par>
                                <p:cTn id="72" presetID="8" presetClass="emph" presetSubtype="0" fill="hold" nodeType="afterEffect">
                                  <p:stCondLst>
                                    <p:cond delay="0"/>
                                  </p:stCondLst>
                                  <p:childTnLst>
                                    <p:animRot by="21600000">
                                      <p:cBhvr>
                                        <p:cTn id="73" dur="2000" fill="hold"/>
                                        <p:tgtEl>
                                          <p:spTgt spid="30"/>
                                        </p:tgtEl>
                                        <p:attrNameLst>
                                          <p:attrName>r</p:attrName>
                                        </p:attrNameLst>
                                      </p:cBhvr>
                                    </p:animRot>
                                  </p:childTnLst>
                                </p:cTn>
                              </p:par>
                            </p:childTnLst>
                          </p:cTn>
                        </p:par>
                        <p:par>
                          <p:cTn id="74" fill="hold">
                            <p:stCondLst>
                              <p:cond delay="15600"/>
                            </p:stCondLst>
                            <p:childTnLst>
                              <p:par>
                                <p:cTn id="75" presetID="16" presetClass="entr" presetSubtype="21"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barn(inVertical)">
                                      <p:cBhvr>
                                        <p:cTn id="77" dur="500"/>
                                        <p:tgtEl>
                                          <p:spTgt spid="31"/>
                                        </p:tgtEl>
                                      </p:cBhvr>
                                    </p:animEffect>
                                  </p:childTnLst>
                                </p:cTn>
                              </p:par>
                            </p:childTnLst>
                          </p:cTn>
                        </p:par>
                        <p:par>
                          <p:cTn id="78" fill="hold">
                            <p:stCondLst>
                              <p:cond delay="1610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33"/>
                                        </p:tgtEl>
                                        <p:attrNameLst>
                                          <p:attrName>style.visibility</p:attrName>
                                        </p:attrNameLst>
                                      </p:cBhvr>
                                      <p:to>
                                        <p:strVal val="visible"/>
                                      </p:to>
                                    </p:set>
                                    <p:anim calcmode="lin" valueType="num">
                                      <p:cBhvr>
                                        <p:cTn id="81"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33"/>
                                        </p:tgtEl>
                                        <p:attrNameLst>
                                          <p:attrName>ppt_y</p:attrName>
                                        </p:attrNameLst>
                                      </p:cBhvr>
                                      <p:tavLst>
                                        <p:tav tm="0">
                                          <p:val>
                                            <p:strVal val="#ppt_y"/>
                                          </p:val>
                                        </p:tav>
                                        <p:tav tm="100000">
                                          <p:val>
                                            <p:strVal val="#ppt_y"/>
                                          </p:val>
                                        </p:tav>
                                      </p:tavLst>
                                    </p:anim>
                                    <p:anim calcmode="lin" valueType="num">
                                      <p:cBhvr>
                                        <p:cTn id="83"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33"/>
                                        </p:tgtEl>
                                      </p:cBhvr>
                                    </p:animEffect>
                                  </p:childTnLst>
                                </p:cTn>
                              </p:par>
                            </p:childTnLst>
                          </p:cTn>
                        </p:par>
                        <p:par>
                          <p:cTn id="86" fill="hold">
                            <p:stCondLst>
                              <p:cond delay="16950"/>
                            </p:stCondLst>
                            <p:childTnLst>
                              <p:par>
                                <p:cTn id="87" presetID="16" presetClass="entr" presetSubtype="21" fill="hold" grpId="0" nodeType="after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barn(inVertical)">
                                      <p:cBhvr>
                                        <p:cTn id="89" dur="500"/>
                                        <p:tgtEl>
                                          <p:spTgt spid="32"/>
                                        </p:tgtEl>
                                      </p:cBhvr>
                                    </p:animEffect>
                                  </p:childTnLst>
                                </p:cTn>
                              </p:par>
                            </p:childTnLst>
                          </p:cTn>
                        </p:par>
                        <p:par>
                          <p:cTn id="90" fill="hold">
                            <p:stCondLst>
                              <p:cond delay="1745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34"/>
                                        </p:tgtEl>
                                        <p:attrNameLst>
                                          <p:attrName>style.visibility</p:attrName>
                                        </p:attrNameLst>
                                      </p:cBhvr>
                                      <p:to>
                                        <p:strVal val="visible"/>
                                      </p:to>
                                    </p:set>
                                    <p:anim calcmode="lin" valueType="num">
                                      <p:cBhvr>
                                        <p:cTn id="93"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34"/>
                                        </p:tgtEl>
                                        <p:attrNameLst>
                                          <p:attrName>ppt_y</p:attrName>
                                        </p:attrNameLst>
                                      </p:cBhvr>
                                      <p:tavLst>
                                        <p:tav tm="0">
                                          <p:val>
                                            <p:strVal val="#ppt_y"/>
                                          </p:val>
                                        </p:tav>
                                        <p:tav tm="100000">
                                          <p:val>
                                            <p:strVal val="#ppt_y"/>
                                          </p:val>
                                        </p:tav>
                                      </p:tavLst>
                                    </p:anim>
                                    <p:anim calcmode="lin" valueType="num">
                                      <p:cBhvr>
                                        <p:cTn id="95"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34"/>
                                        </p:tgtEl>
                                      </p:cBhvr>
                                    </p:animEffect>
                                  </p:childTnLst>
                                </p:cTn>
                              </p:par>
                            </p:childTnLst>
                          </p:cTn>
                        </p:par>
                        <p:par>
                          <p:cTn id="98" fill="hold">
                            <p:stCondLst>
                              <p:cond delay="18700"/>
                            </p:stCondLst>
                            <p:childTnLst>
                              <p:par>
                                <p:cTn id="99" presetID="16" presetClass="entr" presetSubtype="21"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barn(inVertical)">
                                      <p:cBhvr>
                                        <p:cTn id="101" dur="500"/>
                                        <p:tgtEl>
                                          <p:spTgt spid="35"/>
                                        </p:tgtEl>
                                      </p:cBhvr>
                                    </p:animEffect>
                                  </p:childTnLst>
                                </p:cTn>
                              </p:par>
                            </p:childTnLst>
                          </p:cTn>
                        </p:par>
                        <p:par>
                          <p:cTn id="102" fill="hold">
                            <p:stCondLst>
                              <p:cond delay="19200"/>
                            </p:stCondLst>
                            <p:childTnLst>
                              <p:par>
                                <p:cTn id="103" presetID="16" presetClass="entr" presetSubtype="21" fill="hold" grpId="0" nodeType="after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barn(inVertical)">
                                      <p:cBhvr>
                                        <p:cTn id="105" dur="500"/>
                                        <p:tgtEl>
                                          <p:spTgt spid="36"/>
                                        </p:tgtEl>
                                      </p:cBhvr>
                                    </p:animEffect>
                                  </p:childTnLst>
                                </p:cTn>
                              </p:par>
                            </p:childTnLst>
                          </p:cTn>
                        </p:par>
                        <p:par>
                          <p:cTn id="106" fill="hold">
                            <p:stCondLst>
                              <p:cond delay="19700"/>
                            </p:stCondLst>
                            <p:childTnLst>
                              <p:par>
                                <p:cTn id="107" presetID="22" presetClass="entr" presetSubtype="8" fill="hold" grpId="0" nodeType="afterEffect">
                                  <p:stCondLst>
                                    <p:cond delay="0"/>
                                  </p:stCondLst>
                                  <p:childTnLst>
                                    <p:set>
                                      <p:cBhvr>
                                        <p:cTn id="108" dur="1" fill="hold">
                                          <p:stCondLst>
                                            <p:cond delay="0"/>
                                          </p:stCondLst>
                                        </p:cTn>
                                        <p:tgtEl>
                                          <p:spTgt spid="21"/>
                                        </p:tgtEl>
                                        <p:attrNameLst>
                                          <p:attrName>style.visibility</p:attrName>
                                        </p:attrNameLst>
                                      </p:cBhvr>
                                      <p:to>
                                        <p:strVal val="visible"/>
                                      </p:to>
                                    </p:set>
                                    <p:animEffect transition="in" filter="wipe(left)">
                                      <p:cBhvr>
                                        <p:cTn id="109" dur="16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4" grpId="0"/>
      <p:bldP spid="24" grpId="0" animBg="1"/>
      <p:bldP spid="25" grpId="0" animBg="1"/>
      <p:bldP spid="26" grpId="0"/>
      <p:bldP spid="27" grpId="0"/>
      <p:bldP spid="29" grpId="0"/>
      <p:bldP spid="21" grpId="0"/>
      <p:bldP spid="22" grpId="0"/>
      <p:bldP spid="23" grpId="0"/>
      <p:bldP spid="28" grpId="0" animBg="1"/>
      <p:bldP spid="31" grpId="0" animBg="1"/>
      <p:bldP spid="32" grpId="0" animBg="1"/>
      <p:bldP spid="33" grpId="0"/>
      <p:bldP spid="34" grpId="0"/>
      <p:bldP spid="3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78"/>
          <p:cNvSpPr/>
          <p:nvPr/>
        </p:nvSpPr>
        <p:spPr bwMode="auto">
          <a:xfrm rot="1794316">
            <a:off x="2880123" y="1866900"/>
            <a:ext cx="1601390" cy="1599010"/>
          </a:xfrm>
          <a:custGeom>
            <a:avLst/>
            <a:gdLst>
              <a:gd name="T0" fmla="*/ 2147483647 w 819"/>
              <a:gd name="T1" fmla="*/ 1463745370 h 819"/>
              <a:gd name="T2" fmla="*/ 2147483647 w 819"/>
              <a:gd name="T3" fmla="*/ 1226563479 h 819"/>
              <a:gd name="T4" fmla="*/ 2147483647 w 819"/>
              <a:gd name="T5" fmla="*/ 596341477 h 819"/>
              <a:gd name="T6" fmla="*/ 2147483647 w 819"/>
              <a:gd name="T7" fmla="*/ 596341477 h 819"/>
              <a:gd name="T8" fmla="*/ 2147483647 w 819"/>
              <a:gd name="T9" fmla="*/ 1226563479 h 819"/>
              <a:gd name="T10" fmla="*/ 2147483647 w 819"/>
              <a:gd name="T11" fmla="*/ 1463745370 h 819"/>
              <a:gd name="T12" fmla="*/ 2147483647 w 819"/>
              <a:gd name="T13" fmla="*/ 1463745370 h 819"/>
              <a:gd name="T14" fmla="*/ 2147483647 w 819"/>
              <a:gd name="T15" fmla="*/ 2147483647 h 819"/>
              <a:gd name="T16" fmla="*/ 2147483647 w 819"/>
              <a:gd name="T17" fmla="*/ 2147483647 h 819"/>
              <a:gd name="T18" fmla="*/ 2147483647 w 819"/>
              <a:gd name="T19" fmla="*/ 2147483647 h 819"/>
              <a:gd name="T20" fmla="*/ 2147483647 w 819"/>
              <a:gd name="T21" fmla="*/ 2147483647 h 819"/>
              <a:gd name="T22" fmla="*/ 2147483647 w 819"/>
              <a:gd name="T23" fmla="*/ 2147483647 h 819"/>
              <a:gd name="T24" fmla="*/ 2147483647 w 819"/>
              <a:gd name="T25" fmla="*/ 2147483647 h 819"/>
              <a:gd name="T26" fmla="*/ 2147483647 w 819"/>
              <a:gd name="T27" fmla="*/ 2147483647 h 819"/>
              <a:gd name="T28" fmla="*/ 2147483647 w 819"/>
              <a:gd name="T29" fmla="*/ 2147483647 h 819"/>
              <a:gd name="T30" fmla="*/ 2147483647 w 819"/>
              <a:gd name="T31" fmla="*/ 2147483647 h 819"/>
              <a:gd name="T32" fmla="*/ 2147483647 w 819"/>
              <a:gd name="T33" fmla="*/ 2147483647 h 819"/>
              <a:gd name="T34" fmla="*/ 2147483647 w 819"/>
              <a:gd name="T35" fmla="*/ 2147483647 h 819"/>
              <a:gd name="T36" fmla="*/ 2147483647 w 819"/>
              <a:gd name="T37" fmla="*/ 2147483647 h 819"/>
              <a:gd name="T38" fmla="*/ 2147483647 w 819"/>
              <a:gd name="T39" fmla="*/ 2147483647 h 819"/>
              <a:gd name="T40" fmla="*/ 1468106611 w 819"/>
              <a:gd name="T41" fmla="*/ 2147483647 h 819"/>
              <a:gd name="T42" fmla="*/ 1468106611 w 819"/>
              <a:gd name="T43" fmla="*/ 2147483647 h 819"/>
              <a:gd name="T44" fmla="*/ 1223423045 w 819"/>
              <a:gd name="T45" fmla="*/ 2147483647 h 819"/>
              <a:gd name="T46" fmla="*/ 598118281 w 819"/>
              <a:gd name="T47" fmla="*/ 2147483647 h 819"/>
              <a:gd name="T48" fmla="*/ 598118281 w 819"/>
              <a:gd name="T49" fmla="*/ 2147483647 h 819"/>
              <a:gd name="T50" fmla="*/ 1223423045 w 819"/>
              <a:gd name="T51" fmla="*/ 2147483647 h 819"/>
              <a:gd name="T52" fmla="*/ 1468106611 w 819"/>
              <a:gd name="T53" fmla="*/ 2147483647 h 819"/>
              <a:gd name="T54" fmla="*/ 1468106611 w 819"/>
              <a:gd name="T55" fmla="*/ 1463745370 h 819"/>
              <a:gd name="T56" fmla="*/ 2147483647 w 819"/>
              <a:gd name="T57" fmla="*/ 1463745370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399" y="216"/>
                </a:moveTo>
                <a:cubicBezTo>
                  <a:pt x="465" y="216"/>
                  <a:pt x="480" y="200"/>
                  <a:pt x="472" y="181"/>
                </a:cubicBezTo>
                <a:cubicBezTo>
                  <a:pt x="455" y="144"/>
                  <a:pt x="425" y="139"/>
                  <a:pt x="433" y="88"/>
                </a:cubicBezTo>
                <a:cubicBezTo>
                  <a:pt x="447" y="0"/>
                  <a:pt x="588" y="0"/>
                  <a:pt x="601" y="88"/>
                </a:cubicBezTo>
                <a:cubicBezTo>
                  <a:pt x="609" y="139"/>
                  <a:pt x="580" y="144"/>
                  <a:pt x="563" y="181"/>
                </a:cubicBezTo>
                <a:cubicBezTo>
                  <a:pt x="554" y="200"/>
                  <a:pt x="570" y="216"/>
                  <a:pt x="636" y="216"/>
                </a:cubicBezTo>
                <a:cubicBezTo>
                  <a:pt x="819" y="216"/>
                  <a:pt x="819" y="216"/>
                  <a:pt x="819" y="216"/>
                </a:cubicBezTo>
                <a:cubicBezTo>
                  <a:pt x="819" y="399"/>
                  <a:pt x="819" y="399"/>
                  <a:pt x="819" y="399"/>
                </a:cubicBezTo>
                <a:cubicBezTo>
                  <a:pt x="819" y="465"/>
                  <a:pt x="803" y="481"/>
                  <a:pt x="784" y="472"/>
                </a:cubicBezTo>
                <a:cubicBezTo>
                  <a:pt x="747" y="455"/>
                  <a:pt x="742" y="426"/>
                  <a:pt x="691" y="434"/>
                </a:cubicBezTo>
                <a:cubicBezTo>
                  <a:pt x="603" y="447"/>
                  <a:pt x="603" y="588"/>
                  <a:pt x="691" y="602"/>
                </a:cubicBezTo>
                <a:cubicBezTo>
                  <a:pt x="742" y="610"/>
                  <a:pt x="747" y="580"/>
                  <a:pt x="784" y="563"/>
                </a:cubicBezTo>
                <a:cubicBezTo>
                  <a:pt x="803" y="555"/>
                  <a:pt x="819" y="570"/>
                  <a:pt x="819" y="636"/>
                </a:cubicBezTo>
                <a:cubicBezTo>
                  <a:pt x="819" y="819"/>
                  <a:pt x="819" y="819"/>
                  <a:pt x="819" y="819"/>
                </a:cubicBezTo>
                <a:cubicBezTo>
                  <a:pt x="636" y="819"/>
                  <a:pt x="636" y="819"/>
                  <a:pt x="636" y="819"/>
                </a:cubicBezTo>
                <a:cubicBezTo>
                  <a:pt x="570" y="819"/>
                  <a:pt x="554" y="803"/>
                  <a:pt x="563" y="784"/>
                </a:cubicBezTo>
                <a:cubicBezTo>
                  <a:pt x="580" y="747"/>
                  <a:pt x="609" y="743"/>
                  <a:pt x="601" y="691"/>
                </a:cubicBezTo>
                <a:cubicBezTo>
                  <a:pt x="588" y="603"/>
                  <a:pt x="447" y="603"/>
                  <a:pt x="433" y="691"/>
                </a:cubicBezTo>
                <a:cubicBezTo>
                  <a:pt x="425" y="743"/>
                  <a:pt x="455" y="747"/>
                  <a:pt x="472" y="784"/>
                </a:cubicBezTo>
                <a:cubicBezTo>
                  <a:pt x="480" y="803"/>
                  <a:pt x="465" y="819"/>
                  <a:pt x="399" y="819"/>
                </a:cubicBezTo>
                <a:cubicBezTo>
                  <a:pt x="216" y="819"/>
                  <a:pt x="216" y="819"/>
                  <a:pt x="216" y="819"/>
                </a:cubicBezTo>
                <a:cubicBezTo>
                  <a:pt x="216" y="636"/>
                  <a:pt x="216" y="636"/>
                  <a:pt x="216" y="636"/>
                </a:cubicBezTo>
                <a:cubicBezTo>
                  <a:pt x="216" y="570"/>
                  <a:pt x="200" y="555"/>
                  <a:pt x="180" y="563"/>
                </a:cubicBezTo>
                <a:cubicBezTo>
                  <a:pt x="144" y="580"/>
                  <a:pt x="139" y="610"/>
                  <a:pt x="88" y="602"/>
                </a:cubicBezTo>
                <a:cubicBezTo>
                  <a:pt x="0" y="588"/>
                  <a:pt x="0" y="447"/>
                  <a:pt x="88" y="434"/>
                </a:cubicBezTo>
                <a:cubicBezTo>
                  <a:pt x="139" y="426"/>
                  <a:pt x="144" y="455"/>
                  <a:pt x="180" y="472"/>
                </a:cubicBezTo>
                <a:cubicBezTo>
                  <a:pt x="200" y="481"/>
                  <a:pt x="216" y="465"/>
                  <a:pt x="216" y="399"/>
                </a:cubicBezTo>
                <a:cubicBezTo>
                  <a:pt x="216" y="216"/>
                  <a:pt x="216" y="216"/>
                  <a:pt x="216" y="216"/>
                </a:cubicBezTo>
                <a:lnTo>
                  <a:pt x="399" y="216"/>
                </a:lnTo>
                <a:close/>
              </a:path>
            </a:pathLst>
          </a:cu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71" tIns="34285" rIns="68571" bIns="34285" numCol="1" anchor="t" anchorCtr="0" compatLnSpc="1"/>
          <a:lstStyle/>
          <a:p>
            <a:endParaRPr lang="zh-CN" altLang="en-US" kern="0">
              <a:solidFill>
                <a:prstClr val="black"/>
              </a:solidFill>
            </a:endParaRPr>
          </a:p>
        </p:txBody>
      </p:sp>
      <p:sp>
        <p:nvSpPr>
          <p:cNvPr id="19" name="Freeform 76"/>
          <p:cNvSpPr/>
          <p:nvPr/>
        </p:nvSpPr>
        <p:spPr bwMode="auto">
          <a:xfrm rot="1794316">
            <a:off x="4644629" y="2009775"/>
            <a:ext cx="1601390" cy="1599010"/>
          </a:xfrm>
          <a:custGeom>
            <a:avLst/>
            <a:gdLst>
              <a:gd name="T0" fmla="*/ 1243812908 w 819"/>
              <a:gd name="T1" fmla="*/ 2147483647 h 819"/>
              <a:gd name="T2" fmla="*/ 1739979268 w 819"/>
              <a:gd name="T3" fmla="*/ 2147483647 h 819"/>
              <a:gd name="T4" fmla="*/ 1481699853 w 819"/>
              <a:gd name="T5" fmla="*/ 2147483647 h 819"/>
              <a:gd name="T6" fmla="*/ 2147483647 w 819"/>
              <a:gd name="T7" fmla="*/ 2147483647 h 819"/>
              <a:gd name="T8" fmla="*/ 2147483647 w 819"/>
              <a:gd name="T9" fmla="*/ 2147483647 h 819"/>
              <a:gd name="T10" fmla="*/ 2147483647 w 819"/>
              <a:gd name="T11" fmla="*/ 2147483647 h 819"/>
              <a:gd name="T12" fmla="*/ 2147483647 w 819"/>
              <a:gd name="T13" fmla="*/ 2147483647 h 819"/>
              <a:gd name="T14" fmla="*/ 2147483647 w 819"/>
              <a:gd name="T15" fmla="*/ 2147483647 h 819"/>
              <a:gd name="T16" fmla="*/ 2147483647 w 819"/>
              <a:gd name="T17" fmla="*/ 2147483647 h 819"/>
              <a:gd name="T18" fmla="*/ 2147483647 w 819"/>
              <a:gd name="T19" fmla="*/ 2147483647 h 819"/>
              <a:gd name="T20" fmla="*/ 2147483647 w 819"/>
              <a:gd name="T21" fmla="*/ 1470521474 h 819"/>
              <a:gd name="T22" fmla="*/ 2147483647 w 819"/>
              <a:gd name="T23" fmla="*/ 1734810388 h 819"/>
              <a:gd name="T24" fmla="*/ 2147483647 w 819"/>
              <a:gd name="T25" fmla="*/ 1240118292 h 819"/>
              <a:gd name="T26" fmla="*/ 2147483647 w 819"/>
              <a:gd name="T27" fmla="*/ 0 h 819"/>
              <a:gd name="T28" fmla="*/ 2147483647 w 819"/>
              <a:gd name="T29" fmla="*/ 0 h 819"/>
              <a:gd name="T30" fmla="*/ 2147483647 w 819"/>
              <a:gd name="T31" fmla="*/ 237181891 h 819"/>
              <a:gd name="T32" fmla="*/ 2147483647 w 819"/>
              <a:gd name="T33" fmla="*/ 867403892 h 819"/>
              <a:gd name="T34" fmla="*/ 1481699853 w 819"/>
              <a:gd name="T35" fmla="*/ 867403892 h 819"/>
              <a:gd name="T36" fmla="*/ 1739979268 w 819"/>
              <a:gd name="T37" fmla="*/ 237181891 h 819"/>
              <a:gd name="T38" fmla="*/ 1243812908 w 819"/>
              <a:gd name="T39" fmla="*/ 0 h 819"/>
              <a:gd name="T40" fmla="*/ 0 w 819"/>
              <a:gd name="T41" fmla="*/ 0 h 819"/>
              <a:gd name="T42" fmla="*/ 0 w 819"/>
              <a:gd name="T43" fmla="*/ 1240118292 h 819"/>
              <a:gd name="T44" fmla="*/ 237886945 w 819"/>
              <a:gd name="T45" fmla="*/ 1734810388 h 819"/>
              <a:gd name="T46" fmla="*/ 869988330 w 819"/>
              <a:gd name="T47" fmla="*/ 1470521474 h 819"/>
              <a:gd name="T48" fmla="*/ 869988330 w 819"/>
              <a:gd name="T49" fmla="*/ 2147483647 h 819"/>
              <a:gd name="T50" fmla="*/ 237886945 w 819"/>
              <a:gd name="T51" fmla="*/ 2147483647 h 819"/>
              <a:gd name="T52" fmla="*/ 0 w 819"/>
              <a:gd name="T53" fmla="*/ 2147483647 h 819"/>
              <a:gd name="T54" fmla="*/ 0 w 819"/>
              <a:gd name="T55" fmla="*/ 2147483647 h 819"/>
              <a:gd name="T56" fmla="*/ 1243812908 w 819"/>
              <a:gd name="T57" fmla="*/ 2147483647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71" tIns="34285" rIns="68571" bIns="34285" numCol="1" anchor="t" anchorCtr="0" compatLnSpc="1"/>
          <a:lstStyle/>
          <a:p>
            <a:endParaRPr lang="zh-CN" altLang="en-US" kern="0">
              <a:solidFill>
                <a:prstClr val="black"/>
              </a:solidFill>
            </a:endParaRPr>
          </a:p>
        </p:txBody>
      </p:sp>
      <p:sp>
        <p:nvSpPr>
          <p:cNvPr id="20" name="Freeform 77"/>
          <p:cNvSpPr/>
          <p:nvPr/>
        </p:nvSpPr>
        <p:spPr bwMode="auto">
          <a:xfrm rot="1794316">
            <a:off x="3833813" y="1056085"/>
            <a:ext cx="1601391" cy="1599009"/>
          </a:xfrm>
          <a:custGeom>
            <a:avLst/>
            <a:gdLst>
              <a:gd name="T0" fmla="*/ 1243813490 w 819"/>
              <a:gd name="T1" fmla="*/ 1463744683 h 819"/>
              <a:gd name="T2" fmla="*/ 1739980083 w 819"/>
              <a:gd name="T3" fmla="*/ 1219786802 h 819"/>
              <a:gd name="T4" fmla="*/ 1474906530 w 819"/>
              <a:gd name="T5" fmla="*/ 596341198 h 819"/>
              <a:gd name="T6" fmla="*/ 2147483647 w 819"/>
              <a:gd name="T7" fmla="*/ 596341198 h 819"/>
              <a:gd name="T8" fmla="*/ 2147483647 w 819"/>
              <a:gd name="T9" fmla="*/ 1219786802 h 819"/>
              <a:gd name="T10" fmla="*/ 2147483647 w 819"/>
              <a:gd name="T11" fmla="*/ 1463744683 h 819"/>
              <a:gd name="T12" fmla="*/ 2147483647 w 819"/>
              <a:gd name="T13" fmla="*/ 1463744683 h 819"/>
              <a:gd name="T14" fmla="*/ 2147483647 w 819"/>
              <a:gd name="T15" fmla="*/ 2147483647 h 819"/>
              <a:gd name="T16" fmla="*/ 2147483647 w 819"/>
              <a:gd name="T17" fmla="*/ 2147483647 h 819"/>
              <a:gd name="T18" fmla="*/ 2147483647 w 819"/>
              <a:gd name="T19" fmla="*/ 2147483647 h 819"/>
              <a:gd name="T20" fmla="*/ 2147483647 w 819"/>
              <a:gd name="T21" fmla="*/ 2147483647 h 819"/>
              <a:gd name="T22" fmla="*/ 2147483647 w 819"/>
              <a:gd name="T23" fmla="*/ 2147483647 h 819"/>
              <a:gd name="T24" fmla="*/ 2147483647 w 819"/>
              <a:gd name="T25" fmla="*/ 2147483647 h 819"/>
              <a:gd name="T26" fmla="*/ 2147483647 w 819"/>
              <a:gd name="T27" fmla="*/ 2147483647 h 819"/>
              <a:gd name="T28" fmla="*/ 2147483647 w 819"/>
              <a:gd name="T29" fmla="*/ 2147483647 h 819"/>
              <a:gd name="T30" fmla="*/ 2147483647 w 819"/>
              <a:gd name="T31" fmla="*/ 2147483647 h 819"/>
              <a:gd name="T32" fmla="*/ 2147483647 w 819"/>
              <a:gd name="T33" fmla="*/ 2147483647 h 819"/>
              <a:gd name="T34" fmla="*/ 1474906530 w 819"/>
              <a:gd name="T35" fmla="*/ 2147483647 h 819"/>
              <a:gd name="T36" fmla="*/ 1739980083 w 819"/>
              <a:gd name="T37" fmla="*/ 2147483647 h 819"/>
              <a:gd name="T38" fmla="*/ 1243813490 w 819"/>
              <a:gd name="T39" fmla="*/ 2147483647 h 819"/>
              <a:gd name="T40" fmla="*/ 0 w 819"/>
              <a:gd name="T41" fmla="*/ 2147483647 h 819"/>
              <a:gd name="T42" fmla="*/ 0 w 819"/>
              <a:gd name="T43" fmla="*/ 2147483647 h 819"/>
              <a:gd name="T44" fmla="*/ 237887057 w 819"/>
              <a:gd name="T45" fmla="*/ 2147483647 h 819"/>
              <a:gd name="T46" fmla="*/ 869991345 w 819"/>
              <a:gd name="T47" fmla="*/ 2147483647 h 819"/>
              <a:gd name="T48" fmla="*/ 869991345 w 819"/>
              <a:gd name="T49" fmla="*/ 2147483647 h 819"/>
              <a:gd name="T50" fmla="*/ 237887057 w 819"/>
              <a:gd name="T51" fmla="*/ 2147483647 h 819"/>
              <a:gd name="T52" fmla="*/ 0 w 819"/>
              <a:gd name="T53" fmla="*/ 2147483647 h 819"/>
              <a:gd name="T54" fmla="*/ 0 w 819"/>
              <a:gd name="T55" fmla="*/ 1463744683 h 819"/>
              <a:gd name="T56" fmla="*/ 1243813490 w 819"/>
              <a:gd name="T57" fmla="*/ 1463744683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21" name="Freeform 79"/>
          <p:cNvSpPr/>
          <p:nvPr/>
        </p:nvSpPr>
        <p:spPr bwMode="auto">
          <a:xfrm rot="1794316">
            <a:off x="3692128" y="2819400"/>
            <a:ext cx="1600200" cy="1600200"/>
          </a:xfrm>
          <a:custGeom>
            <a:avLst/>
            <a:gdLst>
              <a:gd name="T0" fmla="*/ 1465926482 w 819"/>
              <a:gd name="T1" fmla="*/ 2147483647 h 819"/>
              <a:gd name="T2" fmla="*/ 1228390892 w 819"/>
              <a:gd name="T3" fmla="*/ 2147483647 h 819"/>
              <a:gd name="T4" fmla="*/ 597228246 w 819"/>
              <a:gd name="T5" fmla="*/ 2147483647 h 819"/>
              <a:gd name="T6" fmla="*/ 597228246 w 819"/>
              <a:gd name="T7" fmla="*/ 1479499200 h 819"/>
              <a:gd name="T8" fmla="*/ 1228390892 w 819"/>
              <a:gd name="T9" fmla="*/ 1737393867 h 819"/>
              <a:gd name="T10" fmla="*/ 1465926482 w 819"/>
              <a:gd name="T11" fmla="*/ 1241963610 h 819"/>
              <a:gd name="T12" fmla="*/ 1465926482 w 819"/>
              <a:gd name="T13" fmla="*/ 0 h 819"/>
              <a:gd name="T14" fmla="*/ 2147483647 w 819"/>
              <a:gd name="T15" fmla="*/ 0 h 819"/>
              <a:gd name="T16" fmla="*/ 2147483647 w 819"/>
              <a:gd name="T17" fmla="*/ 237532985 h 819"/>
              <a:gd name="T18" fmla="*/ 2147483647 w 819"/>
              <a:gd name="T19" fmla="*/ 868695631 h 819"/>
              <a:gd name="T20" fmla="*/ 2147483647 w 819"/>
              <a:gd name="T21" fmla="*/ 868695631 h 819"/>
              <a:gd name="T22" fmla="*/ 2147483647 w 819"/>
              <a:gd name="T23" fmla="*/ 237532985 h 819"/>
              <a:gd name="T24" fmla="*/ 2147483647 w 819"/>
              <a:gd name="T25" fmla="*/ 0 h 819"/>
              <a:gd name="T26" fmla="*/ 2147483647 w 819"/>
              <a:gd name="T27" fmla="*/ 0 h 819"/>
              <a:gd name="T28" fmla="*/ 2147483647 w 819"/>
              <a:gd name="T29" fmla="*/ 1241963610 h 819"/>
              <a:gd name="T30" fmla="*/ 2147483647 w 819"/>
              <a:gd name="T31" fmla="*/ 1737393867 h 819"/>
              <a:gd name="T32" fmla="*/ 2147483647 w 819"/>
              <a:gd name="T33" fmla="*/ 1479499200 h 819"/>
              <a:gd name="T34" fmla="*/ 2147483647 w 819"/>
              <a:gd name="T35" fmla="*/ 2147483647 h 819"/>
              <a:gd name="T36" fmla="*/ 2147483647 w 819"/>
              <a:gd name="T37" fmla="*/ 2147483647 h 819"/>
              <a:gd name="T38" fmla="*/ 2147483647 w 819"/>
              <a:gd name="T39" fmla="*/ 2147483647 h 819"/>
              <a:gd name="T40" fmla="*/ 2147483647 w 819"/>
              <a:gd name="T41" fmla="*/ 2147483647 h 819"/>
              <a:gd name="T42" fmla="*/ 2147483647 w 819"/>
              <a:gd name="T43" fmla="*/ 2147483647 h 819"/>
              <a:gd name="T44" fmla="*/ 2147483647 w 819"/>
              <a:gd name="T45" fmla="*/ 2147483647 h 819"/>
              <a:gd name="T46" fmla="*/ 2147483647 w 819"/>
              <a:gd name="T47" fmla="*/ 2147483647 h 819"/>
              <a:gd name="T48" fmla="*/ 2147483647 w 819"/>
              <a:gd name="T49" fmla="*/ 2147483647 h 819"/>
              <a:gd name="T50" fmla="*/ 2147483647 w 819"/>
              <a:gd name="T51" fmla="*/ 2147483647 h 819"/>
              <a:gd name="T52" fmla="*/ 2147483647 w 819"/>
              <a:gd name="T53" fmla="*/ 2147483647 h 819"/>
              <a:gd name="T54" fmla="*/ 1465926482 w 819"/>
              <a:gd name="T55" fmla="*/ 2147483647 h 819"/>
              <a:gd name="T56" fmla="*/ 1465926482 w 819"/>
              <a:gd name="T57" fmla="*/ 2147483647 h 81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19" h="819">
                <a:moveTo>
                  <a:pt x="216" y="420"/>
                </a:moveTo>
                <a:cubicBezTo>
                  <a:pt x="216" y="354"/>
                  <a:pt x="200" y="339"/>
                  <a:pt x="181" y="347"/>
                </a:cubicBezTo>
                <a:cubicBezTo>
                  <a:pt x="144" y="364"/>
                  <a:pt x="139" y="394"/>
                  <a:pt x="88" y="386"/>
                </a:cubicBezTo>
                <a:cubicBezTo>
                  <a:pt x="0" y="372"/>
                  <a:pt x="0" y="231"/>
                  <a:pt x="88" y="218"/>
                </a:cubicBezTo>
                <a:cubicBezTo>
                  <a:pt x="139" y="210"/>
                  <a:pt x="144" y="239"/>
                  <a:pt x="181" y="256"/>
                </a:cubicBezTo>
                <a:cubicBezTo>
                  <a:pt x="200" y="265"/>
                  <a:pt x="216" y="249"/>
                  <a:pt x="216" y="183"/>
                </a:cubicBezTo>
                <a:cubicBezTo>
                  <a:pt x="216" y="0"/>
                  <a:pt x="216" y="0"/>
                  <a:pt x="216" y="0"/>
                </a:cubicBezTo>
                <a:cubicBezTo>
                  <a:pt x="399" y="0"/>
                  <a:pt x="399" y="0"/>
                  <a:pt x="399" y="0"/>
                </a:cubicBezTo>
                <a:cubicBezTo>
                  <a:pt x="465" y="0"/>
                  <a:pt x="481" y="16"/>
                  <a:pt x="472" y="35"/>
                </a:cubicBezTo>
                <a:cubicBezTo>
                  <a:pt x="455" y="72"/>
                  <a:pt x="426" y="77"/>
                  <a:pt x="434" y="128"/>
                </a:cubicBezTo>
                <a:cubicBezTo>
                  <a:pt x="447" y="216"/>
                  <a:pt x="588" y="216"/>
                  <a:pt x="602" y="128"/>
                </a:cubicBezTo>
                <a:cubicBezTo>
                  <a:pt x="610" y="77"/>
                  <a:pt x="580" y="72"/>
                  <a:pt x="563" y="35"/>
                </a:cubicBezTo>
                <a:cubicBezTo>
                  <a:pt x="555" y="16"/>
                  <a:pt x="570" y="0"/>
                  <a:pt x="636" y="0"/>
                </a:cubicBezTo>
                <a:cubicBezTo>
                  <a:pt x="819" y="0"/>
                  <a:pt x="819" y="0"/>
                  <a:pt x="819" y="0"/>
                </a:cubicBezTo>
                <a:cubicBezTo>
                  <a:pt x="819" y="183"/>
                  <a:pt x="819" y="183"/>
                  <a:pt x="819" y="183"/>
                </a:cubicBezTo>
                <a:cubicBezTo>
                  <a:pt x="819" y="249"/>
                  <a:pt x="803" y="265"/>
                  <a:pt x="784" y="256"/>
                </a:cubicBezTo>
                <a:cubicBezTo>
                  <a:pt x="747" y="239"/>
                  <a:pt x="743" y="210"/>
                  <a:pt x="691" y="218"/>
                </a:cubicBezTo>
                <a:cubicBezTo>
                  <a:pt x="603" y="231"/>
                  <a:pt x="603" y="372"/>
                  <a:pt x="691" y="386"/>
                </a:cubicBezTo>
                <a:cubicBezTo>
                  <a:pt x="743" y="394"/>
                  <a:pt x="747" y="364"/>
                  <a:pt x="784" y="347"/>
                </a:cubicBezTo>
                <a:cubicBezTo>
                  <a:pt x="803" y="339"/>
                  <a:pt x="819" y="354"/>
                  <a:pt x="819" y="420"/>
                </a:cubicBezTo>
                <a:cubicBezTo>
                  <a:pt x="819" y="603"/>
                  <a:pt x="819" y="603"/>
                  <a:pt x="819" y="603"/>
                </a:cubicBezTo>
                <a:cubicBezTo>
                  <a:pt x="636" y="603"/>
                  <a:pt x="636" y="603"/>
                  <a:pt x="636" y="603"/>
                </a:cubicBezTo>
                <a:cubicBezTo>
                  <a:pt x="570" y="603"/>
                  <a:pt x="555" y="619"/>
                  <a:pt x="563" y="639"/>
                </a:cubicBezTo>
                <a:cubicBezTo>
                  <a:pt x="580" y="675"/>
                  <a:pt x="610" y="680"/>
                  <a:pt x="602" y="731"/>
                </a:cubicBezTo>
                <a:cubicBezTo>
                  <a:pt x="588" y="819"/>
                  <a:pt x="447" y="819"/>
                  <a:pt x="434" y="731"/>
                </a:cubicBezTo>
                <a:cubicBezTo>
                  <a:pt x="426" y="680"/>
                  <a:pt x="455" y="675"/>
                  <a:pt x="472" y="639"/>
                </a:cubicBezTo>
                <a:cubicBezTo>
                  <a:pt x="481" y="619"/>
                  <a:pt x="465" y="603"/>
                  <a:pt x="399" y="603"/>
                </a:cubicBezTo>
                <a:cubicBezTo>
                  <a:pt x="216" y="603"/>
                  <a:pt x="216" y="603"/>
                  <a:pt x="216" y="603"/>
                </a:cubicBezTo>
                <a:lnTo>
                  <a:pt x="216" y="420"/>
                </a:lnTo>
                <a:close/>
              </a:path>
            </a:pathLst>
          </a:cu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22" name="Text Placeholder 3"/>
          <p:cNvSpPr txBox="1">
            <a:spLocks noChangeArrowheads="1"/>
          </p:cNvSpPr>
          <p:nvPr/>
        </p:nvSpPr>
        <p:spPr bwMode="auto">
          <a:xfrm>
            <a:off x="4323364" y="1749892"/>
            <a:ext cx="32701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2300" b="1" dirty="0">
                <a:solidFill>
                  <a:srgbClr val="FFFFFF"/>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23" name="Text Placeholder 3"/>
          <p:cNvSpPr txBox="1">
            <a:spLocks noChangeArrowheads="1"/>
          </p:cNvSpPr>
          <p:nvPr/>
        </p:nvSpPr>
        <p:spPr bwMode="auto">
          <a:xfrm>
            <a:off x="3586367" y="2676198"/>
            <a:ext cx="32701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2300" b="1">
                <a:solidFill>
                  <a:srgbClr val="FFFFFF"/>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24" name="Text Placeholder 3"/>
          <p:cNvSpPr txBox="1">
            <a:spLocks noChangeArrowheads="1"/>
          </p:cNvSpPr>
          <p:nvPr/>
        </p:nvSpPr>
        <p:spPr bwMode="auto">
          <a:xfrm>
            <a:off x="4500767" y="3391764"/>
            <a:ext cx="32701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2300" b="1">
                <a:solidFill>
                  <a:srgbClr val="FFFFFF"/>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25" name="Text Placeholder 3"/>
          <p:cNvSpPr txBox="1">
            <a:spLocks noChangeArrowheads="1"/>
          </p:cNvSpPr>
          <p:nvPr/>
        </p:nvSpPr>
        <p:spPr bwMode="auto">
          <a:xfrm>
            <a:off x="5183591" y="2447599"/>
            <a:ext cx="32701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en-US" altLang="zh-CN" sz="2300" b="1">
                <a:solidFill>
                  <a:srgbClr val="FFFFFF"/>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26" name="TextBox 13"/>
          <p:cNvSpPr txBox="1">
            <a:spLocks noChangeArrowheads="1"/>
          </p:cNvSpPr>
          <p:nvPr/>
        </p:nvSpPr>
        <p:spPr bwMode="auto">
          <a:xfrm>
            <a:off x="2118122" y="4291013"/>
            <a:ext cx="1751409"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1008460" y="2249091"/>
            <a:ext cx="1750219"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900" dirty="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a:spLocks noChangeArrowheads="1"/>
          </p:cNvSpPr>
          <p:nvPr/>
        </p:nvSpPr>
        <p:spPr bwMode="auto">
          <a:xfrm>
            <a:off x="5375673" y="987028"/>
            <a:ext cx="1750219"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a:spLocks noChangeArrowheads="1"/>
          </p:cNvSpPr>
          <p:nvPr/>
        </p:nvSpPr>
        <p:spPr bwMode="auto">
          <a:xfrm>
            <a:off x="6394847" y="2947988"/>
            <a:ext cx="1751409"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9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a:spLocks noChangeArrowheads="1"/>
          </p:cNvSpPr>
          <p:nvPr/>
        </p:nvSpPr>
        <p:spPr bwMode="auto">
          <a:xfrm>
            <a:off x="1009650" y="2012157"/>
            <a:ext cx="1465660"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a:spLocks noChangeArrowheads="1"/>
          </p:cNvSpPr>
          <p:nvPr/>
        </p:nvSpPr>
        <p:spPr bwMode="auto">
          <a:xfrm>
            <a:off x="2118122" y="4029076"/>
            <a:ext cx="1465659"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a:spLocks noChangeArrowheads="1"/>
          </p:cNvSpPr>
          <p:nvPr/>
        </p:nvSpPr>
        <p:spPr bwMode="auto">
          <a:xfrm>
            <a:off x="6394847" y="2665810"/>
            <a:ext cx="1465659"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a:spLocks noChangeArrowheads="1"/>
          </p:cNvSpPr>
          <p:nvPr/>
        </p:nvSpPr>
        <p:spPr bwMode="auto">
          <a:xfrm>
            <a:off x="5375673" y="781051"/>
            <a:ext cx="1464469" cy="18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strVal val="#ppt_x"/>
                                          </p:val>
                                        </p:tav>
                                        <p:tav tm="100000">
                                          <p:val>
                                            <p:strVal val="#ppt_x"/>
                                          </p:val>
                                        </p:tav>
                                      </p:tavLst>
                                    </p:anim>
                                    <p:anim calcmode="lin" valueType="num">
                                      <p:cBhvr>
                                        <p:cTn id="39" dur="1000" fill="hold"/>
                                        <p:tgtEl>
                                          <p:spTgt spid="23"/>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1000"/>
                                        <p:tgtEl>
                                          <p:spTgt spid="24"/>
                                        </p:tgtEl>
                                      </p:cBhvr>
                                    </p:animEffect>
                                    <p:anim calcmode="lin" valueType="num">
                                      <p:cBhvr>
                                        <p:cTn id="44" dur="1000" fill="hold"/>
                                        <p:tgtEl>
                                          <p:spTgt spid="24"/>
                                        </p:tgtEl>
                                        <p:attrNameLst>
                                          <p:attrName>ppt_x</p:attrName>
                                        </p:attrNameLst>
                                      </p:cBhvr>
                                      <p:tavLst>
                                        <p:tav tm="0">
                                          <p:val>
                                            <p:strVal val="#ppt_x"/>
                                          </p:val>
                                        </p:tav>
                                        <p:tav tm="100000">
                                          <p:val>
                                            <p:strVal val="#ppt_x"/>
                                          </p:val>
                                        </p:tav>
                                      </p:tavLst>
                                    </p:anim>
                                    <p:anim calcmode="lin" valueType="num">
                                      <p:cBhvr>
                                        <p:cTn id="45" dur="1000" fill="hold"/>
                                        <p:tgtEl>
                                          <p:spTgt spid="24"/>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16" presetClass="entr" presetSubtype="21"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barn(inVertical)">
                                      <p:cBhvr>
                                        <p:cTn id="55" dur="500"/>
                                        <p:tgtEl>
                                          <p:spTgt spid="27"/>
                                        </p:tgtEl>
                                      </p:cBhvr>
                                    </p:animEffect>
                                  </p:childTnLst>
                                </p:cTn>
                              </p:par>
                            </p:childTnLst>
                          </p:cTn>
                        </p:par>
                        <p:par>
                          <p:cTn id="56" fill="hold">
                            <p:stCondLst>
                              <p:cond delay="8500"/>
                            </p:stCondLst>
                            <p:childTnLst>
                              <p:par>
                                <p:cTn id="57" presetID="16" presetClass="entr" presetSubtype="21"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barn(inVertical)">
                                      <p:cBhvr>
                                        <p:cTn id="59" dur="500"/>
                                        <p:tgtEl>
                                          <p:spTgt spid="30"/>
                                        </p:tgtEl>
                                      </p:cBhvr>
                                    </p:animEffect>
                                  </p:childTnLst>
                                </p:cTn>
                              </p:par>
                            </p:childTnLst>
                          </p:cTn>
                        </p:par>
                        <p:par>
                          <p:cTn id="60" fill="hold">
                            <p:stCondLst>
                              <p:cond delay="9000"/>
                            </p:stCondLst>
                            <p:childTnLst>
                              <p:par>
                                <p:cTn id="61" presetID="16" presetClass="entr" presetSubtype="21"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inVertical)">
                                      <p:cBhvr>
                                        <p:cTn id="63" dur="500"/>
                                        <p:tgtEl>
                                          <p:spTgt spid="28"/>
                                        </p:tgtEl>
                                      </p:cBhvr>
                                    </p:animEffect>
                                  </p:childTnLst>
                                </p:cTn>
                              </p:par>
                            </p:childTnLst>
                          </p:cTn>
                        </p:par>
                        <p:par>
                          <p:cTn id="64" fill="hold">
                            <p:stCondLst>
                              <p:cond delay="9500"/>
                            </p:stCondLst>
                            <p:childTnLst>
                              <p:par>
                                <p:cTn id="65" presetID="16" presetClass="entr" presetSubtype="21"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barn(inVertical)">
                                      <p:cBhvr>
                                        <p:cTn id="67" dur="500"/>
                                        <p:tgtEl>
                                          <p:spTgt spid="33"/>
                                        </p:tgtEl>
                                      </p:cBhvr>
                                    </p:animEffect>
                                  </p:childTnLst>
                                </p:cTn>
                              </p:par>
                            </p:childTnLst>
                          </p:cTn>
                        </p:par>
                        <p:par>
                          <p:cTn id="68" fill="hold">
                            <p:stCondLst>
                              <p:cond delay="10000"/>
                            </p:stCondLst>
                            <p:childTnLst>
                              <p:par>
                                <p:cTn id="69" presetID="16" presetClass="entr" presetSubtype="21"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barn(inVertical)">
                                      <p:cBhvr>
                                        <p:cTn id="71" dur="500"/>
                                        <p:tgtEl>
                                          <p:spTgt spid="29"/>
                                        </p:tgtEl>
                                      </p:cBhvr>
                                    </p:animEffect>
                                  </p:childTnLst>
                                </p:cTn>
                              </p:par>
                            </p:childTnLst>
                          </p:cTn>
                        </p:par>
                        <p:par>
                          <p:cTn id="72" fill="hold">
                            <p:stCondLst>
                              <p:cond delay="10500"/>
                            </p:stCondLst>
                            <p:childTnLst>
                              <p:par>
                                <p:cTn id="73" presetID="16" presetClass="entr" presetSubtype="21"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barn(inVertical)">
                                      <p:cBhvr>
                                        <p:cTn id="75" dur="500"/>
                                        <p:tgtEl>
                                          <p:spTgt spid="32"/>
                                        </p:tgtEl>
                                      </p:cBhvr>
                                    </p:animEffect>
                                  </p:childTnLst>
                                </p:cTn>
                              </p:par>
                            </p:childTnLst>
                          </p:cTn>
                        </p:par>
                        <p:par>
                          <p:cTn id="76" fill="hold">
                            <p:stCondLst>
                              <p:cond delay="11000"/>
                            </p:stCondLst>
                            <p:childTnLst>
                              <p:par>
                                <p:cTn id="77" presetID="16" presetClass="entr" presetSubtype="21"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barn(inVertical)">
                                      <p:cBhvr>
                                        <p:cTn id="79" dur="500"/>
                                        <p:tgtEl>
                                          <p:spTgt spid="26"/>
                                        </p:tgtEl>
                                      </p:cBhvr>
                                    </p:animEffect>
                                  </p:childTnLst>
                                </p:cTn>
                              </p:par>
                            </p:childTnLst>
                          </p:cTn>
                        </p:par>
                        <p:par>
                          <p:cTn id="80" fill="hold">
                            <p:stCondLst>
                              <p:cond delay="11500"/>
                            </p:stCondLst>
                            <p:childTnLst>
                              <p:par>
                                <p:cTn id="81" presetID="16" presetClass="entr" presetSubtype="21"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barn(inVertical)">
                                      <p:cBhvr>
                                        <p:cTn id="8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p:bldP spid="23" grpId="0"/>
      <p:bldP spid="24" grpId="0"/>
      <p:bldP spid="25" grpId="0"/>
      <p:bldP spid="26" grpId="0"/>
      <p:bldP spid="27" grpId="0"/>
      <p:bldP spid="28" grpId="0"/>
      <p:bldP spid="29" grpId="0"/>
      <p:bldP spid="30" grpId="0"/>
      <p:bldP spid="31" grpId="0"/>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1547664" y="3321678"/>
            <a:ext cx="955375" cy="518365"/>
            <a:chOff x="3612544" y="3183353"/>
            <a:chExt cx="1273832" cy="691153"/>
          </a:xfrm>
        </p:grpSpPr>
        <p:sp>
          <p:nvSpPr>
            <p:cNvPr id="55" name="Rectangle 8"/>
            <p:cNvSpPr>
              <a:spLocks noChangeArrowheads="1"/>
            </p:cNvSpPr>
            <p:nvPr/>
          </p:nvSpPr>
          <p:spPr bwMode="auto">
            <a:xfrm>
              <a:off x="3612544" y="3183353"/>
              <a:ext cx="1034548" cy="691153"/>
            </a:xfrm>
            <a:prstGeom prst="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56" name="文本框 36"/>
            <p:cNvSpPr txBox="1"/>
            <p:nvPr/>
          </p:nvSpPr>
          <p:spPr>
            <a:xfrm>
              <a:off x="3699314" y="3427404"/>
              <a:ext cx="1187062" cy="400109"/>
            </a:xfrm>
            <a:prstGeom prst="rect">
              <a:avLst/>
            </a:prstGeom>
            <a:no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defPPr>
                <a:defRPr lang="zh-CN"/>
              </a:defPPr>
              <a:lvl1pPr>
                <a:defRPr kern="0">
                  <a:solidFill>
                    <a:prstClr val="black"/>
                  </a:solidFill>
                </a:defRPr>
              </a:lvl1pPr>
            </a:lstStyle>
            <a:p>
              <a:r>
                <a:rPr lang="en-US" altLang="zh-CN" dirty="0">
                  <a:solidFill>
                    <a:schemeClr val="bg1"/>
                  </a:solidFill>
                </a:rPr>
                <a:t>2016</a:t>
              </a:r>
              <a:endParaRPr lang="zh-CN" altLang="en-US" dirty="0">
                <a:solidFill>
                  <a:schemeClr val="bg1"/>
                </a:solidFill>
              </a:endParaRPr>
            </a:p>
          </p:txBody>
        </p:sp>
      </p:grpSp>
      <p:grpSp>
        <p:nvGrpSpPr>
          <p:cNvPr id="57" name="组合 56"/>
          <p:cNvGrpSpPr/>
          <p:nvPr/>
        </p:nvGrpSpPr>
        <p:grpSpPr>
          <a:xfrm>
            <a:off x="3281011" y="3058354"/>
            <a:ext cx="786933" cy="781688"/>
            <a:chOff x="5017311" y="2832254"/>
            <a:chExt cx="1049244" cy="1042251"/>
          </a:xfrm>
        </p:grpSpPr>
        <p:sp>
          <p:nvSpPr>
            <p:cNvPr id="58" name="Rectangle 5"/>
            <p:cNvSpPr>
              <a:spLocks noChangeArrowheads="1"/>
            </p:cNvSpPr>
            <p:nvPr/>
          </p:nvSpPr>
          <p:spPr bwMode="auto">
            <a:xfrm>
              <a:off x="5017311" y="2832254"/>
              <a:ext cx="1049244" cy="1042251"/>
            </a:xfrm>
            <a:prstGeom prst="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71" tIns="34285" rIns="68571" bIns="34285" numCol="1" anchor="t" anchorCtr="0" compatLnSpc="1"/>
            <a:lstStyle/>
            <a:p>
              <a:endParaRPr lang="zh-CN" altLang="en-US" kern="0">
                <a:solidFill>
                  <a:prstClr val="black"/>
                </a:solidFill>
              </a:endParaRPr>
            </a:p>
          </p:txBody>
        </p:sp>
        <p:sp>
          <p:nvSpPr>
            <p:cNvPr id="59" name="文本框 37"/>
            <p:cNvSpPr txBox="1"/>
            <p:nvPr/>
          </p:nvSpPr>
          <p:spPr>
            <a:xfrm>
              <a:off x="5078402" y="3427404"/>
              <a:ext cx="947315" cy="447101"/>
            </a:xfrm>
            <a:prstGeom prst="rect">
              <a:avLst/>
            </a:prstGeom>
            <a:no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71" tIns="34285" rIns="68571" bIns="34285" numCol="1" anchor="t" anchorCtr="0" compatLnSpc="1"/>
            <a:lstStyle>
              <a:defPPr>
                <a:defRPr lang="zh-CN"/>
              </a:defPPr>
              <a:lvl1pPr marR="0" lvl="0" indent="0" fontAlgn="auto">
                <a:lnSpc>
                  <a:spcPct val="100000"/>
                </a:lnSpc>
                <a:spcBef>
                  <a:spcPts val="0"/>
                </a:spcBef>
                <a:spcAft>
                  <a:spcPts val="0"/>
                </a:spcAft>
                <a:buClrTx/>
                <a:buSzTx/>
                <a:buFontTx/>
                <a:buNone/>
                <a:defRPr kumimoji="0" b="0" i="0" u="none" strike="noStrike" kern="0" cap="none" spc="0" normalizeH="0" baseline="0">
                  <a:ln>
                    <a:noFill/>
                  </a:ln>
                  <a:solidFill>
                    <a:prstClr val="black"/>
                  </a:solidFill>
                  <a:effectLst/>
                  <a:uLnTx/>
                  <a:uFillTx/>
                </a:defRPr>
              </a:lvl1pPr>
            </a:lstStyle>
            <a:p>
              <a:r>
                <a:rPr lang="en-US" altLang="zh-CN" dirty="0">
                  <a:solidFill>
                    <a:schemeClr val="bg1"/>
                  </a:solidFill>
                </a:rPr>
                <a:t>2017</a:t>
              </a:r>
              <a:endParaRPr lang="zh-CN" altLang="en-US" dirty="0">
                <a:solidFill>
                  <a:schemeClr val="bg1"/>
                </a:solidFill>
              </a:endParaRPr>
            </a:p>
          </p:txBody>
        </p:sp>
      </p:grpSp>
      <p:grpSp>
        <p:nvGrpSpPr>
          <p:cNvPr id="60" name="组合 59"/>
          <p:cNvGrpSpPr/>
          <p:nvPr/>
        </p:nvGrpSpPr>
        <p:grpSpPr>
          <a:xfrm>
            <a:off x="5004048" y="2464335"/>
            <a:ext cx="935085" cy="1375708"/>
            <a:chOff x="6423907" y="2040230"/>
            <a:chExt cx="1246779" cy="1834277"/>
          </a:xfrm>
        </p:grpSpPr>
        <p:sp>
          <p:nvSpPr>
            <p:cNvPr id="61" name="Rectangle 6"/>
            <p:cNvSpPr>
              <a:spLocks noChangeArrowheads="1"/>
            </p:cNvSpPr>
            <p:nvPr/>
          </p:nvSpPr>
          <p:spPr bwMode="auto">
            <a:xfrm>
              <a:off x="6423907" y="2040230"/>
              <a:ext cx="1049244" cy="1834277"/>
            </a:xfrm>
            <a:prstGeom prst="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62" name="文本框 38"/>
            <p:cNvSpPr txBox="1"/>
            <p:nvPr/>
          </p:nvSpPr>
          <p:spPr>
            <a:xfrm>
              <a:off x="6483624" y="3427405"/>
              <a:ext cx="1187062" cy="400109"/>
            </a:xfrm>
            <a:prstGeom prst="rect">
              <a:avLst/>
            </a:prstGeom>
            <a:no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defPPr>
                <a:defRPr lang="zh-CN"/>
              </a:defPPr>
              <a:lvl1pPr>
                <a:defRPr kern="0">
                  <a:solidFill>
                    <a:prstClr val="black"/>
                  </a:solidFill>
                </a:defRPr>
              </a:lvl1pPr>
            </a:lstStyle>
            <a:p>
              <a:r>
                <a:rPr lang="en-US" altLang="zh-CN" dirty="0">
                  <a:solidFill>
                    <a:schemeClr val="bg1"/>
                  </a:solidFill>
                </a:rPr>
                <a:t>2018</a:t>
              </a:r>
              <a:endParaRPr lang="zh-CN" altLang="en-US" dirty="0">
                <a:solidFill>
                  <a:schemeClr val="bg1"/>
                </a:solidFill>
              </a:endParaRPr>
            </a:p>
          </p:txBody>
        </p:sp>
      </p:grpSp>
      <p:grpSp>
        <p:nvGrpSpPr>
          <p:cNvPr id="63" name="组合 62"/>
          <p:cNvGrpSpPr/>
          <p:nvPr/>
        </p:nvGrpSpPr>
        <p:grpSpPr>
          <a:xfrm>
            <a:off x="6763548" y="1383921"/>
            <a:ext cx="976804" cy="2456122"/>
            <a:chOff x="7843370" y="599678"/>
            <a:chExt cx="1302404" cy="3274829"/>
          </a:xfrm>
        </p:grpSpPr>
        <p:sp>
          <p:nvSpPr>
            <p:cNvPr id="64" name="Rectangle 7"/>
            <p:cNvSpPr>
              <a:spLocks noChangeArrowheads="1"/>
            </p:cNvSpPr>
            <p:nvPr/>
          </p:nvSpPr>
          <p:spPr bwMode="auto">
            <a:xfrm>
              <a:off x="7843370" y="599678"/>
              <a:ext cx="1034548" cy="3274829"/>
            </a:xfrm>
            <a:prstGeom prst="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71" tIns="34285" rIns="68571" bIns="34285" numCol="1" anchor="t" anchorCtr="0" compatLnSpc="1"/>
            <a:lstStyle/>
            <a:p>
              <a:endParaRPr lang="zh-CN" altLang="en-US" kern="0">
                <a:solidFill>
                  <a:prstClr val="black"/>
                </a:solidFill>
              </a:endParaRPr>
            </a:p>
          </p:txBody>
        </p:sp>
        <p:sp>
          <p:nvSpPr>
            <p:cNvPr id="65" name="文本框 39"/>
            <p:cNvSpPr txBox="1"/>
            <p:nvPr/>
          </p:nvSpPr>
          <p:spPr>
            <a:xfrm>
              <a:off x="7958713" y="3427405"/>
              <a:ext cx="1187061" cy="400109"/>
            </a:xfrm>
            <a:prstGeom prst="rect">
              <a:avLst/>
            </a:prstGeom>
            <a:no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68571" tIns="34285" rIns="68571" bIns="34285" numCol="1" anchor="t" anchorCtr="0" compatLnSpc="1"/>
            <a:lstStyle>
              <a:defPPr>
                <a:defRPr lang="zh-CN"/>
              </a:defPPr>
              <a:lvl1pPr marR="0" lvl="0" indent="0" fontAlgn="auto">
                <a:lnSpc>
                  <a:spcPct val="100000"/>
                </a:lnSpc>
                <a:spcBef>
                  <a:spcPts val="0"/>
                </a:spcBef>
                <a:spcAft>
                  <a:spcPts val="0"/>
                </a:spcAft>
                <a:buClrTx/>
                <a:buSzTx/>
                <a:buFontTx/>
                <a:buNone/>
                <a:defRPr kumimoji="0" b="0" i="0" u="none" strike="noStrike" kern="0" cap="none" spc="0" normalizeH="0" baseline="0">
                  <a:ln>
                    <a:noFill/>
                  </a:ln>
                  <a:solidFill>
                    <a:prstClr val="black"/>
                  </a:solidFill>
                  <a:effectLst/>
                  <a:uLnTx/>
                  <a:uFillTx/>
                </a:defRPr>
              </a:lvl1pPr>
            </a:lstStyle>
            <a:p>
              <a:r>
                <a:rPr lang="en-US" altLang="zh-CN" dirty="0">
                  <a:solidFill>
                    <a:schemeClr val="bg1"/>
                  </a:solidFill>
                </a:rPr>
                <a:t>2019</a:t>
              </a:r>
              <a:endParaRPr lang="zh-CN" altLang="en-US" dirty="0">
                <a:solidFill>
                  <a:schemeClr val="bg1"/>
                </a:solidFill>
              </a:endParaRPr>
            </a:p>
          </p:txBody>
        </p:sp>
      </p:grpSp>
      <p:grpSp>
        <p:nvGrpSpPr>
          <p:cNvPr id="66" name="Group 4"/>
          <p:cNvGrpSpPr>
            <a:grpSpLocks noChangeAspect="1"/>
          </p:cNvGrpSpPr>
          <p:nvPr/>
        </p:nvGrpSpPr>
        <p:grpSpPr bwMode="auto">
          <a:xfrm rot="19515495" flipH="1">
            <a:off x="3938351" y="1677741"/>
            <a:ext cx="1039497" cy="922553"/>
            <a:chOff x="330" y="1320"/>
            <a:chExt cx="560" cy="497"/>
          </a:xfrm>
        </p:grpSpPr>
        <p:sp>
          <p:nvSpPr>
            <p:cNvPr id="67" name="Oval 7"/>
            <p:cNvSpPr>
              <a:spLocks noChangeArrowheads="1"/>
            </p:cNvSpPr>
            <p:nvPr/>
          </p:nvSpPr>
          <p:spPr bwMode="auto">
            <a:xfrm>
              <a:off x="413" y="1320"/>
              <a:ext cx="116" cy="116"/>
            </a:xfrm>
            <a:prstGeom prst="ellipse">
              <a:avLst/>
            </a:pr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Freeform 8"/>
            <p:cNvSpPr/>
            <p:nvPr/>
          </p:nvSpPr>
          <p:spPr bwMode="auto">
            <a:xfrm>
              <a:off x="402" y="1420"/>
              <a:ext cx="212" cy="397"/>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Freeform 9"/>
            <p:cNvSpPr/>
            <p:nvPr/>
          </p:nvSpPr>
          <p:spPr bwMode="auto">
            <a:xfrm>
              <a:off x="330" y="1456"/>
              <a:ext cx="134" cy="94"/>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0" name="Freeform 10"/>
            <p:cNvSpPr/>
            <p:nvPr/>
          </p:nvSpPr>
          <p:spPr bwMode="auto">
            <a:xfrm>
              <a:off x="512" y="1421"/>
              <a:ext cx="217" cy="96"/>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Freeform 11"/>
            <p:cNvSpPr/>
            <p:nvPr/>
          </p:nvSpPr>
          <p:spPr bwMode="auto">
            <a:xfrm>
              <a:off x="541" y="1556"/>
              <a:ext cx="153" cy="181"/>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2" name="Freeform 12"/>
            <p:cNvSpPr/>
            <p:nvPr/>
          </p:nvSpPr>
          <p:spPr bwMode="auto">
            <a:xfrm>
              <a:off x="635" y="1682"/>
              <a:ext cx="172" cy="68"/>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3" name="Freeform 13"/>
            <p:cNvSpPr>
              <a:spLocks noEditPoints="1"/>
            </p:cNvSpPr>
            <p:nvPr/>
          </p:nvSpPr>
          <p:spPr bwMode="auto">
            <a:xfrm>
              <a:off x="685" y="1452"/>
              <a:ext cx="205" cy="216"/>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Freeform 15"/>
            <p:cNvSpPr/>
            <p:nvPr/>
          </p:nvSpPr>
          <p:spPr bwMode="auto">
            <a:xfrm>
              <a:off x="522" y="1377"/>
              <a:ext cx="179" cy="5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75" name="文本框 50"/>
          <p:cNvSpPr txBox="1"/>
          <p:nvPr/>
        </p:nvSpPr>
        <p:spPr>
          <a:xfrm>
            <a:off x="1227180" y="4140291"/>
            <a:ext cx="1577996" cy="730969"/>
          </a:xfrm>
          <a:prstGeom prst="rect">
            <a:avLst/>
          </a:prstGeom>
          <a:noFill/>
          <a:effectLst/>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gradFill>
                  <a:gsLst>
                    <a:gs pos="0">
                      <a:srgbClr val="1B2C45"/>
                    </a:gs>
                    <a:gs pos="100000">
                      <a:srgbClr val="254E8C"/>
                    </a:gs>
                  </a:gsLst>
                  <a:lin ang="19200000" scaled="0"/>
                </a:gradFill>
                <a:effectLst/>
                <a:uLnTx/>
                <a:uFillTx/>
                <a:latin typeface="方正姚体" panose="02010601030101010101" pitchFamily="2" charset="-122"/>
                <a:ea typeface="方正姚体" panose="02010601030101010101" pitchFamily="2" charset="-122"/>
              </a:rPr>
              <a:t>   </a:t>
            </a:r>
            <a:r>
              <a:rPr kumimoji="0" lang="en-US" altLang="zh-CN" sz="800" b="1" i="0" u="none" strike="noStrike" kern="0" cap="none" spc="0" normalizeH="0" baseline="0" noProof="0" dirty="0">
                <a:ln>
                  <a:noFill/>
                </a:ln>
                <a:gradFill>
                  <a:gsLst>
                    <a:gs pos="0">
                      <a:srgbClr val="1B2C45"/>
                    </a:gs>
                    <a:gs pos="100000">
                      <a:srgbClr val="254E8C"/>
                    </a:gs>
                  </a:gsLst>
                  <a:lin ang="19200000" scaled="0"/>
                </a:gradFill>
                <a:effectLst/>
                <a:uLnTx/>
                <a:uFillTx/>
                <a:latin typeface="方正姚体" panose="02010601030101010101" pitchFamily="2" charset="-122"/>
                <a:ea typeface="方正姚体" panose="02010601030101010101" pitchFamily="2" charset="-122"/>
              </a:rPr>
              <a:t>MORE  THAN  TEMPLATE</a:t>
            </a: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800" b="0" i="0" u="none" strike="noStrike" kern="0" cap="none" spc="0" normalizeH="0" baseline="0" noProof="0" dirty="0">
                <a:ln>
                  <a:noFill/>
                </a:ln>
                <a:solidFill>
                  <a:sysClr val="windowText" lastClr="000000">
                    <a:lumMod val="95000"/>
                    <a:lumOff val="5000"/>
                  </a:sysClr>
                </a:solidFill>
                <a:effectLst/>
                <a:uLnTx/>
                <a:uFillTx/>
                <a:latin typeface="方正姚体" panose="02010601030101010101" pitchFamily="2" charset="-122"/>
                <a:ea typeface="方正姚体" panose="02010601030101010101" pitchFamily="2" charset="-122"/>
              </a:rPr>
              <a:t>Click here to add  you to the Center </a:t>
            </a: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800" b="0" i="0" u="none" strike="noStrike" kern="0" cap="none" spc="0" normalizeH="0" baseline="0" noProof="0" dirty="0">
                <a:ln>
                  <a:noFill/>
                </a:ln>
                <a:solidFill>
                  <a:sysClr val="windowText" lastClr="000000">
                    <a:lumMod val="95000"/>
                    <a:lumOff val="5000"/>
                  </a:sysClr>
                </a:solidFill>
                <a:effectLst/>
                <a:uLnTx/>
                <a:uFillTx/>
                <a:latin typeface="方正姚体" panose="02010601030101010101" pitchFamily="2" charset="-122"/>
                <a:ea typeface="方正姚体" panose="02010601030101010101" pitchFamily="2" charset="-122"/>
              </a:rPr>
              <a:t>of  the  narrative thought</a:t>
            </a: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800" b="0" i="0" u="none" strike="noStrike" kern="0" cap="none" spc="0" normalizeH="0" baseline="0" noProof="0" dirty="0">
              <a:ln>
                <a:noFill/>
              </a:ln>
              <a:solidFill>
                <a:sysClr val="windowText" lastClr="000000">
                  <a:lumMod val="95000"/>
                  <a:lumOff val="5000"/>
                </a:sys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800" b="0" i="0" u="none" strike="noStrike" kern="0" cap="none" spc="0" normalizeH="0" baseline="0" noProof="0" dirty="0">
              <a:ln>
                <a:noFill/>
              </a:ln>
              <a:solidFill>
                <a:srgbClr val="FCFCFC"/>
              </a:solidFill>
              <a:effectLst/>
              <a:uLnTx/>
              <a:uFillTx/>
              <a:latin typeface="微软雅黑" panose="020B0503020204020204" pitchFamily="34" charset="-122"/>
              <a:ea typeface="微软雅黑" panose="020B0503020204020204" pitchFamily="34" charset="-122"/>
            </a:endParaRPr>
          </a:p>
        </p:txBody>
      </p:sp>
      <p:sp>
        <p:nvSpPr>
          <p:cNvPr id="76" name="文本框 51"/>
          <p:cNvSpPr txBox="1"/>
          <p:nvPr/>
        </p:nvSpPr>
        <p:spPr>
          <a:xfrm>
            <a:off x="2924460" y="4138663"/>
            <a:ext cx="1577996" cy="730969"/>
          </a:xfrm>
          <a:prstGeom prst="rect">
            <a:avLst/>
          </a:prstGeom>
          <a:noFill/>
          <a:effectLst/>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gradFill>
                  <a:gsLst>
                    <a:gs pos="0">
                      <a:srgbClr val="1B2C45"/>
                    </a:gs>
                    <a:gs pos="100000">
                      <a:srgbClr val="254E8C"/>
                    </a:gs>
                  </a:gsLst>
                  <a:lin ang="19200000" scaled="0"/>
                </a:gradFill>
                <a:effectLst/>
                <a:uLnTx/>
                <a:uFillTx/>
                <a:latin typeface="方正姚体" panose="02010601030101010101" pitchFamily="2" charset="-122"/>
                <a:ea typeface="方正姚体" panose="02010601030101010101" pitchFamily="2" charset="-122"/>
              </a:rPr>
              <a:t>   </a:t>
            </a:r>
            <a:r>
              <a:rPr kumimoji="0" lang="en-US" altLang="zh-CN" sz="800" b="1" i="0" u="none" strike="noStrike" kern="0" cap="none" spc="0" normalizeH="0" baseline="0" noProof="0" dirty="0">
                <a:ln>
                  <a:noFill/>
                </a:ln>
                <a:gradFill>
                  <a:gsLst>
                    <a:gs pos="0">
                      <a:srgbClr val="1B2C45"/>
                    </a:gs>
                    <a:gs pos="100000">
                      <a:srgbClr val="254E8C"/>
                    </a:gs>
                  </a:gsLst>
                  <a:lin ang="19200000" scaled="0"/>
                </a:gradFill>
                <a:effectLst/>
                <a:uLnTx/>
                <a:uFillTx/>
                <a:latin typeface="方正姚体" panose="02010601030101010101" pitchFamily="2" charset="-122"/>
                <a:ea typeface="方正姚体" panose="02010601030101010101" pitchFamily="2" charset="-122"/>
              </a:rPr>
              <a:t>MORE  THAN  TEMPLATE</a:t>
            </a: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800" b="0" i="0" u="none" strike="noStrike" kern="0" cap="none" spc="0" normalizeH="0" baseline="0" noProof="0" dirty="0">
                <a:ln>
                  <a:noFill/>
                </a:ln>
                <a:solidFill>
                  <a:sysClr val="windowText" lastClr="000000">
                    <a:lumMod val="95000"/>
                    <a:lumOff val="5000"/>
                  </a:sysClr>
                </a:solidFill>
                <a:effectLst/>
                <a:uLnTx/>
                <a:uFillTx/>
                <a:latin typeface="方正姚体" panose="02010601030101010101" pitchFamily="2" charset="-122"/>
                <a:ea typeface="方正姚体" panose="02010601030101010101" pitchFamily="2" charset="-122"/>
              </a:rPr>
              <a:t>Click here to add  you to the Center </a:t>
            </a: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800" b="0" i="0" u="none" strike="noStrike" kern="0" cap="none" spc="0" normalizeH="0" baseline="0" noProof="0" dirty="0">
                <a:ln>
                  <a:noFill/>
                </a:ln>
                <a:solidFill>
                  <a:sysClr val="windowText" lastClr="000000">
                    <a:lumMod val="95000"/>
                    <a:lumOff val="5000"/>
                  </a:sysClr>
                </a:solidFill>
                <a:effectLst/>
                <a:uLnTx/>
                <a:uFillTx/>
                <a:latin typeface="方正姚体" panose="02010601030101010101" pitchFamily="2" charset="-122"/>
                <a:ea typeface="方正姚体" panose="02010601030101010101" pitchFamily="2" charset="-122"/>
              </a:rPr>
              <a:t>of  the  narrative thought</a:t>
            </a: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800" b="0" i="0" u="none" strike="noStrike" kern="0" cap="none" spc="0" normalizeH="0" baseline="0" noProof="0" dirty="0">
              <a:ln>
                <a:noFill/>
              </a:ln>
              <a:solidFill>
                <a:sysClr val="windowText" lastClr="000000">
                  <a:lumMod val="95000"/>
                  <a:lumOff val="5000"/>
                </a:sys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800" b="0" i="0" u="none" strike="noStrike" kern="0" cap="none" spc="0" normalizeH="0" baseline="0" noProof="0" dirty="0">
              <a:ln>
                <a:noFill/>
              </a:ln>
              <a:solidFill>
                <a:srgbClr val="FCFCFC"/>
              </a:solidFill>
              <a:effectLst/>
              <a:uLnTx/>
              <a:uFillTx/>
              <a:latin typeface="微软雅黑" panose="020B0503020204020204" pitchFamily="34" charset="-122"/>
              <a:ea typeface="微软雅黑" panose="020B0503020204020204" pitchFamily="34" charset="-122"/>
            </a:endParaRPr>
          </a:p>
        </p:txBody>
      </p:sp>
      <p:sp>
        <p:nvSpPr>
          <p:cNvPr id="77" name="文本框 52"/>
          <p:cNvSpPr txBox="1"/>
          <p:nvPr/>
        </p:nvSpPr>
        <p:spPr>
          <a:xfrm>
            <a:off x="4719695" y="4145037"/>
            <a:ext cx="1577996" cy="730969"/>
          </a:xfrm>
          <a:prstGeom prst="rect">
            <a:avLst/>
          </a:prstGeom>
          <a:noFill/>
          <a:effectLst/>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gradFill>
                  <a:gsLst>
                    <a:gs pos="0">
                      <a:srgbClr val="1B2C45"/>
                    </a:gs>
                    <a:gs pos="100000">
                      <a:srgbClr val="254E8C"/>
                    </a:gs>
                  </a:gsLst>
                  <a:lin ang="19200000" scaled="0"/>
                </a:gradFill>
                <a:effectLst/>
                <a:uLnTx/>
                <a:uFillTx/>
                <a:latin typeface="方正姚体" panose="02010601030101010101" pitchFamily="2" charset="-122"/>
                <a:ea typeface="方正姚体" panose="02010601030101010101" pitchFamily="2" charset="-122"/>
              </a:rPr>
              <a:t>   </a:t>
            </a:r>
            <a:r>
              <a:rPr kumimoji="0" lang="en-US" altLang="zh-CN" sz="800" b="1" i="0" u="none" strike="noStrike" kern="0" cap="none" spc="0" normalizeH="0" baseline="0" noProof="0" dirty="0">
                <a:ln>
                  <a:noFill/>
                </a:ln>
                <a:gradFill>
                  <a:gsLst>
                    <a:gs pos="0">
                      <a:srgbClr val="1B2C45"/>
                    </a:gs>
                    <a:gs pos="100000">
                      <a:srgbClr val="254E8C"/>
                    </a:gs>
                  </a:gsLst>
                  <a:lin ang="19200000" scaled="0"/>
                </a:gradFill>
                <a:effectLst/>
                <a:uLnTx/>
                <a:uFillTx/>
                <a:latin typeface="方正姚体" panose="02010601030101010101" pitchFamily="2" charset="-122"/>
                <a:ea typeface="方正姚体" panose="02010601030101010101" pitchFamily="2" charset="-122"/>
              </a:rPr>
              <a:t>MORE  THAN  TEMPLATE</a:t>
            </a: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800" b="0" i="0" u="none" strike="noStrike" kern="0" cap="none" spc="0" normalizeH="0" baseline="0" noProof="0" dirty="0">
                <a:ln>
                  <a:noFill/>
                </a:ln>
                <a:solidFill>
                  <a:sysClr val="windowText" lastClr="000000">
                    <a:lumMod val="95000"/>
                    <a:lumOff val="5000"/>
                  </a:sysClr>
                </a:solidFill>
                <a:effectLst/>
                <a:uLnTx/>
                <a:uFillTx/>
                <a:latin typeface="方正姚体" panose="02010601030101010101" pitchFamily="2" charset="-122"/>
                <a:ea typeface="方正姚体" panose="02010601030101010101" pitchFamily="2" charset="-122"/>
              </a:rPr>
              <a:t>Click here to add  you to the Center </a:t>
            </a: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800" b="0" i="0" u="none" strike="noStrike" kern="0" cap="none" spc="0" normalizeH="0" baseline="0" noProof="0" dirty="0">
                <a:ln>
                  <a:noFill/>
                </a:ln>
                <a:solidFill>
                  <a:sysClr val="windowText" lastClr="000000">
                    <a:lumMod val="95000"/>
                    <a:lumOff val="5000"/>
                  </a:sysClr>
                </a:solidFill>
                <a:effectLst/>
                <a:uLnTx/>
                <a:uFillTx/>
                <a:latin typeface="方正姚体" panose="02010601030101010101" pitchFamily="2" charset="-122"/>
                <a:ea typeface="方正姚体" panose="02010601030101010101" pitchFamily="2" charset="-122"/>
              </a:rPr>
              <a:t>of  the  narrative thought</a:t>
            </a: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800" b="0" i="0" u="none" strike="noStrike" kern="0" cap="none" spc="0" normalizeH="0" baseline="0" noProof="0" dirty="0">
              <a:ln>
                <a:noFill/>
              </a:ln>
              <a:solidFill>
                <a:sysClr val="windowText" lastClr="000000">
                  <a:lumMod val="95000"/>
                  <a:lumOff val="5000"/>
                </a:sys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800" b="0" i="0" u="none" strike="noStrike" kern="0" cap="none" spc="0" normalizeH="0" baseline="0" noProof="0" dirty="0">
              <a:ln>
                <a:noFill/>
              </a:ln>
              <a:solidFill>
                <a:srgbClr val="FCFCFC"/>
              </a:solidFill>
              <a:effectLst/>
              <a:uLnTx/>
              <a:uFillTx/>
              <a:latin typeface="微软雅黑" panose="020B0503020204020204" pitchFamily="34" charset="-122"/>
              <a:ea typeface="微软雅黑" panose="020B0503020204020204" pitchFamily="34" charset="-122"/>
            </a:endParaRPr>
          </a:p>
        </p:txBody>
      </p:sp>
      <p:sp>
        <p:nvSpPr>
          <p:cNvPr id="78" name="文本框 53"/>
          <p:cNvSpPr txBox="1"/>
          <p:nvPr/>
        </p:nvSpPr>
        <p:spPr>
          <a:xfrm>
            <a:off x="6490259" y="4145036"/>
            <a:ext cx="1577996" cy="730969"/>
          </a:xfrm>
          <a:prstGeom prst="rect">
            <a:avLst/>
          </a:prstGeom>
          <a:noFill/>
          <a:effectLst/>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gradFill>
                  <a:gsLst>
                    <a:gs pos="0">
                      <a:srgbClr val="1B2C45"/>
                    </a:gs>
                    <a:gs pos="100000">
                      <a:srgbClr val="254E8C"/>
                    </a:gs>
                  </a:gsLst>
                  <a:lin ang="19200000" scaled="0"/>
                </a:gradFill>
                <a:effectLst/>
                <a:uLnTx/>
                <a:uFillTx/>
                <a:latin typeface="方正姚体" panose="02010601030101010101" pitchFamily="2" charset="-122"/>
                <a:ea typeface="方正姚体" panose="02010601030101010101" pitchFamily="2" charset="-122"/>
              </a:rPr>
              <a:t>   </a:t>
            </a:r>
            <a:r>
              <a:rPr kumimoji="0" lang="en-US" altLang="zh-CN" sz="800" b="1" i="0" u="none" strike="noStrike" kern="0" cap="none" spc="0" normalizeH="0" baseline="0" noProof="0" dirty="0">
                <a:ln>
                  <a:noFill/>
                </a:ln>
                <a:gradFill>
                  <a:gsLst>
                    <a:gs pos="0">
                      <a:srgbClr val="1B2C45"/>
                    </a:gs>
                    <a:gs pos="100000">
                      <a:srgbClr val="254E8C"/>
                    </a:gs>
                  </a:gsLst>
                  <a:lin ang="19200000" scaled="0"/>
                </a:gradFill>
                <a:effectLst/>
                <a:uLnTx/>
                <a:uFillTx/>
                <a:latin typeface="方正姚体" panose="02010601030101010101" pitchFamily="2" charset="-122"/>
                <a:ea typeface="方正姚体" panose="02010601030101010101" pitchFamily="2" charset="-122"/>
              </a:rPr>
              <a:t>MORE  THAN  TEMPLATE</a:t>
            </a: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800" b="0" i="0" u="none" strike="noStrike" kern="0" cap="none" spc="0" normalizeH="0" baseline="0" noProof="0" dirty="0">
                <a:ln>
                  <a:noFill/>
                </a:ln>
                <a:solidFill>
                  <a:sysClr val="windowText" lastClr="000000">
                    <a:lumMod val="95000"/>
                    <a:lumOff val="5000"/>
                  </a:sysClr>
                </a:solidFill>
                <a:effectLst/>
                <a:uLnTx/>
                <a:uFillTx/>
                <a:latin typeface="方正姚体" panose="02010601030101010101" pitchFamily="2" charset="-122"/>
                <a:ea typeface="方正姚体" panose="02010601030101010101" pitchFamily="2" charset="-122"/>
              </a:rPr>
              <a:t>Click here to add  you to the Center </a:t>
            </a: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800" b="0" i="0" u="none" strike="noStrike" kern="0" cap="none" spc="0" normalizeH="0" baseline="0" noProof="0" dirty="0">
                <a:ln>
                  <a:noFill/>
                </a:ln>
                <a:solidFill>
                  <a:sysClr val="windowText" lastClr="000000">
                    <a:lumMod val="95000"/>
                    <a:lumOff val="5000"/>
                  </a:sysClr>
                </a:solidFill>
                <a:effectLst/>
                <a:uLnTx/>
                <a:uFillTx/>
                <a:latin typeface="方正姚体" panose="02010601030101010101" pitchFamily="2" charset="-122"/>
                <a:ea typeface="方正姚体" panose="02010601030101010101" pitchFamily="2" charset="-122"/>
              </a:rPr>
              <a:t>of  the  narrative thought</a:t>
            </a: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800" b="0" i="0" u="none" strike="noStrike" kern="0" cap="none" spc="0" normalizeH="0" baseline="0" noProof="0" dirty="0">
              <a:ln>
                <a:noFill/>
              </a:ln>
              <a:solidFill>
                <a:sysClr val="windowText" lastClr="000000">
                  <a:lumMod val="95000"/>
                  <a:lumOff val="5000"/>
                </a:sysClr>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800" b="0" i="0" u="none" strike="noStrike" kern="0" cap="none" spc="0" normalizeH="0" baseline="0" noProof="0" dirty="0">
              <a:ln>
                <a:noFill/>
              </a:ln>
              <a:solidFill>
                <a:srgbClr val="FCFCFC"/>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600"/>
                                            <p:tgtEl>
                                              <p:spTgt spid="17"/>
                                            </p:tgtEl>
                                          </p:cBhvr>
                                        </p:animEffect>
                                      </p:childTnLst>
                                    </p:cTn>
                                  </p:par>
                                </p:childTnLst>
                              </p:cTn>
                            </p:par>
                            <p:par>
                              <p:cTn id="8" fill="hold">
                                <p:stCondLst>
                                  <p:cond delay="2000"/>
                                </p:stCondLst>
                                <p:childTnLst>
                                  <p:par>
                                    <p:cTn id="9" presetID="2" presetClass="entr" presetSubtype="1" fill="hold" nodeType="afterEffect" p14:presetBounceEnd="60000">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14:bounceEnd="60000">
                                          <p:cBhvr additive="base">
                                            <p:cTn id="11" dur="1000" fill="hold"/>
                                            <p:tgtEl>
                                              <p:spTgt spid="54"/>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5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60000">
                                      <p:stCondLst>
                                        <p:cond delay="250"/>
                                      </p:stCondLst>
                                      <p:childTnLst>
                                        <p:set>
                                          <p:cBhvr>
                                            <p:cTn id="14" dur="1" fill="hold">
                                              <p:stCondLst>
                                                <p:cond delay="0"/>
                                              </p:stCondLst>
                                            </p:cTn>
                                            <p:tgtEl>
                                              <p:spTgt spid="57"/>
                                            </p:tgtEl>
                                            <p:attrNameLst>
                                              <p:attrName>style.visibility</p:attrName>
                                            </p:attrNameLst>
                                          </p:cBhvr>
                                          <p:to>
                                            <p:strVal val="visible"/>
                                          </p:to>
                                        </p:set>
                                        <p:anim calcmode="lin" valueType="num" p14:bounceEnd="60000">
                                          <p:cBhvr additive="base">
                                            <p:cTn id="15" dur="1000" fill="hold"/>
                                            <p:tgtEl>
                                              <p:spTgt spid="57"/>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5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60000">
                                      <p:stCondLst>
                                        <p:cond delay="500"/>
                                      </p:stCondLst>
                                      <p:childTnLst>
                                        <p:set>
                                          <p:cBhvr>
                                            <p:cTn id="18" dur="1" fill="hold">
                                              <p:stCondLst>
                                                <p:cond delay="0"/>
                                              </p:stCondLst>
                                            </p:cTn>
                                            <p:tgtEl>
                                              <p:spTgt spid="60"/>
                                            </p:tgtEl>
                                            <p:attrNameLst>
                                              <p:attrName>style.visibility</p:attrName>
                                            </p:attrNameLst>
                                          </p:cBhvr>
                                          <p:to>
                                            <p:strVal val="visible"/>
                                          </p:to>
                                        </p:set>
                                        <p:anim calcmode="lin" valueType="num" p14:bounceEnd="60000">
                                          <p:cBhvr additive="base">
                                            <p:cTn id="19" dur="1000" fill="hold"/>
                                            <p:tgtEl>
                                              <p:spTgt spid="60"/>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60"/>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14:presetBounceEnd="60000">
                                      <p:stCondLst>
                                        <p:cond delay="750"/>
                                      </p:stCondLst>
                                      <p:childTnLst>
                                        <p:set>
                                          <p:cBhvr>
                                            <p:cTn id="22" dur="1" fill="hold">
                                              <p:stCondLst>
                                                <p:cond delay="0"/>
                                              </p:stCondLst>
                                            </p:cTn>
                                            <p:tgtEl>
                                              <p:spTgt spid="63"/>
                                            </p:tgtEl>
                                            <p:attrNameLst>
                                              <p:attrName>style.visibility</p:attrName>
                                            </p:attrNameLst>
                                          </p:cBhvr>
                                          <p:to>
                                            <p:strVal val="visible"/>
                                          </p:to>
                                        </p:set>
                                        <p:anim calcmode="lin" valueType="num" p14:bounceEnd="60000">
                                          <p:cBhvr additive="base">
                                            <p:cTn id="23" dur="1000" fill="hold"/>
                                            <p:tgtEl>
                                              <p:spTgt spid="63"/>
                                            </p:tgtEl>
                                            <p:attrNameLst>
                                              <p:attrName>ppt_x</p:attrName>
                                            </p:attrNameLst>
                                          </p:cBhvr>
                                          <p:tavLst>
                                            <p:tav tm="0">
                                              <p:val>
                                                <p:strVal val="#ppt_x"/>
                                              </p:val>
                                            </p:tav>
                                            <p:tav tm="100000">
                                              <p:val>
                                                <p:strVal val="#ppt_x"/>
                                              </p:val>
                                            </p:tav>
                                          </p:tavLst>
                                        </p:anim>
                                        <p:anim calcmode="lin" valueType="num" p14:bounceEnd="60000">
                                          <p:cBhvr additive="base">
                                            <p:cTn id="24" dur="1000" fill="hold"/>
                                            <p:tgtEl>
                                              <p:spTgt spid="63"/>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2" presetClass="entr" presetSubtype="8" fill="hold" nodeType="afterEffect" p14:presetBounceEnd="60000">
                                      <p:stCondLst>
                                        <p:cond delay="0"/>
                                      </p:stCondLst>
                                      <p:childTnLst>
                                        <p:set>
                                          <p:cBhvr>
                                            <p:cTn id="27" dur="1" fill="hold">
                                              <p:stCondLst>
                                                <p:cond delay="0"/>
                                              </p:stCondLst>
                                            </p:cTn>
                                            <p:tgtEl>
                                              <p:spTgt spid="66"/>
                                            </p:tgtEl>
                                            <p:attrNameLst>
                                              <p:attrName>style.visibility</p:attrName>
                                            </p:attrNameLst>
                                          </p:cBhvr>
                                          <p:to>
                                            <p:strVal val="visible"/>
                                          </p:to>
                                        </p:set>
                                        <p:anim calcmode="lin" valueType="num" p14:bounceEnd="60000">
                                          <p:cBhvr additive="base">
                                            <p:cTn id="28" dur="1000" fill="hold"/>
                                            <p:tgtEl>
                                              <p:spTgt spid="66"/>
                                            </p:tgtEl>
                                            <p:attrNameLst>
                                              <p:attrName>ppt_x</p:attrName>
                                            </p:attrNameLst>
                                          </p:cBhvr>
                                          <p:tavLst>
                                            <p:tav tm="0">
                                              <p:val>
                                                <p:strVal val="0-#ppt_w/2"/>
                                              </p:val>
                                            </p:tav>
                                            <p:tav tm="100000">
                                              <p:val>
                                                <p:strVal val="#ppt_x"/>
                                              </p:val>
                                            </p:tav>
                                          </p:tavLst>
                                        </p:anim>
                                        <p:anim calcmode="lin" valueType="num" p14:bounceEnd="60000">
                                          <p:cBhvr additive="base">
                                            <p:cTn id="29" dur="1000" fill="hold"/>
                                            <p:tgtEl>
                                              <p:spTgt spid="66"/>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2" presetClass="entr" presetSubtype="4" fill="hold" grpId="0" nodeType="afterEffect" p14:presetBounceEnd="60000">
                                      <p:stCondLst>
                                        <p:cond delay="0"/>
                                      </p:stCondLst>
                                      <p:childTnLst>
                                        <p:set>
                                          <p:cBhvr>
                                            <p:cTn id="32" dur="1" fill="hold">
                                              <p:stCondLst>
                                                <p:cond delay="0"/>
                                              </p:stCondLst>
                                            </p:cTn>
                                            <p:tgtEl>
                                              <p:spTgt spid="75"/>
                                            </p:tgtEl>
                                            <p:attrNameLst>
                                              <p:attrName>style.visibility</p:attrName>
                                            </p:attrNameLst>
                                          </p:cBhvr>
                                          <p:to>
                                            <p:strVal val="visible"/>
                                          </p:to>
                                        </p:set>
                                        <p:anim calcmode="lin" valueType="num" p14:bounceEnd="60000">
                                          <p:cBhvr additive="base">
                                            <p:cTn id="33" dur="1000" fill="hold"/>
                                            <p:tgtEl>
                                              <p:spTgt spid="75"/>
                                            </p:tgtEl>
                                            <p:attrNameLst>
                                              <p:attrName>ppt_x</p:attrName>
                                            </p:attrNameLst>
                                          </p:cBhvr>
                                          <p:tavLst>
                                            <p:tav tm="0">
                                              <p:val>
                                                <p:strVal val="#ppt_x"/>
                                              </p:val>
                                            </p:tav>
                                            <p:tav tm="100000">
                                              <p:val>
                                                <p:strVal val="#ppt_x"/>
                                              </p:val>
                                            </p:tav>
                                          </p:tavLst>
                                        </p:anim>
                                        <p:anim calcmode="lin" valueType="num" p14:bounceEnd="60000">
                                          <p:cBhvr additive="base">
                                            <p:cTn id="34" dur="1000" fill="hold"/>
                                            <p:tgtEl>
                                              <p:spTgt spid="7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0000">
                                      <p:stCondLst>
                                        <p:cond delay="250"/>
                                      </p:stCondLst>
                                      <p:childTnLst>
                                        <p:set>
                                          <p:cBhvr>
                                            <p:cTn id="36" dur="1" fill="hold">
                                              <p:stCondLst>
                                                <p:cond delay="0"/>
                                              </p:stCondLst>
                                            </p:cTn>
                                            <p:tgtEl>
                                              <p:spTgt spid="76"/>
                                            </p:tgtEl>
                                            <p:attrNameLst>
                                              <p:attrName>style.visibility</p:attrName>
                                            </p:attrNameLst>
                                          </p:cBhvr>
                                          <p:to>
                                            <p:strVal val="visible"/>
                                          </p:to>
                                        </p:set>
                                        <p:anim calcmode="lin" valueType="num" p14:bounceEnd="60000">
                                          <p:cBhvr additive="base">
                                            <p:cTn id="37" dur="1000" fill="hold"/>
                                            <p:tgtEl>
                                              <p:spTgt spid="76"/>
                                            </p:tgtEl>
                                            <p:attrNameLst>
                                              <p:attrName>ppt_x</p:attrName>
                                            </p:attrNameLst>
                                          </p:cBhvr>
                                          <p:tavLst>
                                            <p:tav tm="0">
                                              <p:val>
                                                <p:strVal val="#ppt_x"/>
                                              </p:val>
                                            </p:tav>
                                            <p:tav tm="100000">
                                              <p:val>
                                                <p:strVal val="#ppt_x"/>
                                              </p:val>
                                            </p:tav>
                                          </p:tavLst>
                                        </p:anim>
                                        <p:anim calcmode="lin" valueType="num" p14:bounceEnd="60000">
                                          <p:cBhvr additive="base">
                                            <p:cTn id="38" dur="1000" fill="hold"/>
                                            <p:tgtEl>
                                              <p:spTgt spid="7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60000">
                                      <p:stCondLst>
                                        <p:cond delay="500"/>
                                      </p:stCondLst>
                                      <p:childTnLst>
                                        <p:set>
                                          <p:cBhvr>
                                            <p:cTn id="40" dur="1" fill="hold">
                                              <p:stCondLst>
                                                <p:cond delay="0"/>
                                              </p:stCondLst>
                                            </p:cTn>
                                            <p:tgtEl>
                                              <p:spTgt spid="77"/>
                                            </p:tgtEl>
                                            <p:attrNameLst>
                                              <p:attrName>style.visibility</p:attrName>
                                            </p:attrNameLst>
                                          </p:cBhvr>
                                          <p:to>
                                            <p:strVal val="visible"/>
                                          </p:to>
                                        </p:set>
                                        <p:anim calcmode="lin" valueType="num" p14:bounceEnd="60000">
                                          <p:cBhvr additive="base">
                                            <p:cTn id="41" dur="1000" fill="hold"/>
                                            <p:tgtEl>
                                              <p:spTgt spid="77"/>
                                            </p:tgtEl>
                                            <p:attrNameLst>
                                              <p:attrName>ppt_x</p:attrName>
                                            </p:attrNameLst>
                                          </p:cBhvr>
                                          <p:tavLst>
                                            <p:tav tm="0">
                                              <p:val>
                                                <p:strVal val="#ppt_x"/>
                                              </p:val>
                                            </p:tav>
                                            <p:tav tm="100000">
                                              <p:val>
                                                <p:strVal val="#ppt_x"/>
                                              </p:val>
                                            </p:tav>
                                          </p:tavLst>
                                        </p:anim>
                                        <p:anim calcmode="lin" valueType="num" p14:bounceEnd="60000">
                                          <p:cBhvr additive="base">
                                            <p:cTn id="42" dur="1000" fill="hold"/>
                                            <p:tgtEl>
                                              <p:spTgt spid="7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14:presetBounceEnd="60000">
                                      <p:stCondLst>
                                        <p:cond delay="750"/>
                                      </p:stCondLst>
                                      <p:childTnLst>
                                        <p:set>
                                          <p:cBhvr>
                                            <p:cTn id="44" dur="1" fill="hold">
                                              <p:stCondLst>
                                                <p:cond delay="0"/>
                                              </p:stCondLst>
                                            </p:cTn>
                                            <p:tgtEl>
                                              <p:spTgt spid="78"/>
                                            </p:tgtEl>
                                            <p:attrNameLst>
                                              <p:attrName>style.visibility</p:attrName>
                                            </p:attrNameLst>
                                          </p:cBhvr>
                                          <p:to>
                                            <p:strVal val="visible"/>
                                          </p:to>
                                        </p:set>
                                        <p:anim calcmode="lin" valueType="num" p14:bounceEnd="60000">
                                          <p:cBhvr additive="base">
                                            <p:cTn id="45" dur="1000" fill="hold"/>
                                            <p:tgtEl>
                                              <p:spTgt spid="78"/>
                                            </p:tgtEl>
                                            <p:attrNameLst>
                                              <p:attrName>ppt_x</p:attrName>
                                            </p:attrNameLst>
                                          </p:cBhvr>
                                          <p:tavLst>
                                            <p:tav tm="0">
                                              <p:val>
                                                <p:strVal val="#ppt_x"/>
                                              </p:val>
                                            </p:tav>
                                            <p:tav tm="100000">
                                              <p:val>
                                                <p:strVal val="#ppt_x"/>
                                              </p:val>
                                            </p:tav>
                                          </p:tavLst>
                                        </p:anim>
                                        <p:anim calcmode="lin" valueType="num" p14:bounceEnd="60000">
                                          <p:cBhvr additive="base">
                                            <p:cTn id="46" dur="10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5" grpId="0"/>
          <p:bldP spid="76"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600"/>
                                            <p:tgtEl>
                                              <p:spTgt spid="17"/>
                                            </p:tgtEl>
                                          </p:cBhvr>
                                        </p:animEffect>
                                      </p:childTnLst>
                                    </p:cTn>
                                  </p:par>
                                </p:childTnLst>
                              </p:cTn>
                            </p:par>
                            <p:par>
                              <p:cTn id="8" fill="hold">
                                <p:stCondLst>
                                  <p:cond delay="2000"/>
                                </p:stCondLst>
                                <p:childTnLst>
                                  <p:par>
                                    <p:cTn id="9" presetID="2" presetClass="entr" presetSubtype="1"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1000" fill="hold"/>
                                            <p:tgtEl>
                                              <p:spTgt spid="54"/>
                                            </p:tgtEl>
                                            <p:attrNameLst>
                                              <p:attrName>ppt_x</p:attrName>
                                            </p:attrNameLst>
                                          </p:cBhvr>
                                          <p:tavLst>
                                            <p:tav tm="0">
                                              <p:val>
                                                <p:strVal val="#ppt_x"/>
                                              </p:val>
                                            </p:tav>
                                            <p:tav tm="100000">
                                              <p:val>
                                                <p:strVal val="#ppt_x"/>
                                              </p:val>
                                            </p:tav>
                                          </p:tavLst>
                                        </p:anim>
                                        <p:anim calcmode="lin" valueType="num">
                                          <p:cBhvr additive="base">
                                            <p:cTn id="12" dur="1000" fill="hold"/>
                                            <p:tgtEl>
                                              <p:spTgt spid="54"/>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5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1000" fill="hold"/>
                                            <p:tgtEl>
                                              <p:spTgt spid="57"/>
                                            </p:tgtEl>
                                            <p:attrNameLst>
                                              <p:attrName>ppt_x</p:attrName>
                                            </p:attrNameLst>
                                          </p:cBhvr>
                                          <p:tavLst>
                                            <p:tav tm="0">
                                              <p:val>
                                                <p:strVal val="#ppt_x"/>
                                              </p:val>
                                            </p:tav>
                                            <p:tav tm="100000">
                                              <p:val>
                                                <p:strVal val="#ppt_x"/>
                                              </p:val>
                                            </p:tav>
                                          </p:tavLst>
                                        </p:anim>
                                        <p:anim calcmode="lin" valueType="num">
                                          <p:cBhvr additive="base">
                                            <p:cTn id="16" dur="1000" fill="hold"/>
                                            <p:tgtEl>
                                              <p:spTgt spid="57"/>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50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1000" fill="hold"/>
                                            <p:tgtEl>
                                              <p:spTgt spid="60"/>
                                            </p:tgtEl>
                                            <p:attrNameLst>
                                              <p:attrName>ppt_x</p:attrName>
                                            </p:attrNameLst>
                                          </p:cBhvr>
                                          <p:tavLst>
                                            <p:tav tm="0">
                                              <p:val>
                                                <p:strVal val="#ppt_x"/>
                                              </p:val>
                                            </p:tav>
                                            <p:tav tm="100000">
                                              <p:val>
                                                <p:strVal val="#ppt_x"/>
                                              </p:val>
                                            </p:tav>
                                          </p:tavLst>
                                        </p:anim>
                                        <p:anim calcmode="lin" valueType="num">
                                          <p:cBhvr additive="base">
                                            <p:cTn id="20" dur="1000" fill="hold"/>
                                            <p:tgtEl>
                                              <p:spTgt spid="60"/>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750"/>
                                      </p:stCondLst>
                                      <p:childTnLst>
                                        <p:set>
                                          <p:cBhvr>
                                            <p:cTn id="22" dur="1" fill="hold">
                                              <p:stCondLst>
                                                <p:cond delay="0"/>
                                              </p:stCondLst>
                                            </p:cTn>
                                            <p:tgtEl>
                                              <p:spTgt spid="63"/>
                                            </p:tgtEl>
                                            <p:attrNameLst>
                                              <p:attrName>style.visibility</p:attrName>
                                            </p:attrNameLst>
                                          </p:cBhvr>
                                          <p:to>
                                            <p:strVal val="visible"/>
                                          </p:to>
                                        </p:set>
                                        <p:anim calcmode="lin" valueType="num">
                                          <p:cBhvr additive="base">
                                            <p:cTn id="23" dur="1000" fill="hold"/>
                                            <p:tgtEl>
                                              <p:spTgt spid="63"/>
                                            </p:tgtEl>
                                            <p:attrNameLst>
                                              <p:attrName>ppt_x</p:attrName>
                                            </p:attrNameLst>
                                          </p:cBhvr>
                                          <p:tavLst>
                                            <p:tav tm="0">
                                              <p:val>
                                                <p:strVal val="#ppt_x"/>
                                              </p:val>
                                            </p:tav>
                                            <p:tav tm="100000">
                                              <p:val>
                                                <p:strVal val="#ppt_x"/>
                                              </p:val>
                                            </p:tav>
                                          </p:tavLst>
                                        </p:anim>
                                        <p:anim calcmode="lin" valueType="num">
                                          <p:cBhvr additive="base">
                                            <p:cTn id="24" dur="1000" fill="hold"/>
                                            <p:tgtEl>
                                              <p:spTgt spid="63"/>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2" presetClass="entr" presetSubtype="8" fill="hold" nodeType="afterEffect">
                                      <p:stCondLst>
                                        <p:cond delay="0"/>
                                      </p:stCondLst>
                                      <p:childTnLst>
                                        <p:set>
                                          <p:cBhvr>
                                            <p:cTn id="27" dur="1" fill="hold">
                                              <p:stCondLst>
                                                <p:cond delay="0"/>
                                              </p:stCondLst>
                                            </p:cTn>
                                            <p:tgtEl>
                                              <p:spTgt spid="66"/>
                                            </p:tgtEl>
                                            <p:attrNameLst>
                                              <p:attrName>style.visibility</p:attrName>
                                            </p:attrNameLst>
                                          </p:cBhvr>
                                          <p:to>
                                            <p:strVal val="visible"/>
                                          </p:to>
                                        </p:set>
                                        <p:anim calcmode="lin" valueType="num">
                                          <p:cBhvr additive="base">
                                            <p:cTn id="28" dur="1000" fill="hold"/>
                                            <p:tgtEl>
                                              <p:spTgt spid="66"/>
                                            </p:tgtEl>
                                            <p:attrNameLst>
                                              <p:attrName>ppt_x</p:attrName>
                                            </p:attrNameLst>
                                          </p:cBhvr>
                                          <p:tavLst>
                                            <p:tav tm="0">
                                              <p:val>
                                                <p:strVal val="0-#ppt_w/2"/>
                                              </p:val>
                                            </p:tav>
                                            <p:tav tm="100000">
                                              <p:val>
                                                <p:strVal val="#ppt_x"/>
                                              </p:val>
                                            </p:tav>
                                          </p:tavLst>
                                        </p:anim>
                                        <p:anim calcmode="lin" valueType="num">
                                          <p:cBhvr additive="base">
                                            <p:cTn id="29" dur="1000" fill="hold"/>
                                            <p:tgtEl>
                                              <p:spTgt spid="66"/>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2" presetClass="entr" presetSubtype="4" fill="hold" grpId="0" nodeType="afterEffect">
                                      <p:stCondLst>
                                        <p:cond delay="0"/>
                                      </p:stCondLst>
                                      <p:childTnLst>
                                        <p:set>
                                          <p:cBhvr>
                                            <p:cTn id="32" dur="1" fill="hold">
                                              <p:stCondLst>
                                                <p:cond delay="0"/>
                                              </p:stCondLst>
                                            </p:cTn>
                                            <p:tgtEl>
                                              <p:spTgt spid="75"/>
                                            </p:tgtEl>
                                            <p:attrNameLst>
                                              <p:attrName>style.visibility</p:attrName>
                                            </p:attrNameLst>
                                          </p:cBhvr>
                                          <p:to>
                                            <p:strVal val="visible"/>
                                          </p:to>
                                        </p:set>
                                        <p:anim calcmode="lin" valueType="num">
                                          <p:cBhvr additive="base">
                                            <p:cTn id="33" dur="1000" fill="hold"/>
                                            <p:tgtEl>
                                              <p:spTgt spid="75"/>
                                            </p:tgtEl>
                                            <p:attrNameLst>
                                              <p:attrName>ppt_x</p:attrName>
                                            </p:attrNameLst>
                                          </p:cBhvr>
                                          <p:tavLst>
                                            <p:tav tm="0">
                                              <p:val>
                                                <p:strVal val="#ppt_x"/>
                                              </p:val>
                                            </p:tav>
                                            <p:tav tm="100000">
                                              <p:val>
                                                <p:strVal val="#ppt_x"/>
                                              </p:val>
                                            </p:tav>
                                          </p:tavLst>
                                        </p:anim>
                                        <p:anim calcmode="lin" valueType="num">
                                          <p:cBhvr additive="base">
                                            <p:cTn id="34" dur="1000" fill="hold"/>
                                            <p:tgtEl>
                                              <p:spTgt spid="7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50"/>
                                      </p:stCondLst>
                                      <p:childTnLst>
                                        <p:set>
                                          <p:cBhvr>
                                            <p:cTn id="36" dur="1" fill="hold">
                                              <p:stCondLst>
                                                <p:cond delay="0"/>
                                              </p:stCondLst>
                                            </p:cTn>
                                            <p:tgtEl>
                                              <p:spTgt spid="76"/>
                                            </p:tgtEl>
                                            <p:attrNameLst>
                                              <p:attrName>style.visibility</p:attrName>
                                            </p:attrNameLst>
                                          </p:cBhvr>
                                          <p:to>
                                            <p:strVal val="visible"/>
                                          </p:to>
                                        </p:set>
                                        <p:anim calcmode="lin" valueType="num">
                                          <p:cBhvr additive="base">
                                            <p:cTn id="37" dur="1000" fill="hold"/>
                                            <p:tgtEl>
                                              <p:spTgt spid="76"/>
                                            </p:tgtEl>
                                            <p:attrNameLst>
                                              <p:attrName>ppt_x</p:attrName>
                                            </p:attrNameLst>
                                          </p:cBhvr>
                                          <p:tavLst>
                                            <p:tav tm="0">
                                              <p:val>
                                                <p:strVal val="#ppt_x"/>
                                              </p:val>
                                            </p:tav>
                                            <p:tav tm="100000">
                                              <p:val>
                                                <p:strVal val="#ppt_x"/>
                                              </p:val>
                                            </p:tav>
                                          </p:tavLst>
                                        </p:anim>
                                        <p:anim calcmode="lin" valueType="num">
                                          <p:cBhvr additive="base">
                                            <p:cTn id="38" dur="1000" fill="hold"/>
                                            <p:tgtEl>
                                              <p:spTgt spid="7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500"/>
                                      </p:stCondLst>
                                      <p:childTnLst>
                                        <p:set>
                                          <p:cBhvr>
                                            <p:cTn id="40" dur="1" fill="hold">
                                              <p:stCondLst>
                                                <p:cond delay="0"/>
                                              </p:stCondLst>
                                            </p:cTn>
                                            <p:tgtEl>
                                              <p:spTgt spid="77"/>
                                            </p:tgtEl>
                                            <p:attrNameLst>
                                              <p:attrName>style.visibility</p:attrName>
                                            </p:attrNameLst>
                                          </p:cBhvr>
                                          <p:to>
                                            <p:strVal val="visible"/>
                                          </p:to>
                                        </p:set>
                                        <p:anim calcmode="lin" valueType="num">
                                          <p:cBhvr additive="base">
                                            <p:cTn id="41" dur="1000" fill="hold"/>
                                            <p:tgtEl>
                                              <p:spTgt spid="77"/>
                                            </p:tgtEl>
                                            <p:attrNameLst>
                                              <p:attrName>ppt_x</p:attrName>
                                            </p:attrNameLst>
                                          </p:cBhvr>
                                          <p:tavLst>
                                            <p:tav tm="0">
                                              <p:val>
                                                <p:strVal val="#ppt_x"/>
                                              </p:val>
                                            </p:tav>
                                            <p:tav tm="100000">
                                              <p:val>
                                                <p:strVal val="#ppt_x"/>
                                              </p:val>
                                            </p:tav>
                                          </p:tavLst>
                                        </p:anim>
                                        <p:anim calcmode="lin" valueType="num">
                                          <p:cBhvr additive="base">
                                            <p:cTn id="42" dur="1000" fill="hold"/>
                                            <p:tgtEl>
                                              <p:spTgt spid="7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750"/>
                                      </p:stCondLst>
                                      <p:childTnLst>
                                        <p:set>
                                          <p:cBhvr>
                                            <p:cTn id="44" dur="1" fill="hold">
                                              <p:stCondLst>
                                                <p:cond delay="0"/>
                                              </p:stCondLst>
                                            </p:cTn>
                                            <p:tgtEl>
                                              <p:spTgt spid="78"/>
                                            </p:tgtEl>
                                            <p:attrNameLst>
                                              <p:attrName>style.visibility</p:attrName>
                                            </p:attrNameLst>
                                          </p:cBhvr>
                                          <p:to>
                                            <p:strVal val="visible"/>
                                          </p:to>
                                        </p:set>
                                        <p:anim calcmode="lin" valueType="num">
                                          <p:cBhvr additive="base">
                                            <p:cTn id="45" dur="1000" fill="hold"/>
                                            <p:tgtEl>
                                              <p:spTgt spid="78"/>
                                            </p:tgtEl>
                                            <p:attrNameLst>
                                              <p:attrName>ppt_x</p:attrName>
                                            </p:attrNameLst>
                                          </p:cBhvr>
                                          <p:tavLst>
                                            <p:tav tm="0">
                                              <p:val>
                                                <p:strVal val="#ppt_x"/>
                                              </p:val>
                                            </p:tav>
                                            <p:tav tm="100000">
                                              <p:val>
                                                <p:strVal val="#ppt_x"/>
                                              </p:val>
                                            </p:tav>
                                          </p:tavLst>
                                        </p:anim>
                                        <p:anim calcmode="lin" valueType="num">
                                          <p:cBhvr additive="base">
                                            <p:cTn id="46" dur="10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5" grpId="0"/>
          <p:bldP spid="76" grpId="0"/>
          <p:bldP spid="77" grpId="0"/>
          <p:bldP spid="7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1006776" y="3652854"/>
            <a:ext cx="7130450" cy="866131"/>
          </a:xfrm>
          <a:prstGeom prst="roundRect">
            <a:avLst>
              <a:gd name="adj" fmla="val 50000"/>
            </a:avLst>
          </a:prstGeom>
          <a:solidFill>
            <a:sysClr val="window" lastClr="FFFFFF">
              <a:lumMod val="95000"/>
            </a:sysClr>
          </a:solidFill>
          <a:ln w="50800" cap="flat" cmpd="sng" algn="ctr">
            <a:noFill/>
            <a:prstDash val="solid"/>
            <a:miter lim="800000"/>
          </a:ln>
          <a:effectLst>
            <a:outerShdw blurRad="127000" dist="50800" dir="2700000" algn="tl" rotWithShape="0">
              <a:sysClr val="windowText" lastClr="000000">
                <a:alpha val="25000"/>
              </a:sysClr>
            </a:outerShdw>
          </a:effectLst>
          <a:scene3d>
            <a:camera prst="orthographicFront"/>
            <a:lightRig rig="threePt" dir="t"/>
          </a:scene3d>
          <a:sp3d prstMaterial="softEdge">
            <a:bevelT w="25400" h="6350" prst="angle"/>
          </a:sp3d>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nvGrpSpPr>
          <p:cNvPr id="16" name="组合 15"/>
          <p:cNvGrpSpPr/>
          <p:nvPr/>
        </p:nvGrpSpPr>
        <p:grpSpPr>
          <a:xfrm>
            <a:off x="1015072" y="3650808"/>
            <a:ext cx="870221" cy="870221"/>
            <a:chOff x="4240335" y="3008435"/>
            <a:chExt cx="3711332" cy="3711332"/>
          </a:xfrm>
        </p:grpSpPr>
        <p:sp>
          <p:nvSpPr>
            <p:cNvPr id="17" name="椭圆 16"/>
            <p:cNvSpPr/>
            <p:nvPr/>
          </p:nvSpPr>
          <p:spPr>
            <a:xfrm>
              <a:off x="4240335" y="3008435"/>
              <a:ext cx="3711332" cy="3711332"/>
            </a:xfrm>
            <a:prstGeom prst="ellipse">
              <a:avLst/>
            </a:prstGeom>
            <a:gradFill>
              <a:gsLst>
                <a:gs pos="100000">
                  <a:sysClr val="window" lastClr="FFFFFF">
                    <a:lumMod val="75000"/>
                  </a:sysClr>
                </a:gs>
                <a:gs pos="0">
                  <a:sysClr val="window" lastClr="FFFFFF"/>
                </a:gs>
              </a:gsLst>
              <a:lin ang="5400000" scaled="0"/>
            </a:gradFill>
            <a:ln w="9525" cap="flat" cmpd="sng" algn="ctr">
              <a:noFill/>
              <a:prstDash val="solid"/>
              <a:miter lim="800000"/>
            </a:ln>
            <a:effectLst>
              <a:softEdge rad="762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nvGrpSpPr>
            <p:cNvPr id="18" name="组合 17"/>
            <p:cNvGrpSpPr/>
            <p:nvPr/>
          </p:nvGrpSpPr>
          <p:grpSpPr>
            <a:xfrm>
              <a:off x="4710169" y="3478269"/>
              <a:ext cx="2771663" cy="2771663"/>
              <a:chOff x="2193191" y="1899415"/>
              <a:chExt cx="2421376" cy="2421376"/>
            </a:xfrm>
            <a:effectLst/>
          </p:grpSpPr>
          <p:sp>
            <p:nvSpPr>
              <p:cNvPr id="19" name="椭圆 18"/>
              <p:cNvSpPr/>
              <p:nvPr/>
            </p:nvSpPr>
            <p:spPr>
              <a:xfrm>
                <a:off x="2193191" y="1899415"/>
                <a:ext cx="2421376" cy="2421376"/>
              </a:xfrm>
              <a:prstGeom prst="ellipse">
                <a:avLst/>
              </a:prstGeom>
              <a:solidFill>
                <a:srgbClr val="A5A5A5"/>
              </a:solidFill>
              <a:ln w="3175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127000" dist="63500" dir="13500000">
                  <a:srgbClr val="A5A5A5">
                    <a:lumMod val="50000"/>
                    <a:alpha val="85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0" name="椭圆 19"/>
              <p:cNvSpPr/>
              <p:nvPr/>
            </p:nvSpPr>
            <p:spPr>
              <a:xfrm>
                <a:off x="2386802" y="2093026"/>
                <a:ext cx="2034160" cy="2034160"/>
              </a:xfrm>
              <a:prstGeom prst="ellipse">
                <a:avLst/>
              </a:prstGeom>
              <a:solidFill>
                <a:sysClr val="window" lastClr="FFFFFF">
                  <a:lumMod val="95000"/>
                </a:sysClr>
              </a:solidFill>
              <a:ln w="50800" cap="flat" cmpd="sng" algn="ctr">
                <a:noFill/>
                <a:prstDash val="solid"/>
                <a:miter lim="800000"/>
              </a:ln>
              <a:effectLst>
                <a:outerShdw blurRad="76200" dist="38100" dir="2700000" algn="tl" rotWithShape="0">
                  <a:srgbClr val="A5A5A5">
                    <a:lumMod val="50000"/>
                    <a:alpha val="64000"/>
                  </a:srgbClr>
                </a:outerShdw>
              </a:effectLst>
              <a:scene3d>
                <a:camera prst="orthographicFront"/>
                <a:lightRig rig="threePt" dir="t"/>
              </a:scene3d>
              <a:sp3d prstMaterial="softEdge">
                <a:bevelT w="31750" h="12700" prst="angle"/>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sp>
        <p:nvSpPr>
          <p:cNvPr id="22" name="文本框 9"/>
          <p:cNvSpPr txBox="1"/>
          <p:nvPr/>
        </p:nvSpPr>
        <p:spPr bwMode="auto">
          <a:xfrm>
            <a:off x="1885292" y="3843544"/>
            <a:ext cx="6127740" cy="484748"/>
          </a:xfrm>
          <a:prstGeom prst="rect">
            <a:avLst/>
          </a:prstGeom>
          <a:noFill/>
        </p:spPr>
        <p:txBody>
          <a:bodyPr wrap="square" lIns="68580" tIns="34290" rIns="68580" bIns="34290">
            <a:spAutoFit/>
          </a:bodyPr>
          <a:lstStyle/>
          <a:p>
            <a:pPr>
              <a:lnSpc>
                <a:spcPct val="150000"/>
              </a:lnSpc>
            </a:pPr>
            <a:r>
              <a:rPr lang="zh-CN" altLang="en-US" sz="900" dirty="0">
                <a:solidFill>
                  <a:srgbClr val="000000"/>
                </a:solidFill>
                <a:latin typeface="+mj-ea"/>
                <a:cs typeface="Lato Light" charset="0"/>
                <a:sym typeface="Lato Light"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900" dirty="0">
              <a:solidFill>
                <a:srgbClr val="000000"/>
              </a:solidFill>
              <a:latin typeface="+mj-ea"/>
              <a:cs typeface="Lato Light" charset="0"/>
              <a:sym typeface="Lato Light" charset="0"/>
            </a:endParaRPr>
          </a:p>
        </p:txBody>
      </p:sp>
      <p:grpSp>
        <p:nvGrpSpPr>
          <p:cNvPr id="23" name="组合 22"/>
          <p:cNvGrpSpPr/>
          <p:nvPr/>
        </p:nvGrpSpPr>
        <p:grpSpPr>
          <a:xfrm>
            <a:off x="1343770" y="3937550"/>
            <a:ext cx="214938" cy="289727"/>
            <a:chOff x="3722033" y="3714538"/>
            <a:chExt cx="500321" cy="674410"/>
          </a:xfrm>
          <a:solidFill>
            <a:srgbClr val="A5A5A5"/>
          </a:solidFill>
        </p:grpSpPr>
        <p:sp>
          <p:nvSpPr>
            <p:cNvPr id="24"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aphicFrame>
        <p:nvGraphicFramePr>
          <p:cNvPr id="27" name="图表 26"/>
          <p:cNvGraphicFramePr/>
          <p:nvPr/>
        </p:nvGraphicFramePr>
        <p:xfrm>
          <a:off x="1125236" y="960631"/>
          <a:ext cx="6887795" cy="256305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600"/>
                                        <p:tgtEl>
                                          <p:spTgt spid="21"/>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27">
                                            <p:graphicEl>
                                              <a:chart seriesIdx="-3" categoryIdx="-3" bldStep="gridLegend"/>
                                            </p:graphicEl>
                                          </p:spTgt>
                                        </p:tgtEl>
                                        <p:attrNameLst>
                                          <p:attrName>style.visibility</p:attrName>
                                        </p:attrNameLst>
                                      </p:cBhvr>
                                      <p:to>
                                        <p:strVal val="visible"/>
                                      </p:to>
                                    </p:set>
                                    <p:animEffect transition="in" filter="wipe(up)">
                                      <p:cBhvr>
                                        <p:cTn id="11" dur="500"/>
                                        <p:tgtEl>
                                          <p:spTgt spid="27">
                                            <p:graphicEl>
                                              <a:chart seriesIdx="-3" categoryIdx="-3" bldStep="gridLegend"/>
                                            </p:graphicEl>
                                          </p:spTgt>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27">
                                            <p:graphicEl>
                                              <a:chart seriesIdx="0" categoryIdx="0" bldStep="ptInSeries"/>
                                            </p:graphicEl>
                                          </p:spTgt>
                                        </p:tgtEl>
                                        <p:attrNameLst>
                                          <p:attrName>style.visibility</p:attrName>
                                        </p:attrNameLst>
                                      </p:cBhvr>
                                      <p:to>
                                        <p:strVal val="visible"/>
                                      </p:to>
                                    </p:set>
                                    <p:animEffect transition="in" filter="wipe(left)">
                                      <p:cBhvr>
                                        <p:cTn id="15" dur="500"/>
                                        <p:tgtEl>
                                          <p:spTgt spid="27">
                                            <p:graphicEl>
                                              <a:chart seriesIdx="0" categoryIdx="0" bldStep="ptInSeries"/>
                                            </p:graphicEl>
                                          </p:spTgt>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27">
                                            <p:graphicEl>
                                              <a:chart seriesIdx="0" categoryIdx="1" bldStep="ptInSeries"/>
                                            </p:graphicEl>
                                          </p:spTgt>
                                        </p:tgtEl>
                                        <p:attrNameLst>
                                          <p:attrName>style.visibility</p:attrName>
                                        </p:attrNameLst>
                                      </p:cBhvr>
                                      <p:to>
                                        <p:strVal val="visible"/>
                                      </p:to>
                                    </p:set>
                                    <p:animEffect transition="in" filter="wipe(left)">
                                      <p:cBhvr>
                                        <p:cTn id="19" dur="500"/>
                                        <p:tgtEl>
                                          <p:spTgt spid="27">
                                            <p:graphicEl>
                                              <a:chart seriesIdx="0" categoryIdx="1" bldStep="ptInSeries"/>
                                            </p:graphicEl>
                                          </p:spTgt>
                                        </p:tgtEl>
                                      </p:cBhvr>
                                    </p:animEffect>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27">
                                            <p:graphicEl>
                                              <a:chart seriesIdx="0" categoryIdx="2" bldStep="ptInSeries"/>
                                            </p:graphicEl>
                                          </p:spTgt>
                                        </p:tgtEl>
                                        <p:attrNameLst>
                                          <p:attrName>style.visibility</p:attrName>
                                        </p:attrNameLst>
                                      </p:cBhvr>
                                      <p:to>
                                        <p:strVal val="visible"/>
                                      </p:to>
                                    </p:set>
                                    <p:animEffect transition="in" filter="wipe(left)">
                                      <p:cBhvr>
                                        <p:cTn id="23" dur="500"/>
                                        <p:tgtEl>
                                          <p:spTgt spid="27">
                                            <p:graphicEl>
                                              <a:chart seriesIdx="0" categoryIdx="2" bldStep="ptInSeries"/>
                                            </p:graphicEl>
                                          </p:spTgt>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27">
                                            <p:graphicEl>
                                              <a:chart seriesIdx="0" categoryIdx="3" bldStep="ptInSeries"/>
                                            </p:graphicEl>
                                          </p:spTgt>
                                        </p:tgtEl>
                                        <p:attrNameLst>
                                          <p:attrName>style.visibility</p:attrName>
                                        </p:attrNameLst>
                                      </p:cBhvr>
                                      <p:to>
                                        <p:strVal val="visible"/>
                                      </p:to>
                                    </p:set>
                                    <p:animEffect transition="in" filter="wipe(left)">
                                      <p:cBhvr>
                                        <p:cTn id="27" dur="500"/>
                                        <p:tgtEl>
                                          <p:spTgt spid="27">
                                            <p:graphicEl>
                                              <a:chart seriesIdx="0" categoryIdx="3" bldStep="ptInSeries"/>
                                            </p:graphicEl>
                                          </p:spTgt>
                                        </p:tgtEl>
                                      </p:cBhvr>
                                    </p:animEffect>
                                  </p:childTnLst>
                                </p:cTn>
                              </p:par>
                            </p:childTnLst>
                          </p:cTn>
                        </p:par>
                        <p:par>
                          <p:cTn id="28" fill="hold">
                            <p:stCondLst>
                              <p:cond delay="4500"/>
                            </p:stCondLst>
                            <p:childTnLst>
                              <p:par>
                                <p:cTn id="29" presetID="22" presetClass="entr" presetSubtype="8" fill="hold" grpId="0" nodeType="afterEffect">
                                  <p:stCondLst>
                                    <p:cond delay="0"/>
                                  </p:stCondLst>
                                  <p:childTnLst>
                                    <p:set>
                                      <p:cBhvr>
                                        <p:cTn id="30" dur="1" fill="hold">
                                          <p:stCondLst>
                                            <p:cond delay="0"/>
                                          </p:stCondLst>
                                        </p:cTn>
                                        <p:tgtEl>
                                          <p:spTgt spid="27">
                                            <p:graphicEl>
                                              <a:chart seriesIdx="0" categoryIdx="4" bldStep="ptInSeries"/>
                                            </p:graphicEl>
                                          </p:spTgt>
                                        </p:tgtEl>
                                        <p:attrNameLst>
                                          <p:attrName>style.visibility</p:attrName>
                                        </p:attrNameLst>
                                      </p:cBhvr>
                                      <p:to>
                                        <p:strVal val="visible"/>
                                      </p:to>
                                    </p:set>
                                    <p:animEffect transition="in" filter="wipe(left)">
                                      <p:cBhvr>
                                        <p:cTn id="31" dur="500"/>
                                        <p:tgtEl>
                                          <p:spTgt spid="27">
                                            <p:graphicEl>
                                              <a:chart seriesIdx="0" categoryIdx="4" bldStep="ptInSeries"/>
                                            </p:graphicEl>
                                          </p:spTgt>
                                        </p:tgtEl>
                                      </p:cBhvr>
                                    </p:animEffect>
                                  </p:childTnLst>
                                </p:cTn>
                              </p:par>
                            </p:childTnLst>
                          </p:cTn>
                        </p:par>
                        <p:par>
                          <p:cTn id="32" fill="hold">
                            <p:stCondLst>
                              <p:cond delay="5000"/>
                            </p:stCondLst>
                            <p:childTnLst>
                              <p:par>
                                <p:cTn id="33" presetID="22" presetClass="entr" presetSubtype="8" fill="hold" grpId="0" nodeType="afterEffect">
                                  <p:stCondLst>
                                    <p:cond delay="0"/>
                                  </p:stCondLst>
                                  <p:childTnLst>
                                    <p:set>
                                      <p:cBhvr>
                                        <p:cTn id="34" dur="1" fill="hold">
                                          <p:stCondLst>
                                            <p:cond delay="0"/>
                                          </p:stCondLst>
                                        </p:cTn>
                                        <p:tgtEl>
                                          <p:spTgt spid="27">
                                            <p:graphicEl>
                                              <a:chart seriesIdx="1" categoryIdx="0" bldStep="ptInSeries"/>
                                            </p:graphicEl>
                                          </p:spTgt>
                                        </p:tgtEl>
                                        <p:attrNameLst>
                                          <p:attrName>style.visibility</p:attrName>
                                        </p:attrNameLst>
                                      </p:cBhvr>
                                      <p:to>
                                        <p:strVal val="visible"/>
                                      </p:to>
                                    </p:set>
                                    <p:animEffect transition="in" filter="wipe(left)">
                                      <p:cBhvr>
                                        <p:cTn id="35" dur="500"/>
                                        <p:tgtEl>
                                          <p:spTgt spid="27">
                                            <p:graphicEl>
                                              <a:chart seriesIdx="1" categoryIdx="0" bldStep="ptInSeries"/>
                                            </p:graphicEl>
                                          </p:spTgt>
                                        </p:tgtEl>
                                      </p:cBhvr>
                                    </p:animEffect>
                                  </p:childTnLst>
                                </p:cTn>
                              </p:par>
                            </p:childTnLst>
                          </p:cTn>
                        </p:par>
                        <p:par>
                          <p:cTn id="36" fill="hold">
                            <p:stCondLst>
                              <p:cond delay="5500"/>
                            </p:stCondLst>
                            <p:childTnLst>
                              <p:par>
                                <p:cTn id="37" presetID="22" presetClass="entr" presetSubtype="8" fill="hold" grpId="0" nodeType="afterEffect">
                                  <p:stCondLst>
                                    <p:cond delay="0"/>
                                  </p:stCondLst>
                                  <p:childTnLst>
                                    <p:set>
                                      <p:cBhvr>
                                        <p:cTn id="38" dur="1" fill="hold">
                                          <p:stCondLst>
                                            <p:cond delay="0"/>
                                          </p:stCondLst>
                                        </p:cTn>
                                        <p:tgtEl>
                                          <p:spTgt spid="27">
                                            <p:graphicEl>
                                              <a:chart seriesIdx="1" categoryIdx="1" bldStep="ptInSeries"/>
                                            </p:graphicEl>
                                          </p:spTgt>
                                        </p:tgtEl>
                                        <p:attrNameLst>
                                          <p:attrName>style.visibility</p:attrName>
                                        </p:attrNameLst>
                                      </p:cBhvr>
                                      <p:to>
                                        <p:strVal val="visible"/>
                                      </p:to>
                                    </p:set>
                                    <p:animEffect transition="in" filter="wipe(left)">
                                      <p:cBhvr>
                                        <p:cTn id="39" dur="500"/>
                                        <p:tgtEl>
                                          <p:spTgt spid="27">
                                            <p:graphicEl>
                                              <a:chart seriesIdx="1" categoryIdx="1" bldStep="ptInSeries"/>
                                            </p:graphicEl>
                                          </p:spTgt>
                                        </p:tgtEl>
                                      </p:cBhvr>
                                    </p:animEffect>
                                  </p:childTnLst>
                                </p:cTn>
                              </p:par>
                            </p:childTnLst>
                          </p:cTn>
                        </p:par>
                        <p:par>
                          <p:cTn id="40" fill="hold">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27">
                                            <p:graphicEl>
                                              <a:chart seriesIdx="1" categoryIdx="2" bldStep="ptInSeries"/>
                                            </p:graphicEl>
                                          </p:spTgt>
                                        </p:tgtEl>
                                        <p:attrNameLst>
                                          <p:attrName>style.visibility</p:attrName>
                                        </p:attrNameLst>
                                      </p:cBhvr>
                                      <p:to>
                                        <p:strVal val="visible"/>
                                      </p:to>
                                    </p:set>
                                    <p:animEffect transition="in" filter="wipe(left)">
                                      <p:cBhvr>
                                        <p:cTn id="43" dur="500"/>
                                        <p:tgtEl>
                                          <p:spTgt spid="27">
                                            <p:graphicEl>
                                              <a:chart seriesIdx="1" categoryIdx="2" bldStep="ptInSeries"/>
                                            </p:graphicEl>
                                          </p:spTgt>
                                        </p:tgtEl>
                                      </p:cBhvr>
                                    </p:animEffect>
                                  </p:childTnLst>
                                </p:cTn>
                              </p:par>
                            </p:childTnLst>
                          </p:cTn>
                        </p:par>
                        <p:par>
                          <p:cTn id="44" fill="hold">
                            <p:stCondLst>
                              <p:cond delay="6500"/>
                            </p:stCondLst>
                            <p:childTnLst>
                              <p:par>
                                <p:cTn id="45" presetID="22" presetClass="entr" presetSubtype="8" fill="hold" grpId="0" nodeType="afterEffect">
                                  <p:stCondLst>
                                    <p:cond delay="0"/>
                                  </p:stCondLst>
                                  <p:childTnLst>
                                    <p:set>
                                      <p:cBhvr>
                                        <p:cTn id="46" dur="1" fill="hold">
                                          <p:stCondLst>
                                            <p:cond delay="0"/>
                                          </p:stCondLst>
                                        </p:cTn>
                                        <p:tgtEl>
                                          <p:spTgt spid="27">
                                            <p:graphicEl>
                                              <a:chart seriesIdx="1" categoryIdx="3" bldStep="ptInSeries"/>
                                            </p:graphicEl>
                                          </p:spTgt>
                                        </p:tgtEl>
                                        <p:attrNameLst>
                                          <p:attrName>style.visibility</p:attrName>
                                        </p:attrNameLst>
                                      </p:cBhvr>
                                      <p:to>
                                        <p:strVal val="visible"/>
                                      </p:to>
                                    </p:set>
                                    <p:animEffect transition="in" filter="wipe(left)">
                                      <p:cBhvr>
                                        <p:cTn id="47" dur="500"/>
                                        <p:tgtEl>
                                          <p:spTgt spid="27">
                                            <p:graphicEl>
                                              <a:chart seriesIdx="1" categoryIdx="3" bldStep="ptInSeries"/>
                                            </p:graphicEl>
                                          </p:spTgt>
                                        </p:tgtEl>
                                      </p:cBhvr>
                                    </p:animEffect>
                                  </p:childTnLst>
                                </p:cTn>
                              </p:par>
                            </p:childTnLst>
                          </p:cTn>
                        </p:par>
                        <p:par>
                          <p:cTn id="48" fill="hold">
                            <p:stCondLst>
                              <p:cond delay="7000"/>
                            </p:stCondLst>
                            <p:childTnLst>
                              <p:par>
                                <p:cTn id="49" presetID="22" presetClass="entr" presetSubtype="8" fill="hold" grpId="0" nodeType="afterEffect">
                                  <p:stCondLst>
                                    <p:cond delay="0"/>
                                  </p:stCondLst>
                                  <p:childTnLst>
                                    <p:set>
                                      <p:cBhvr>
                                        <p:cTn id="50" dur="1" fill="hold">
                                          <p:stCondLst>
                                            <p:cond delay="0"/>
                                          </p:stCondLst>
                                        </p:cTn>
                                        <p:tgtEl>
                                          <p:spTgt spid="27">
                                            <p:graphicEl>
                                              <a:chart seriesIdx="1" categoryIdx="4" bldStep="ptInSeries"/>
                                            </p:graphicEl>
                                          </p:spTgt>
                                        </p:tgtEl>
                                        <p:attrNameLst>
                                          <p:attrName>style.visibility</p:attrName>
                                        </p:attrNameLst>
                                      </p:cBhvr>
                                      <p:to>
                                        <p:strVal val="visible"/>
                                      </p:to>
                                    </p:set>
                                    <p:animEffect transition="in" filter="wipe(left)">
                                      <p:cBhvr>
                                        <p:cTn id="51" dur="500"/>
                                        <p:tgtEl>
                                          <p:spTgt spid="27">
                                            <p:graphicEl>
                                              <a:chart seriesIdx="1" categoryIdx="4" bldStep="ptInSeries"/>
                                            </p:graphicEl>
                                          </p:spTgt>
                                        </p:tgtEl>
                                      </p:cBhvr>
                                    </p:animEffect>
                                  </p:childTnLst>
                                </p:cTn>
                              </p:par>
                            </p:childTnLst>
                          </p:cTn>
                        </p:par>
                        <p:par>
                          <p:cTn id="52" fill="hold">
                            <p:stCondLst>
                              <p:cond delay="7500"/>
                            </p:stCondLst>
                            <p:childTnLst>
                              <p:par>
                                <p:cTn id="53" presetID="37"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000"/>
                                        <p:tgtEl>
                                          <p:spTgt spid="15"/>
                                        </p:tgtEl>
                                      </p:cBhvr>
                                    </p:animEffect>
                                    <p:anim calcmode="lin" valueType="num">
                                      <p:cBhvr>
                                        <p:cTn id="56" dur="1000" fill="hold"/>
                                        <p:tgtEl>
                                          <p:spTgt spid="15"/>
                                        </p:tgtEl>
                                        <p:attrNameLst>
                                          <p:attrName>ppt_x</p:attrName>
                                        </p:attrNameLst>
                                      </p:cBhvr>
                                      <p:tavLst>
                                        <p:tav tm="0">
                                          <p:val>
                                            <p:strVal val="#ppt_x"/>
                                          </p:val>
                                        </p:tav>
                                        <p:tav tm="100000">
                                          <p:val>
                                            <p:strVal val="#ppt_x"/>
                                          </p:val>
                                        </p:tav>
                                      </p:tavLst>
                                    </p:anim>
                                    <p:anim calcmode="lin" valueType="num">
                                      <p:cBhvr>
                                        <p:cTn id="57" dur="900" decel="100000" fill="hold"/>
                                        <p:tgtEl>
                                          <p:spTgt spid="15"/>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59" fill="hold">
                            <p:stCondLst>
                              <p:cond delay="8500"/>
                            </p:stCondLst>
                            <p:childTnLst>
                              <p:par>
                                <p:cTn id="60" presetID="21" presetClass="entr" presetSubtype="1" fill="hold"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heel(1)">
                                      <p:cBhvr>
                                        <p:cTn id="62" dur="500"/>
                                        <p:tgtEl>
                                          <p:spTgt spid="16"/>
                                        </p:tgtEl>
                                      </p:cBhvr>
                                    </p:animEffect>
                                  </p:childTnLst>
                                </p:cTn>
                              </p:par>
                            </p:childTnLst>
                          </p:cTn>
                        </p:par>
                        <p:par>
                          <p:cTn id="63" fill="hold">
                            <p:stCondLst>
                              <p:cond delay="9000"/>
                            </p:stCondLst>
                            <p:childTnLst>
                              <p:par>
                                <p:cTn id="64" presetID="45" presetClass="entr" presetSubtype="0" fill="hold" nodeType="after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500"/>
                                        <p:tgtEl>
                                          <p:spTgt spid="23"/>
                                        </p:tgtEl>
                                      </p:cBhvr>
                                    </p:animEffect>
                                    <p:anim calcmode="lin" valueType="num">
                                      <p:cBhvr>
                                        <p:cTn id="67" dur="500" fill="hold"/>
                                        <p:tgtEl>
                                          <p:spTgt spid="23"/>
                                        </p:tgtEl>
                                        <p:attrNameLst>
                                          <p:attrName>ppt_w</p:attrName>
                                        </p:attrNameLst>
                                      </p:cBhvr>
                                      <p:tavLst>
                                        <p:tav tm="0" fmla="#ppt_w*sin(2.5*pi*$)">
                                          <p:val>
                                            <p:fltVal val="0"/>
                                          </p:val>
                                        </p:tav>
                                        <p:tav tm="100000">
                                          <p:val>
                                            <p:fltVal val="1"/>
                                          </p:val>
                                        </p:tav>
                                      </p:tavLst>
                                    </p:anim>
                                    <p:anim calcmode="lin" valueType="num">
                                      <p:cBhvr>
                                        <p:cTn id="68" dur="500" fill="hold"/>
                                        <p:tgtEl>
                                          <p:spTgt spid="23"/>
                                        </p:tgtEl>
                                        <p:attrNameLst>
                                          <p:attrName>ppt_h</p:attrName>
                                        </p:attrNameLst>
                                      </p:cBhvr>
                                      <p:tavLst>
                                        <p:tav tm="0">
                                          <p:val>
                                            <p:strVal val="#ppt_h"/>
                                          </p:val>
                                        </p:tav>
                                        <p:tav tm="100000">
                                          <p:val>
                                            <p:strVal val="#ppt_h"/>
                                          </p:val>
                                        </p:tav>
                                      </p:tavLst>
                                    </p:anim>
                                  </p:childTnLst>
                                </p:cTn>
                              </p:par>
                            </p:childTnLst>
                          </p:cTn>
                        </p:par>
                        <p:par>
                          <p:cTn id="69" fill="hold">
                            <p:stCondLst>
                              <p:cond delay="9500"/>
                            </p:stCondLst>
                            <p:childTnLst>
                              <p:par>
                                <p:cTn id="70" presetID="22" presetClass="entr" presetSubtype="8"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5" grpId="0" animBg="1"/>
      <p:bldP spid="22" grpId="0"/>
      <p:bldGraphic spid="27" grpId="0">
        <p:bldSub>
          <a:bldChart bld="seriesEl"/>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3478236" y="3984469"/>
            <a:ext cx="1669828" cy="819528"/>
            <a:chOff x="6084168" y="1274556"/>
            <a:chExt cx="1669538" cy="796423"/>
          </a:xfrm>
        </p:grpSpPr>
        <p:sp>
          <p:nvSpPr>
            <p:cNvPr id="34" name="TextBox 33"/>
            <p:cNvSpPr txBox="1"/>
            <p:nvPr/>
          </p:nvSpPr>
          <p:spPr>
            <a:xfrm>
              <a:off x="6084168" y="1514664"/>
              <a:ext cx="1669538" cy="556315"/>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35" name="TextBox 34"/>
            <p:cNvSpPr txBox="1"/>
            <p:nvPr/>
          </p:nvSpPr>
          <p:spPr>
            <a:xfrm>
              <a:off x="6532344" y="1274556"/>
              <a:ext cx="1008112" cy="276999"/>
            </a:xfrm>
            <a:prstGeom prst="rect">
              <a:avLst/>
            </a:prstGeom>
            <a:noFill/>
          </p:spPr>
          <p:txBody>
            <a:bodyPr wrap="square" lIns="91431" tIns="0" rIns="91431"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36" name="组合 35"/>
          <p:cNvGrpSpPr/>
          <p:nvPr/>
        </p:nvGrpSpPr>
        <p:grpSpPr>
          <a:xfrm>
            <a:off x="4973816" y="3984470"/>
            <a:ext cx="1669828" cy="819528"/>
            <a:chOff x="6084168" y="1274556"/>
            <a:chExt cx="1669538" cy="796423"/>
          </a:xfrm>
        </p:grpSpPr>
        <p:sp>
          <p:nvSpPr>
            <p:cNvPr id="37" name="TextBox 36"/>
            <p:cNvSpPr txBox="1"/>
            <p:nvPr/>
          </p:nvSpPr>
          <p:spPr>
            <a:xfrm>
              <a:off x="6084168" y="1514664"/>
              <a:ext cx="1669538" cy="556315"/>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38" name="TextBox 37"/>
            <p:cNvSpPr txBox="1"/>
            <p:nvPr/>
          </p:nvSpPr>
          <p:spPr>
            <a:xfrm>
              <a:off x="6532344" y="1274556"/>
              <a:ext cx="1008112" cy="276999"/>
            </a:xfrm>
            <a:prstGeom prst="rect">
              <a:avLst/>
            </a:prstGeom>
            <a:noFill/>
          </p:spPr>
          <p:txBody>
            <a:bodyPr wrap="square" lIns="91431" tIns="0" rIns="91431"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39" name="组合 38"/>
          <p:cNvGrpSpPr/>
          <p:nvPr/>
        </p:nvGrpSpPr>
        <p:grpSpPr>
          <a:xfrm>
            <a:off x="6513184" y="3984470"/>
            <a:ext cx="1669828" cy="819528"/>
            <a:chOff x="6084168" y="1274556"/>
            <a:chExt cx="1669538" cy="796422"/>
          </a:xfrm>
        </p:grpSpPr>
        <p:sp>
          <p:nvSpPr>
            <p:cNvPr id="40" name="TextBox 39"/>
            <p:cNvSpPr txBox="1"/>
            <p:nvPr/>
          </p:nvSpPr>
          <p:spPr>
            <a:xfrm>
              <a:off x="6084168" y="1514664"/>
              <a:ext cx="1669538" cy="556314"/>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41" name="TextBox 40"/>
            <p:cNvSpPr txBox="1"/>
            <p:nvPr/>
          </p:nvSpPr>
          <p:spPr>
            <a:xfrm>
              <a:off x="6532344" y="1274556"/>
              <a:ext cx="1008112" cy="276999"/>
            </a:xfrm>
            <a:prstGeom prst="rect">
              <a:avLst/>
            </a:prstGeom>
            <a:noFill/>
          </p:spPr>
          <p:txBody>
            <a:bodyPr wrap="square" lIns="91431" tIns="0" rIns="91431"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49" name="组合 48"/>
          <p:cNvGrpSpPr/>
          <p:nvPr/>
        </p:nvGrpSpPr>
        <p:grpSpPr>
          <a:xfrm>
            <a:off x="5254557" y="2499908"/>
            <a:ext cx="1206806" cy="1206613"/>
            <a:chOff x="7382260" y="3406041"/>
            <a:chExt cx="1805286" cy="1805938"/>
          </a:xfrm>
        </p:grpSpPr>
        <p:grpSp>
          <p:nvGrpSpPr>
            <p:cNvPr id="50" name="组合 49"/>
            <p:cNvGrpSpPr/>
            <p:nvPr/>
          </p:nvGrpSpPr>
          <p:grpSpPr>
            <a:xfrm>
              <a:off x="7382260" y="3406041"/>
              <a:ext cx="1805286" cy="1805938"/>
              <a:chOff x="4345444" y="2542859"/>
              <a:chExt cx="1810550" cy="1811205"/>
            </a:xfrm>
          </p:grpSpPr>
          <p:grpSp>
            <p:nvGrpSpPr>
              <p:cNvPr id="52" name="组合 5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4" name="同心圆 53"/>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55" name="椭圆 54"/>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53" name="椭圆 52"/>
              <p:cNvSpPr/>
              <p:nvPr/>
            </p:nvSpPr>
            <p:spPr>
              <a:xfrm>
                <a:off x="4565570" y="2763062"/>
                <a:ext cx="1370298" cy="1370793"/>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51" name="TextBox 50"/>
            <p:cNvSpPr txBox="1"/>
            <p:nvPr/>
          </p:nvSpPr>
          <p:spPr>
            <a:xfrm>
              <a:off x="7784006" y="3876616"/>
              <a:ext cx="1023614" cy="9673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金融基金</a:t>
              </a:r>
            </a:p>
          </p:txBody>
        </p:sp>
      </p:grpSp>
      <p:grpSp>
        <p:nvGrpSpPr>
          <p:cNvPr id="56" name="组合 55"/>
          <p:cNvGrpSpPr/>
          <p:nvPr/>
        </p:nvGrpSpPr>
        <p:grpSpPr>
          <a:xfrm>
            <a:off x="3724345" y="2499908"/>
            <a:ext cx="1206806" cy="1206613"/>
            <a:chOff x="4811090" y="3406041"/>
            <a:chExt cx="1805286" cy="1805938"/>
          </a:xfrm>
        </p:grpSpPr>
        <p:grpSp>
          <p:nvGrpSpPr>
            <p:cNvPr id="57" name="组合 56"/>
            <p:cNvGrpSpPr/>
            <p:nvPr/>
          </p:nvGrpSpPr>
          <p:grpSpPr>
            <a:xfrm>
              <a:off x="4811090" y="3406041"/>
              <a:ext cx="1805286" cy="1805938"/>
              <a:chOff x="4345444" y="2542859"/>
              <a:chExt cx="1810550" cy="1811205"/>
            </a:xfrm>
          </p:grpSpPr>
          <p:grpSp>
            <p:nvGrpSpPr>
              <p:cNvPr id="59" name="组合 5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1" name="同心圆 60"/>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62" name="椭圆 61"/>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60" name="椭圆 59"/>
              <p:cNvSpPr/>
              <p:nvPr/>
            </p:nvSpPr>
            <p:spPr>
              <a:xfrm>
                <a:off x="4565570" y="2763062"/>
                <a:ext cx="1370298" cy="1370793"/>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58" name="TextBox 57"/>
            <p:cNvSpPr txBox="1"/>
            <p:nvPr/>
          </p:nvSpPr>
          <p:spPr>
            <a:xfrm>
              <a:off x="5249312" y="3876616"/>
              <a:ext cx="1023614" cy="9673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实业开发</a:t>
              </a:r>
            </a:p>
          </p:txBody>
        </p:sp>
      </p:grpSp>
      <p:grpSp>
        <p:nvGrpSpPr>
          <p:cNvPr id="63" name="组合 62"/>
          <p:cNvGrpSpPr/>
          <p:nvPr/>
        </p:nvGrpSpPr>
        <p:grpSpPr>
          <a:xfrm>
            <a:off x="6706590" y="2499908"/>
            <a:ext cx="1206806" cy="1206613"/>
            <a:chOff x="9964778" y="3406041"/>
            <a:chExt cx="1805286" cy="1805938"/>
          </a:xfrm>
        </p:grpSpPr>
        <p:grpSp>
          <p:nvGrpSpPr>
            <p:cNvPr id="64" name="组合 63"/>
            <p:cNvGrpSpPr/>
            <p:nvPr/>
          </p:nvGrpSpPr>
          <p:grpSpPr>
            <a:xfrm>
              <a:off x="9964778" y="3406041"/>
              <a:ext cx="1805286" cy="1805938"/>
              <a:chOff x="4345444" y="2542859"/>
              <a:chExt cx="1810550" cy="1811205"/>
            </a:xfrm>
          </p:grpSpPr>
          <p:grpSp>
            <p:nvGrpSpPr>
              <p:cNvPr id="66" name="组合 6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8" name="同心圆 67"/>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69" name="椭圆 68"/>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67" name="椭圆 66"/>
              <p:cNvSpPr/>
              <p:nvPr/>
            </p:nvSpPr>
            <p:spPr>
              <a:xfrm>
                <a:off x="4565570" y="2763062"/>
                <a:ext cx="1370298" cy="1370793"/>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65" name="TextBox 64"/>
            <p:cNvSpPr txBox="1"/>
            <p:nvPr/>
          </p:nvSpPr>
          <p:spPr>
            <a:xfrm>
              <a:off x="10457715" y="3876616"/>
              <a:ext cx="1023614" cy="9673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汽车能源</a:t>
              </a:r>
            </a:p>
          </p:txBody>
        </p:sp>
      </p:grpSp>
      <p:sp>
        <p:nvSpPr>
          <p:cNvPr id="70" name="矩形 69"/>
          <p:cNvSpPr/>
          <p:nvPr/>
        </p:nvSpPr>
        <p:spPr>
          <a:xfrm>
            <a:off x="4090887" y="555526"/>
            <a:ext cx="2944804" cy="1569660"/>
          </a:xfrm>
          <a:prstGeom prst="rect">
            <a:avLst/>
          </a:prstGeom>
        </p:spPr>
        <p:txBody>
          <a:bodyPr wrap="square">
            <a:spAutoFit/>
          </a:bodyPr>
          <a:lstStyle/>
          <a:p>
            <a:r>
              <a:rPr lang="en-US" altLang="zh-CN" sz="4800" b="1" dirty="0">
                <a:solidFill>
                  <a:srgbClr val="0070C0"/>
                </a:solidFill>
                <a:latin typeface="N.O.- Movement" pitchFamily="2" charset="0"/>
              </a:rPr>
              <a:t>OUR SERVICE</a:t>
            </a:r>
            <a:endParaRPr lang="zh-CN" altLang="en-US" sz="4800" b="1" dirty="0">
              <a:solidFill>
                <a:srgbClr val="0070C0"/>
              </a:solidFill>
              <a:latin typeface="N.O.- Movement" pitchFamily="2" charset="0"/>
            </a:endParaRPr>
          </a:p>
        </p:txBody>
      </p:sp>
      <p:sp>
        <p:nvSpPr>
          <p:cNvPr id="71" name="文本框 2"/>
          <p:cNvSpPr txBox="1">
            <a:spLocks noChangeArrowheads="1"/>
          </p:cNvSpPr>
          <p:nvPr/>
        </p:nvSpPr>
        <p:spPr bwMode="auto">
          <a:xfrm>
            <a:off x="5508104" y="771550"/>
            <a:ext cx="1777257"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服务领域</a:t>
            </a:r>
          </a:p>
        </p:txBody>
      </p:sp>
      <p:pic>
        <p:nvPicPr>
          <p:cNvPr id="3074" name="Picture 2" descr="E:\ufeils\ppt\PIC\欧美时尚大片\图片1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89"/>
            <a:ext cx="3468688" cy="3854450"/>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组合 29"/>
          <p:cNvGrpSpPr/>
          <p:nvPr/>
        </p:nvGrpSpPr>
        <p:grpSpPr>
          <a:xfrm>
            <a:off x="1966068" y="3984470"/>
            <a:ext cx="1669828" cy="819528"/>
            <a:chOff x="6084168" y="1274556"/>
            <a:chExt cx="1669538" cy="796423"/>
          </a:xfrm>
        </p:grpSpPr>
        <p:sp>
          <p:nvSpPr>
            <p:cNvPr id="31" name="TextBox 30"/>
            <p:cNvSpPr txBox="1"/>
            <p:nvPr/>
          </p:nvSpPr>
          <p:spPr>
            <a:xfrm>
              <a:off x="6084168" y="1514664"/>
              <a:ext cx="1669538" cy="556315"/>
            </a:xfrm>
            <a:prstGeom prst="rect">
              <a:avLst/>
            </a:prstGeom>
            <a:noFill/>
          </p:spPr>
          <p:txBody>
            <a:bodyPr wrap="square" lIns="91431" tIns="45715" rIns="91431" bIns="45715"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您的内容打在这里，或者通过您的内容打在这里，或者您的内容打在这里，</a:t>
              </a:r>
            </a:p>
          </p:txBody>
        </p:sp>
        <p:sp>
          <p:nvSpPr>
            <p:cNvPr id="32" name="TextBox 31"/>
            <p:cNvSpPr txBox="1"/>
            <p:nvPr/>
          </p:nvSpPr>
          <p:spPr>
            <a:xfrm>
              <a:off x="6532344" y="1274556"/>
              <a:ext cx="1008112" cy="276999"/>
            </a:xfrm>
            <a:prstGeom prst="rect">
              <a:avLst/>
            </a:prstGeom>
            <a:noFill/>
          </p:spPr>
          <p:txBody>
            <a:bodyPr wrap="square" lIns="91431" tIns="0" rIns="91431"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华文黑体" pitchFamily="2" charset="-122"/>
                </a:rPr>
                <a:t>添加标题</a:t>
              </a:r>
            </a:p>
          </p:txBody>
        </p:sp>
      </p:grpSp>
      <p:grpSp>
        <p:nvGrpSpPr>
          <p:cNvPr id="42" name="组合 41"/>
          <p:cNvGrpSpPr/>
          <p:nvPr/>
        </p:nvGrpSpPr>
        <p:grpSpPr>
          <a:xfrm>
            <a:off x="2215803" y="2499908"/>
            <a:ext cx="1206806" cy="1206613"/>
            <a:chOff x="2201071" y="3406041"/>
            <a:chExt cx="1805286" cy="1805938"/>
          </a:xfrm>
        </p:grpSpPr>
        <p:grpSp>
          <p:nvGrpSpPr>
            <p:cNvPr id="43" name="组合 42"/>
            <p:cNvGrpSpPr/>
            <p:nvPr/>
          </p:nvGrpSpPr>
          <p:grpSpPr>
            <a:xfrm>
              <a:off x="2201071" y="3406041"/>
              <a:ext cx="1805286" cy="1805938"/>
              <a:chOff x="4345444" y="2542859"/>
              <a:chExt cx="1810550" cy="1811205"/>
            </a:xfrm>
          </p:grpSpPr>
          <p:grpSp>
            <p:nvGrpSpPr>
              <p:cNvPr id="45" name="组合 4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7" name="同心圆 46"/>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48" name="椭圆 47"/>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46" name="椭圆 45"/>
              <p:cNvSpPr/>
              <p:nvPr/>
            </p:nvSpPr>
            <p:spPr>
              <a:xfrm>
                <a:off x="4565570" y="2763062"/>
                <a:ext cx="1370298" cy="1370793"/>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44" name="TextBox 43"/>
            <p:cNvSpPr txBox="1"/>
            <p:nvPr/>
          </p:nvSpPr>
          <p:spPr>
            <a:xfrm>
              <a:off x="2631830" y="3876616"/>
              <a:ext cx="1023614" cy="9673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科技领域</a:t>
              </a:r>
            </a:p>
          </p:txBody>
        </p:sp>
      </p:grpSp>
      <p:pic>
        <p:nvPicPr>
          <p:cNvPr id="72" name="Picture 2" descr="E:\ufeils\ppt\PIC\欧美时尚大片\图片1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8384" y="-3889"/>
            <a:ext cx="3468688" cy="3854450"/>
          </a:xfrm>
          <a:prstGeom prst="rect">
            <a:avLst/>
          </a:prstGeom>
          <a:noFill/>
          <a:extLst>
            <a:ext uri="{909E8E84-426E-40DD-AFC4-6F175D3DCCD1}">
              <a14:hiddenFill xmlns:a14="http://schemas.microsoft.com/office/drawing/2010/main">
                <a:solidFill>
                  <a:srgbClr val="FFFFFF"/>
                </a:solidFill>
              </a14:hiddenFill>
            </a:ext>
          </a:extLst>
        </p:spPr>
      </p:pic>
      <p:sp>
        <p:nvSpPr>
          <p:cNvPr id="73" name="矩形 72"/>
          <p:cNvSpPr/>
          <p:nvPr/>
        </p:nvSpPr>
        <p:spPr>
          <a:xfrm rot="20125887">
            <a:off x="6955001" y="1284257"/>
            <a:ext cx="5084672" cy="112196"/>
          </a:xfrm>
          <a:prstGeom prst="rect">
            <a:avLst/>
          </a:prstGeom>
          <a:gradFill>
            <a:gsLst>
              <a:gs pos="0">
                <a:srgbClr val="0E347D"/>
              </a:gs>
              <a:gs pos="75000">
                <a:srgbClr val="1B4C98"/>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rot="20120225" flipV="1">
            <a:off x="7045792" y="1082287"/>
            <a:ext cx="4508991"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rot="20090625" flipV="1">
            <a:off x="6261608" y="1254178"/>
            <a:ext cx="4634190" cy="45719"/>
          </a:xfrm>
          <a:prstGeom prst="rect">
            <a:avLst/>
          </a:prstGeom>
          <a:gradFill>
            <a:gsLst>
              <a:gs pos="0">
                <a:srgbClr val="0E347D"/>
              </a:gs>
              <a:gs pos="75000">
                <a:srgbClr val="1B4C98"/>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7" name="Picture 4" descr="C:\Users\Administrator\Desktop\图片3shuiyi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8471" y="1635646"/>
            <a:ext cx="2291100" cy="2214916"/>
          </a:xfrm>
          <a:prstGeom prst="rect">
            <a:avLst/>
          </a:prstGeom>
          <a:noFill/>
          <a:extLst>
            <a:ext uri="{909E8E84-426E-40DD-AFC4-6F175D3DCCD1}">
              <a14:hiddenFill xmlns:a14="http://schemas.microsoft.com/office/drawing/2010/main">
                <a:solidFill>
                  <a:srgbClr val="FFFFFF"/>
                </a:solidFill>
              </a14:hiddenFill>
            </a:ext>
          </a:extLst>
        </p:spPr>
      </p:pic>
      <p:sp>
        <p:nvSpPr>
          <p:cNvPr id="78" name="TextBox 53"/>
          <p:cNvSpPr txBox="1">
            <a:spLocks noChangeArrowheads="1"/>
          </p:cNvSpPr>
          <p:nvPr/>
        </p:nvSpPr>
        <p:spPr bwMode="auto">
          <a:xfrm>
            <a:off x="323528" y="3590903"/>
            <a:ext cx="1477157" cy="27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6" rIns="91430" bIns="45716" numCol="1" anchor="t" anchorCtr="0" compatLnSpc="1">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1200" b="1" kern="0" dirty="0">
                <a:solidFill>
                  <a:schemeClr val="bg1"/>
                </a:solidFill>
                <a:latin typeface="Arial" panose="020B0604020202020204" pitchFamily="34" charset="0"/>
                <a:ea typeface="宋体" panose="02010600030101010101" pitchFamily="2" charset="-122"/>
                <a:cs typeface="宋体" panose="02010600030101010101" pitchFamily="2" charset="-122"/>
              </a:rPr>
              <a:t>人物图片仅供参考</a:t>
            </a:r>
            <a:endParaRPr kumimoji="0" lang="zh-CN" altLang="en-US" sz="1200" b="1" i="0" u="none" strike="noStrike" kern="0" cap="none" spc="0" normalizeH="0" baseline="0" noProof="0" dirty="0">
              <a:ln>
                <a:noFill/>
              </a:ln>
              <a:solidFill>
                <a:schemeClr val="bg1"/>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79" name="TextBox 78"/>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down)">
                                          <p:cBhvr>
                                            <p:cTn id="7" dur="500"/>
                                            <p:tgtEl>
                                              <p:spTgt spid="7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wipe(down)">
                                          <p:cBhvr>
                                            <p:cTn id="11" dur="500"/>
                                            <p:tgtEl>
                                              <p:spTgt spid="307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wipe(down)">
                                          <p:cBhvr>
                                            <p:cTn id="15" dur="500"/>
                                            <p:tgtEl>
                                              <p:spTgt spid="77"/>
                                            </p:tgtEl>
                                          </p:cBhvr>
                                        </p:animEffect>
                                      </p:childTnLst>
                                    </p:cTn>
                                  </p:par>
                                </p:childTnLst>
                              </p:cTn>
                            </p:par>
                            <p:par>
                              <p:cTn id="16" fill="hold">
                                <p:stCondLst>
                                  <p:cond delay="1500"/>
                                </p:stCondLst>
                                <p:childTnLst>
                                  <p:par>
                                    <p:cTn id="17" presetID="38" presetClass="entr" presetSubtype="0" accel="50000" fill="hold" grpId="0" nodeType="afterEffect">
                                      <p:stCondLst>
                                        <p:cond delay="0"/>
                                      </p:stCondLst>
                                      <p:iterate type="lt">
                                        <p:tmPct val="10000"/>
                                      </p:iterate>
                                      <p:childTnLst>
                                        <p:set>
                                          <p:cBhvr>
                                            <p:cTn id="18" dur="1" fill="hold">
                                              <p:stCondLst>
                                                <p:cond delay="0"/>
                                              </p:stCondLst>
                                            </p:cTn>
                                            <p:tgtEl>
                                              <p:spTgt spid="78"/>
                                            </p:tgtEl>
                                            <p:attrNameLst>
                                              <p:attrName>style.visibility</p:attrName>
                                            </p:attrNameLst>
                                          </p:cBhvr>
                                          <p:to>
                                            <p:strVal val="visible"/>
                                          </p:to>
                                        </p:set>
                                        <p:set>
                                          <p:cBhvr>
                                            <p:cTn id="19" dur="455" fill="hold">
                                              <p:stCondLst>
                                                <p:cond delay="0"/>
                                              </p:stCondLst>
                                            </p:cTn>
                                            <p:tgtEl>
                                              <p:spTgt spid="78"/>
                                            </p:tgtEl>
                                            <p:attrNameLst>
                                              <p:attrName>style.rotation</p:attrName>
                                            </p:attrNameLst>
                                          </p:cBhvr>
                                          <p:to>
                                            <p:strVal val="-45.0"/>
                                          </p:to>
                                        </p:set>
                                        <p:anim calcmode="lin" valueType="num">
                                          <p:cBhvr>
                                            <p:cTn id="20" dur="455" fill="hold">
                                              <p:stCondLst>
                                                <p:cond delay="455"/>
                                              </p:stCondLst>
                                            </p:cTn>
                                            <p:tgtEl>
                                              <p:spTgt spid="78"/>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78"/>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78"/>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78"/>
                                            </p:tgtEl>
                                            <p:attrNameLst>
                                              <p:attrName>ppt_y</p:attrName>
                                            </p:attrNameLst>
                                          </p:cBhvr>
                                          <p:tavLst>
                                            <p:tav tm="0">
                                              <p:val>
                                                <p:strVal val="#ppt_y-(0.354*#ppt_w-0.172*#ppt_h)"/>
                                              </p:val>
                                            </p:tav>
                                            <p:tav tm="100000">
                                              <p:val>
                                                <p:strVal val="#ppt_y"/>
                                              </p:val>
                                            </p:tav>
                                          </p:tavLst>
                                        </p:anim>
                                      </p:childTnLst>
                                    </p:cTn>
                                  </p:par>
                                  <p:par>
                                    <p:cTn id="24" presetID="22" presetClass="entr" presetSubtype="4"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wipe(down)">
                                          <p:cBhvr>
                                            <p:cTn id="26" dur="500"/>
                                            <p:tgtEl>
                                              <p:spTgt spid="75"/>
                                            </p:tgtEl>
                                          </p:cBhvr>
                                        </p:animEffect>
                                      </p:childTnLst>
                                    </p:cTn>
                                  </p:par>
                                </p:childTnLst>
                              </p:cTn>
                            </p:par>
                            <p:par>
                              <p:cTn id="27" fill="hold">
                                <p:stCondLst>
                                  <p:cond delay="3200"/>
                                </p:stCondLst>
                                <p:childTnLst>
                                  <p:par>
                                    <p:cTn id="28" presetID="22" presetClass="entr" presetSubtype="4" fill="hold" grpId="0" nodeType="after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wipe(down)">
                                          <p:cBhvr>
                                            <p:cTn id="30" dur="500"/>
                                            <p:tgtEl>
                                              <p:spTgt spid="76"/>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wipe(down)">
                                          <p:cBhvr>
                                            <p:cTn id="33" dur="500"/>
                                            <p:tgtEl>
                                              <p:spTgt spid="73"/>
                                            </p:tgtEl>
                                          </p:cBhvr>
                                        </p:animEffect>
                                      </p:childTnLst>
                                    </p:cTn>
                                  </p:par>
                                </p:childTnLst>
                              </p:cTn>
                            </p:par>
                            <p:par>
                              <p:cTn id="34" fill="hold">
                                <p:stCondLst>
                                  <p:cond delay="37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70"/>
                                            </p:tgtEl>
                                            <p:attrNameLst>
                                              <p:attrName>style.visibility</p:attrName>
                                            </p:attrNameLst>
                                          </p:cBhvr>
                                          <p:to>
                                            <p:strVal val="visible"/>
                                          </p:to>
                                        </p:set>
                                        <p:anim calcmode="lin" valueType="num">
                                          <p:cBhvr>
                                            <p:cTn id="37"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70"/>
                                            </p:tgtEl>
                                            <p:attrNameLst>
                                              <p:attrName>ppt_y</p:attrName>
                                            </p:attrNameLst>
                                          </p:cBhvr>
                                          <p:tavLst>
                                            <p:tav tm="0">
                                              <p:val>
                                                <p:strVal val="#ppt_y"/>
                                              </p:val>
                                            </p:tav>
                                            <p:tav tm="100000">
                                              <p:val>
                                                <p:strVal val="#ppt_y"/>
                                              </p:val>
                                            </p:tav>
                                          </p:tavLst>
                                        </p:anim>
                                        <p:anim calcmode="lin" valueType="num">
                                          <p:cBhvr>
                                            <p:cTn id="39"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70"/>
                                            </p:tgtEl>
                                          </p:cBhvr>
                                        </p:animEffect>
                                      </p:childTnLst>
                                    </p:cTn>
                                  </p:par>
                                </p:childTnLst>
                              </p:cTn>
                            </p:par>
                            <p:par>
                              <p:cTn id="42" fill="hold">
                                <p:stCondLst>
                                  <p:cond delay="4699"/>
                                </p:stCondLst>
                                <p:childTnLst>
                                  <p:par>
                                    <p:cTn id="43" presetID="16" presetClass="entr" presetSubtype="21"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barn(inVertical)">
                                          <p:cBhvr>
                                            <p:cTn id="45" dur="500"/>
                                            <p:tgtEl>
                                              <p:spTgt spid="71"/>
                                            </p:tgtEl>
                                          </p:cBhvr>
                                        </p:animEffect>
                                      </p:childTnLst>
                                    </p:cTn>
                                  </p:par>
                                </p:childTnLst>
                              </p:cTn>
                            </p:par>
                            <p:par>
                              <p:cTn id="46" fill="hold">
                                <p:stCondLst>
                                  <p:cond delay="5199"/>
                                </p:stCondLst>
                                <p:childTnLst>
                                  <p:par>
                                    <p:cTn id="47" presetID="2" presetClass="entr" presetSubtype="12" accel="58000" fill="hold" nodeType="afterEffect" p14:presetBounceEnd="58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58000">
                                          <p:cBhvr additive="base">
                                            <p:cTn id="49" dur="2000" fill="hold"/>
                                            <p:tgtEl>
                                              <p:spTgt spid="42"/>
                                            </p:tgtEl>
                                            <p:attrNameLst>
                                              <p:attrName>ppt_x</p:attrName>
                                            </p:attrNameLst>
                                          </p:cBhvr>
                                          <p:tavLst>
                                            <p:tav tm="0">
                                              <p:val>
                                                <p:strVal val="0-#ppt_w/2"/>
                                              </p:val>
                                            </p:tav>
                                            <p:tav tm="100000">
                                              <p:val>
                                                <p:strVal val="#ppt_x"/>
                                              </p:val>
                                            </p:tav>
                                          </p:tavLst>
                                        </p:anim>
                                        <p:anim calcmode="lin" valueType="num" p14:bounceEnd="58000">
                                          <p:cBhvr additive="base">
                                            <p:cTn id="50" dur="20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7199"/>
                                </p:stCondLst>
                                <p:childTnLst>
                                  <p:par>
                                    <p:cTn id="52" presetID="42" presetClass="entr" presetSubtype="0"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anim calcmode="lin" valueType="num">
                                          <p:cBhvr>
                                            <p:cTn id="55" dur="1000" fill="hold"/>
                                            <p:tgtEl>
                                              <p:spTgt spid="30"/>
                                            </p:tgtEl>
                                            <p:attrNameLst>
                                              <p:attrName>ppt_x</p:attrName>
                                            </p:attrNameLst>
                                          </p:cBhvr>
                                          <p:tavLst>
                                            <p:tav tm="0">
                                              <p:val>
                                                <p:strVal val="#ppt_x"/>
                                              </p:val>
                                            </p:tav>
                                            <p:tav tm="100000">
                                              <p:val>
                                                <p:strVal val="#ppt_x"/>
                                              </p:val>
                                            </p:tav>
                                          </p:tavLst>
                                        </p:anim>
                                        <p:anim calcmode="lin" valueType="num">
                                          <p:cBhvr>
                                            <p:cTn id="56" dur="1000" fill="hold"/>
                                            <p:tgtEl>
                                              <p:spTgt spid="30"/>
                                            </p:tgtEl>
                                            <p:attrNameLst>
                                              <p:attrName>ppt_y</p:attrName>
                                            </p:attrNameLst>
                                          </p:cBhvr>
                                          <p:tavLst>
                                            <p:tav tm="0">
                                              <p:val>
                                                <p:strVal val="#ppt_y+.1"/>
                                              </p:val>
                                            </p:tav>
                                            <p:tav tm="100000">
                                              <p:val>
                                                <p:strVal val="#ppt_y"/>
                                              </p:val>
                                            </p:tav>
                                          </p:tavLst>
                                        </p:anim>
                                      </p:childTnLst>
                                    </p:cTn>
                                  </p:par>
                                </p:childTnLst>
                              </p:cTn>
                            </p:par>
                            <p:par>
                              <p:cTn id="57" fill="hold">
                                <p:stCondLst>
                                  <p:cond delay="8199"/>
                                </p:stCondLst>
                                <p:childTnLst>
                                  <p:par>
                                    <p:cTn id="58" presetID="2" presetClass="entr" presetSubtype="3" accel="58000" fill="hold" nodeType="afterEffect" p14:presetBounceEnd="58000">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14:bounceEnd="58000">
                                          <p:cBhvr additive="base">
                                            <p:cTn id="60" dur="2000" fill="hold"/>
                                            <p:tgtEl>
                                              <p:spTgt spid="56"/>
                                            </p:tgtEl>
                                            <p:attrNameLst>
                                              <p:attrName>ppt_x</p:attrName>
                                            </p:attrNameLst>
                                          </p:cBhvr>
                                          <p:tavLst>
                                            <p:tav tm="0">
                                              <p:val>
                                                <p:strVal val="1+#ppt_w/2"/>
                                              </p:val>
                                            </p:tav>
                                            <p:tav tm="100000">
                                              <p:val>
                                                <p:strVal val="#ppt_x"/>
                                              </p:val>
                                            </p:tav>
                                          </p:tavLst>
                                        </p:anim>
                                        <p:anim calcmode="lin" valueType="num" p14:bounceEnd="58000">
                                          <p:cBhvr additive="base">
                                            <p:cTn id="61" dur="2000" fill="hold"/>
                                            <p:tgtEl>
                                              <p:spTgt spid="56"/>
                                            </p:tgtEl>
                                            <p:attrNameLst>
                                              <p:attrName>ppt_y</p:attrName>
                                            </p:attrNameLst>
                                          </p:cBhvr>
                                          <p:tavLst>
                                            <p:tav tm="0">
                                              <p:val>
                                                <p:strVal val="0-#ppt_h/2"/>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000"/>
                                            <p:tgtEl>
                                              <p:spTgt spid="33"/>
                                            </p:tgtEl>
                                          </p:cBhvr>
                                        </p:animEffect>
                                        <p:anim calcmode="lin" valueType="num">
                                          <p:cBhvr>
                                            <p:cTn id="65" dur="1000" fill="hold"/>
                                            <p:tgtEl>
                                              <p:spTgt spid="33"/>
                                            </p:tgtEl>
                                            <p:attrNameLst>
                                              <p:attrName>ppt_x</p:attrName>
                                            </p:attrNameLst>
                                          </p:cBhvr>
                                          <p:tavLst>
                                            <p:tav tm="0">
                                              <p:val>
                                                <p:strVal val="#ppt_x"/>
                                              </p:val>
                                            </p:tav>
                                            <p:tav tm="100000">
                                              <p:val>
                                                <p:strVal val="#ppt_x"/>
                                              </p:val>
                                            </p:tav>
                                          </p:tavLst>
                                        </p:anim>
                                        <p:anim calcmode="lin" valueType="num">
                                          <p:cBhvr>
                                            <p:cTn id="66" dur="1000" fill="hold"/>
                                            <p:tgtEl>
                                              <p:spTgt spid="33"/>
                                            </p:tgtEl>
                                            <p:attrNameLst>
                                              <p:attrName>ppt_y</p:attrName>
                                            </p:attrNameLst>
                                          </p:cBhvr>
                                          <p:tavLst>
                                            <p:tav tm="0">
                                              <p:val>
                                                <p:strVal val="#ppt_y-.1"/>
                                              </p:val>
                                            </p:tav>
                                            <p:tav tm="100000">
                                              <p:val>
                                                <p:strVal val="#ppt_y"/>
                                              </p:val>
                                            </p:tav>
                                          </p:tavLst>
                                        </p:anim>
                                      </p:childTnLst>
                                    </p:cTn>
                                  </p:par>
                                </p:childTnLst>
                              </p:cTn>
                            </p:par>
                            <p:par>
                              <p:cTn id="67" fill="hold">
                                <p:stCondLst>
                                  <p:cond delay="10199"/>
                                </p:stCondLst>
                                <p:childTnLst>
                                  <p:par>
                                    <p:cTn id="68" presetID="2" presetClass="entr" presetSubtype="12" accel="58000" fill="hold" nodeType="afterEffect" p14:presetBounceEnd="58000">
                                      <p:stCondLst>
                                        <p:cond delay="0"/>
                                      </p:stCondLst>
                                      <p:childTnLst>
                                        <p:set>
                                          <p:cBhvr>
                                            <p:cTn id="69" dur="1" fill="hold">
                                              <p:stCondLst>
                                                <p:cond delay="0"/>
                                              </p:stCondLst>
                                            </p:cTn>
                                            <p:tgtEl>
                                              <p:spTgt spid="49"/>
                                            </p:tgtEl>
                                            <p:attrNameLst>
                                              <p:attrName>style.visibility</p:attrName>
                                            </p:attrNameLst>
                                          </p:cBhvr>
                                          <p:to>
                                            <p:strVal val="visible"/>
                                          </p:to>
                                        </p:set>
                                        <p:anim calcmode="lin" valueType="num" p14:bounceEnd="58000">
                                          <p:cBhvr additive="base">
                                            <p:cTn id="70" dur="2000" fill="hold"/>
                                            <p:tgtEl>
                                              <p:spTgt spid="49"/>
                                            </p:tgtEl>
                                            <p:attrNameLst>
                                              <p:attrName>ppt_x</p:attrName>
                                            </p:attrNameLst>
                                          </p:cBhvr>
                                          <p:tavLst>
                                            <p:tav tm="0">
                                              <p:val>
                                                <p:strVal val="0-#ppt_w/2"/>
                                              </p:val>
                                            </p:tav>
                                            <p:tav tm="100000">
                                              <p:val>
                                                <p:strVal val="#ppt_x"/>
                                              </p:val>
                                            </p:tav>
                                          </p:tavLst>
                                        </p:anim>
                                        <p:anim calcmode="lin" valueType="num" p14:bounceEnd="58000">
                                          <p:cBhvr additive="base">
                                            <p:cTn id="71" dur="2000" fill="hold"/>
                                            <p:tgtEl>
                                              <p:spTgt spid="49"/>
                                            </p:tgtEl>
                                            <p:attrNameLst>
                                              <p:attrName>ppt_y</p:attrName>
                                            </p:attrNameLst>
                                          </p:cBhvr>
                                          <p:tavLst>
                                            <p:tav tm="0">
                                              <p:val>
                                                <p:strVal val="1+#ppt_h/2"/>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1000"/>
                                            <p:tgtEl>
                                              <p:spTgt spid="36"/>
                                            </p:tgtEl>
                                          </p:cBhvr>
                                        </p:animEffect>
                                        <p:anim calcmode="lin" valueType="num">
                                          <p:cBhvr>
                                            <p:cTn id="75" dur="1000" fill="hold"/>
                                            <p:tgtEl>
                                              <p:spTgt spid="36"/>
                                            </p:tgtEl>
                                            <p:attrNameLst>
                                              <p:attrName>ppt_x</p:attrName>
                                            </p:attrNameLst>
                                          </p:cBhvr>
                                          <p:tavLst>
                                            <p:tav tm="0">
                                              <p:val>
                                                <p:strVal val="#ppt_x"/>
                                              </p:val>
                                            </p:tav>
                                            <p:tav tm="100000">
                                              <p:val>
                                                <p:strVal val="#ppt_x"/>
                                              </p:val>
                                            </p:tav>
                                          </p:tavLst>
                                        </p:anim>
                                        <p:anim calcmode="lin" valueType="num">
                                          <p:cBhvr>
                                            <p:cTn id="76" dur="1000" fill="hold"/>
                                            <p:tgtEl>
                                              <p:spTgt spid="36"/>
                                            </p:tgtEl>
                                            <p:attrNameLst>
                                              <p:attrName>ppt_y</p:attrName>
                                            </p:attrNameLst>
                                          </p:cBhvr>
                                          <p:tavLst>
                                            <p:tav tm="0">
                                              <p:val>
                                                <p:strVal val="#ppt_y+.1"/>
                                              </p:val>
                                            </p:tav>
                                            <p:tav tm="100000">
                                              <p:val>
                                                <p:strVal val="#ppt_y"/>
                                              </p:val>
                                            </p:tav>
                                          </p:tavLst>
                                        </p:anim>
                                      </p:childTnLst>
                                    </p:cTn>
                                  </p:par>
                                </p:childTnLst>
                              </p:cTn>
                            </p:par>
                            <p:par>
                              <p:cTn id="77" fill="hold">
                                <p:stCondLst>
                                  <p:cond delay="12199"/>
                                </p:stCondLst>
                                <p:childTnLst>
                                  <p:par>
                                    <p:cTn id="78" presetID="2" presetClass="entr" presetSubtype="3" accel="58000" fill="hold" nodeType="afterEffect" p14:presetBounceEnd="58000">
                                      <p:stCondLst>
                                        <p:cond delay="0"/>
                                      </p:stCondLst>
                                      <p:childTnLst>
                                        <p:set>
                                          <p:cBhvr>
                                            <p:cTn id="79" dur="1" fill="hold">
                                              <p:stCondLst>
                                                <p:cond delay="0"/>
                                              </p:stCondLst>
                                            </p:cTn>
                                            <p:tgtEl>
                                              <p:spTgt spid="63"/>
                                            </p:tgtEl>
                                            <p:attrNameLst>
                                              <p:attrName>style.visibility</p:attrName>
                                            </p:attrNameLst>
                                          </p:cBhvr>
                                          <p:to>
                                            <p:strVal val="visible"/>
                                          </p:to>
                                        </p:set>
                                        <p:anim calcmode="lin" valueType="num" p14:bounceEnd="58000">
                                          <p:cBhvr additive="base">
                                            <p:cTn id="80" dur="2000" fill="hold"/>
                                            <p:tgtEl>
                                              <p:spTgt spid="63"/>
                                            </p:tgtEl>
                                            <p:attrNameLst>
                                              <p:attrName>ppt_x</p:attrName>
                                            </p:attrNameLst>
                                          </p:cBhvr>
                                          <p:tavLst>
                                            <p:tav tm="0">
                                              <p:val>
                                                <p:strVal val="1+#ppt_w/2"/>
                                              </p:val>
                                            </p:tav>
                                            <p:tav tm="100000">
                                              <p:val>
                                                <p:strVal val="#ppt_x"/>
                                              </p:val>
                                            </p:tav>
                                          </p:tavLst>
                                        </p:anim>
                                        <p:anim calcmode="lin" valueType="num" p14:bounceEnd="58000">
                                          <p:cBhvr additive="base">
                                            <p:cTn id="81" dur="2000" fill="hold"/>
                                            <p:tgtEl>
                                              <p:spTgt spid="63"/>
                                            </p:tgtEl>
                                            <p:attrNameLst>
                                              <p:attrName>ppt_y</p:attrName>
                                            </p:attrNameLst>
                                          </p:cBhvr>
                                          <p:tavLst>
                                            <p:tav tm="0">
                                              <p:val>
                                                <p:strVal val="0-#ppt_h/2"/>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1000"/>
                                            <p:tgtEl>
                                              <p:spTgt spid="39"/>
                                            </p:tgtEl>
                                          </p:cBhvr>
                                        </p:animEffect>
                                        <p:anim calcmode="lin" valueType="num">
                                          <p:cBhvr>
                                            <p:cTn id="85" dur="1000" fill="hold"/>
                                            <p:tgtEl>
                                              <p:spTgt spid="39"/>
                                            </p:tgtEl>
                                            <p:attrNameLst>
                                              <p:attrName>ppt_x</p:attrName>
                                            </p:attrNameLst>
                                          </p:cBhvr>
                                          <p:tavLst>
                                            <p:tav tm="0">
                                              <p:val>
                                                <p:strVal val="#ppt_x"/>
                                              </p:val>
                                            </p:tav>
                                            <p:tav tm="100000">
                                              <p:val>
                                                <p:strVal val="#ppt_x"/>
                                              </p:val>
                                            </p:tav>
                                          </p:tavLst>
                                        </p:anim>
                                        <p:anim calcmode="lin" valueType="num">
                                          <p:cBhvr>
                                            <p:cTn id="86" dur="1000" fill="hold"/>
                                            <p:tgtEl>
                                              <p:spTgt spid="39"/>
                                            </p:tgtEl>
                                            <p:attrNameLst>
                                              <p:attrName>ppt_y</p:attrName>
                                            </p:attrNameLst>
                                          </p:cBhvr>
                                          <p:tavLst>
                                            <p:tav tm="0">
                                              <p:val>
                                                <p:strVal val="#ppt_y-.1"/>
                                              </p:val>
                                            </p:tav>
                                            <p:tav tm="100000">
                                              <p:val>
                                                <p:strVal val="#ppt_y"/>
                                              </p:val>
                                            </p:tav>
                                          </p:tavLst>
                                        </p:anim>
                                      </p:childTnLst>
                                    </p:cTn>
                                  </p:par>
                                </p:childTnLst>
                              </p:cTn>
                            </p:par>
                            <p:par>
                              <p:cTn id="87" fill="hold">
                                <p:stCondLst>
                                  <p:cond delay="14199"/>
                                </p:stCondLst>
                                <p:childTnLst>
                                  <p:par>
                                    <p:cTn id="88" presetID="22" presetClass="entr" presetSubtype="8" fill="hold" grpId="0" nodeType="afterEffect">
                                      <p:stCondLst>
                                        <p:cond delay="0"/>
                                      </p:stCondLst>
                                      <p:childTnLst>
                                        <p:set>
                                          <p:cBhvr>
                                            <p:cTn id="89" dur="1" fill="hold">
                                              <p:stCondLst>
                                                <p:cond delay="0"/>
                                              </p:stCondLst>
                                            </p:cTn>
                                            <p:tgtEl>
                                              <p:spTgt spid="79"/>
                                            </p:tgtEl>
                                            <p:attrNameLst>
                                              <p:attrName>style.visibility</p:attrName>
                                            </p:attrNameLst>
                                          </p:cBhvr>
                                          <p:to>
                                            <p:strVal val="visible"/>
                                          </p:to>
                                        </p:set>
                                        <p:animEffect transition="in" filter="wipe(left)">
                                          <p:cBhvr>
                                            <p:cTn id="90" dur="16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3" grpId="0" animBg="1"/>
          <p:bldP spid="75" grpId="0" animBg="1"/>
          <p:bldP spid="76" grpId="0" animBg="1"/>
          <p:bldP spid="78"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down)">
                                          <p:cBhvr>
                                            <p:cTn id="7" dur="500"/>
                                            <p:tgtEl>
                                              <p:spTgt spid="7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wipe(down)">
                                          <p:cBhvr>
                                            <p:cTn id="11" dur="500"/>
                                            <p:tgtEl>
                                              <p:spTgt spid="307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wipe(down)">
                                          <p:cBhvr>
                                            <p:cTn id="15" dur="500"/>
                                            <p:tgtEl>
                                              <p:spTgt spid="77"/>
                                            </p:tgtEl>
                                          </p:cBhvr>
                                        </p:animEffect>
                                      </p:childTnLst>
                                    </p:cTn>
                                  </p:par>
                                </p:childTnLst>
                              </p:cTn>
                            </p:par>
                            <p:par>
                              <p:cTn id="16" fill="hold">
                                <p:stCondLst>
                                  <p:cond delay="1500"/>
                                </p:stCondLst>
                                <p:childTnLst>
                                  <p:par>
                                    <p:cTn id="17" presetID="38" presetClass="entr" presetSubtype="0" accel="50000" fill="hold" grpId="0" nodeType="afterEffect">
                                      <p:stCondLst>
                                        <p:cond delay="0"/>
                                      </p:stCondLst>
                                      <p:iterate type="lt">
                                        <p:tmPct val="10000"/>
                                      </p:iterate>
                                      <p:childTnLst>
                                        <p:set>
                                          <p:cBhvr>
                                            <p:cTn id="18" dur="1" fill="hold">
                                              <p:stCondLst>
                                                <p:cond delay="0"/>
                                              </p:stCondLst>
                                            </p:cTn>
                                            <p:tgtEl>
                                              <p:spTgt spid="78"/>
                                            </p:tgtEl>
                                            <p:attrNameLst>
                                              <p:attrName>style.visibility</p:attrName>
                                            </p:attrNameLst>
                                          </p:cBhvr>
                                          <p:to>
                                            <p:strVal val="visible"/>
                                          </p:to>
                                        </p:set>
                                        <p:set>
                                          <p:cBhvr>
                                            <p:cTn id="19" dur="455" fill="hold">
                                              <p:stCondLst>
                                                <p:cond delay="0"/>
                                              </p:stCondLst>
                                            </p:cTn>
                                            <p:tgtEl>
                                              <p:spTgt spid="78"/>
                                            </p:tgtEl>
                                            <p:attrNameLst>
                                              <p:attrName>style.rotation</p:attrName>
                                            </p:attrNameLst>
                                          </p:cBhvr>
                                          <p:to>
                                            <p:strVal val="-45.0"/>
                                          </p:to>
                                        </p:set>
                                        <p:anim calcmode="lin" valueType="num">
                                          <p:cBhvr>
                                            <p:cTn id="20" dur="455" fill="hold">
                                              <p:stCondLst>
                                                <p:cond delay="455"/>
                                              </p:stCondLst>
                                            </p:cTn>
                                            <p:tgtEl>
                                              <p:spTgt spid="78"/>
                                            </p:tgtEl>
                                            <p:attrNameLst>
                                              <p:attrName>style.rotation</p:attrName>
                                            </p:attrNameLst>
                                          </p:cBhvr>
                                          <p:tavLst>
                                            <p:tav tm="0">
                                              <p:val>
                                                <p:fltVal val="-45"/>
                                              </p:val>
                                            </p:tav>
                                            <p:tav tm="69900">
                                              <p:val>
                                                <p:fltVal val="45"/>
                                              </p:val>
                                            </p:tav>
                                            <p:tav tm="100000">
                                              <p:val>
                                                <p:fltVal val="0"/>
                                              </p:val>
                                            </p:tav>
                                          </p:tavLst>
                                        </p:anim>
                                        <p:anim calcmode="lin" valueType="num">
                                          <p:cBhvr>
                                            <p:cTn id="21" dur="455" fill="hold">
                                              <p:stCondLst>
                                                <p:cond delay="0"/>
                                              </p:stCondLst>
                                            </p:cTn>
                                            <p:tgtEl>
                                              <p:spTgt spid="78"/>
                                            </p:tgtEl>
                                            <p:attrNameLst>
                                              <p:attrName>ppt_y</p:attrName>
                                            </p:attrNameLst>
                                          </p:cBhvr>
                                          <p:tavLst>
                                            <p:tav tm="0">
                                              <p:val>
                                                <p:strVal val="#ppt_y-1"/>
                                              </p:val>
                                            </p:tav>
                                            <p:tav tm="100000">
                                              <p:val>
                                                <p:strVal val="#ppt_y-(0.354*#ppt_w-0.172*#ppt_h)"/>
                                              </p:val>
                                            </p:tav>
                                          </p:tavLst>
                                        </p:anim>
                                        <p:anim calcmode="lin" valueType="num">
                                          <p:cBhvr>
                                            <p:cTn id="22" dur="156" decel="50000" autoRev="1" fill="hold">
                                              <p:stCondLst>
                                                <p:cond delay="455"/>
                                              </p:stCondLst>
                                            </p:cTn>
                                            <p:tgtEl>
                                              <p:spTgt spid="78"/>
                                            </p:tgtEl>
                                            <p:attrNameLst>
                                              <p:attrName>ppt_y</p:attrName>
                                            </p:attrNameLst>
                                          </p:cBhvr>
                                          <p:tavLst>
                                            <p:tav tm="0">
                                              <p:val>
                                                <p:strVal val="#ppt_y-(0.354*#ppt_w-0.172*#ppt_h)"/>
                                              </p:val>
                                            </p:tav>
                                            <p:tav tm="100000">
                                              <p:val>
                                                <p:strVal val="#ppt_y-(0.354*#ppt_w-0.172*#ppt_h)-#ppt_h/2"/>
                                              </p:val>
                                            </p:tav>
                                          </p:tavLst>
                                        </p:anim>
                                        <p:anim calcmode="lin" valueType="num">
                                          <p:cBhvr>
                                            <p:cTn id="23" dur="136" fill="hold">
                                              <p:stCondLst>
                                                <p:cond delay="864"/>
                                              </p:stCondLst>
                                            </p:cTn>
                                            <p:tgtEl>
                                              <p:spTgt spid="78"/>
                                            </p:tgtEl>
                                            <p:attrNameLst>
                                              <p:attrName>ppt_y</p:attrName>
                                            </p:attrNameLst>
                                          </p:cBhvr>
                                          <p:tavLst>
                                            <p:tav tm="0">
                                              <p:val>
                                                <p:strVal val="#ppt_y-(0.354*#ppt_w-0.172*#ppt_h)"/>
                                              </p:val>
                                            </p:tav>
                                            <p:tav tm="100000">
                                              <p:val>
                                                <p:strVal val="#ppt_y"/>
                                              </p:val>
                                            </p:tav>
                                          </p:tavLst>
                                        </p:anim>
                                      </p:childTnLst>
                                    </p:cTn>
                                  </p:par>
                                  <p:par>
                                    <p:cTn id="24" presetID="22" presetClass="entr" presetSubtype="4"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wipe(down)">
                                          <p:cBhvr>
                                            <p:cTn id="26" dur="500"/>
                                            <p:tgtEl>
                                              <p:spTgt spid="75"/>
                                            </p:tgtEl>
                                          </p:cBhvr>
                                        </p:animEffect>
                                      </p:childTnLst>
                                    </p:cTn>
                                  </p:par>
                                </p:childTnLst>
                              </p:cTn>
                            </p:par>
                            <p:par>
                              <p:cTn id="27" fill="hold">
                                <p:stCondLst>
                                  <p:cond delay="3200"/>
                                </p:stCondLst>
                                <p:childTnLst>
                                  <p:par>
                                    <p:cTn id="28" presetID="22" presetClass="entr" presetSubtype="4" fill="hold" grpId="0" nodeType="after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wipe(down)">
                                          <p:cBhvr>
                                            <p:cTn id="30" dur="500"/>
                                            <p:tgtEl>
                                              <p:spTgt spid="76"/>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wipe(down)">
                                          <p:cBhvr>
                                            <p:cTn id="33" dur="500"/>
                                            <p:tgtEl>
                                              <p:spTgt spid="73"/>
                                            </p:tgtEl>
                                          </p:cBhvr>
                                        </p:animEffect>
                                      </p:childTnLst>
                                    </p:cTn>
                                  </p:par>
                                </p:childTnLst>
                              </p:cTn>
                            </p:par>
                            <p:par>
                              <p:cTn id="34" fill="hold">
                                <p:stCondLst>
                                  <p:cond delay="37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70"/>
                                            </p:tgtEl>
                                            <p:attrNameLst>
                                              <p:attrName>style.visibility</p:attrName>
                                            </p:attrNameLst>
                                          </p:cBhvr>
                                          <p:to>
                                            <p:strVal val="visible"/>
                                          </p:to>
                                        </p:set>
                                        <p:anim calcmode="lin" valueType="num">
                                          <p:cBhvr>
                                            <p:cTn id="37"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70"/>
                                            </p:tgtEl>
                                            <p:attrNameLst>
                                              <p:attrName>ppt_y</p:attrName>
                                            </p:attrNameLst>
                                          </p:cBhvr>
                                          <p:tavLst>
                                            <p:tav tm="0">
                                              <p:val>
                                                <p:strVal val="#ppt_y"/>
                                              </p:val>
                                            </p:tav>
                                            <p:tav tm="100000">
                                              <p:val>
                                                <p:strVal val="#ppt_y"/>
                                              </p:val>
                                            </p:tav>
                                          </p:tavLst>
                                        </p:anim>
                                        <p:anim calcmode="lin" valueType="num">
                                          <p:cBhvr>
                                            <p:cTn id="39"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70"/>
                                            </p:tgtEl>
                                          </p:cBhvr>
                                        </p:animEffect>
                                      </p:childTnLst>
                                    </p:cTn>
                                  </p:par>
                                </p:childTnLst>
                              </p:cTn>
                            </p:par>
                            <p:par>
                              <p:cTn id="42" fill="hold">
                                <p:stCondLst>
                                  <p:cond delay="4699"/>
                                </p:stCondLst>
                                <p:childTnLst>
                                  <p:par>
                                    <p:cTn id="43" presetID="16" presetClass="entr" presetSubtype="21"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barn(inVertical)">
                                          <p:cBhvr>
                                            <p:cTn id="45" dur="500"/>
                                            <p:tgtEl>
                                              <p:spTgt spid="71"/>
                                            </p:tgtEl>
                                          </p:cBhvr>
                                        </p:animEffect>
                                      </p:childTnLst>
                                    </p:cTn>
                                  </p:par>
                                </p:childTnLst>
                              </p:cTn>
                            </p:par>
                            <p:par>
                              <p:cTn id="46" fill="hold">
                                <p:stCondLst>
                                  <p:cond delay="5199"/>
                                </p:stCondLst>
                                <p:childTnLst>
                                  <p:par>
                                    <p:cTn id="47" presetID="2" presetClass="entr" presetSubtype="12" accel="58000"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2000" fill="hold"/>
                                            <p:tgtEl>
                                              <p:spTgt spid="42"/>
                                            </p:tgtEl>
                                            <p:attrNameLst>
                                              <p:attrName>ppt_x</p:attrName>
                                            </p:attrNameLst>
                                          </p:cBhvr>
                                          <p:tavLst>
                                            <p:tav tm="0">
                                              <p:val>
                                                <p:strVal val="0-#ppt_w/2"/>
                                              </p:val>
                                            </p:tav>
                                            <p:tav tm="100000">
                                              <p:val>
                                                <p:strVal val="#ppt_x"/>
                                              </p:val>
                                            </p:tav>
                                          </p:tavLst>
                                        </p:anim>
                                        <p:anim calcmode="lin" valueType="num">
                                          <p:cBhvr additive="base">
                                            <p:cTn id="50" dur="20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7199"/>
                                </p:stCondLst>
                                <p:childTnLst>
                                  <p:par>
                                    <p:cTn id="52" presetID="42" presetClass="entr" presetSubtype="0"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anim calcmode="lin" valueType="num">
                                          <p:cBhvr>
                                            <p:cTn id="55" dur="1000" fill="hold"/>
                                            <p:tgtEl>
                                              <p:spTgt spid="30"/>
                                            </p:tgtEl>
                                            <p:attrNameLst>
                                              <p:attrName>ppt_x</p:attrName>
                                            </p:attrNameLst>
                                          </p:cBhvr>
                                          <p:tavLst>
                                            <p:tav tm="0">
                                              <p:val>
                                                <p:strVal val="#ppt_x"/>
                                              </p:val>
                                            </p:tav>
                                            <p:tav tm="100000">
                                              <p:val>
                                                <p:strVal val="#ppt_x"/>
                                              </p:val>
                                            </p:tav>
                                          </p:tavLst>
                                        </p:anim>
                                        <p:anim calcmode="lin" valueType="num">
                                          <p:cBhvr>
                                            <p:cTn id="56" dur="1000" fill="hold"/>
                                            <p:tgtEl>
                                              <p:spTgt spid="30"/>
                                            </p:tgtEl>
                                            <p:attrNameLst>
                                              <p:attrName>ppt_y</p:attrName>
                                            </p:attrNameLst>
                                          </p:cBhvr>
                                          <p:tavLst>
                                            <p:tav tm="0">
                                              <p:val>
                                                <p:strVal val="#ppt_y+.1"/>
                                              </p:val>
                                            </p:tav>
                                            <p:tav tm="100000">
                                              <p:val>
                                                <p:strVal val="#ppt_y"/>
                                              </p:val>
                                            </p:tav>
                                          </p:tavLst>
                                        </p:anim>
                                      </p:childTnLst>
                                    </p:cTn>
                                  </p:par>
                                </p:childTnLst>
                              </p:cTn>
                            </p:par>
                            <p:par>
                              <p:cTn id="57" fill="hold">
                                <p:stCondLst>
                                  <p:cond delay="8199"/>
                                </p:stCondLst>
                                <p:childTnLst>
                                  <p:par>
                                    <p:cTn id="58" presetID="2" presetClass="entr" presetSubtype="3" accel="58000" fill="hold" nodeType="after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2000" fill="hold"/>
                                            <p:tgtEl>
                                              <p:spTgt spid="56"/>
                                            </p:tgtEl>
                                            <p:attrNameLst>
                                              <p:attrName>ppt_x</p:attrName>
                                            </p:attrNameLst>
                                          </p:cBhvr>
                                          <p:tavLst>
                                            <p:tav tm="0">
                                              <p:val>
                                                <p:strVal val="1+#ppt_w/2"/>
                                              </p:val>
                                            </p:tav>
                                            <p:tav tm="100000">
                                              <p:val>
                                                <p:strVal val="#ppt_x"/>
                                              </p:val>
                                            </p:tav>
                                          </p:tavLst>
                                        </p:anim>
                                        <p:anim calcmode="lin" valueType="num">
                                          <p:cBhvr additive="base">
                                            <p:cTn id="61" dur="2000" fill="hold"/>
                                            <p:tgtEl>
                                              <p:spTgt spid="56"/>
                                            </p:tgtEl>
                                            <p:attrNameLst>
                                              <p:attrName>ppt_y</p:attrName>
                                            </p:attrNameLst>
                                          </p:cBhvr>
                                          <p:tavLst>
                                            <p:tav tm="0">
                                              <p:val>
                                                <p:strVal val="0-#ppt_h/2"/>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000"/>
                                            <p:tgtEl>
                                              <p:spTgt spid="33"/>
                                            </p:tgtEl>
                                          </p:cBhvr>
                                        </p:animEffect>
                                        <p:anim calcmode="lin" valueType="num">
                                          <p:cBhvr>
                                            <p:cTn id="65" dur="1000" fill="hold"/>
                                            <p:tgtEl>
                                              <p:spTgt spid="33"/>
                                            </p:tgtEl>
                                            <p:attrNameLst>
                                              <p:attrName>ppt_x</p:attrName>
                                            </p:attrNameLst>
                                          </p:cBhvr>
                                          <p:tavLst>
                                            <p:tav tm="0">
                                              <p:val>
                                                <p:strVal val="#ppt_x"/>
                                              </p:val>
                                            </p:tav>
                                            <p:tav tm="100000">
                                              <p:val>
                                                <p:strVal val="#ppt_x"/>
                                              </p:val>
                                            </p:tav>
                                          </p:tavLst>
                                        </p:anim>
                                        <p:anim calcmode="lin" valueType="num">
                                          <p:cBhvr>
                                            <p:cTn id="66" dur="1000" fill="hold"/>
                                            <p:tgtEl>
                                              <p:spTgt spid="33"/>
                                            </p:tgtEl>
                                            <p:attrNameLst>
                                              <p:attrName>ppt_y</p:attrName>
                                            </p:attrNameLst>
                                          </p:cBhvr>
                                          <p:tavLst>
                                            <p:tav tm="0">
                                              <p:val>
                                                <p:strVal val="#ppt_y-.1"/>
                                              </p:val>
                                            </p:tav>
                                            <p:tav tm="100000">
                                              <p:val>
                                                <p:strVal val="#ppt_y"/>
                                              </p:val>
                                            </p:tav>
                                          </p:tavLst>
                                        </p:anim>
                                      </p:childTnLst>
                                    </p:cTn>
                                  </p:par>
                                </p:childTnLst>
                              </p:cTn>
                            </p:par>
                            <p:par>
                              <p:cTn id="67" fill="hold">
                                <p:stCondLst>
                                  <p:cond delay="10199"/>
                                </p:stCondLst>
                                <p:childTnLst>
                                  <p:par>
                                    <p:cTn id="68" presetID="2" presetClass="entr" presetSubtype="12" accel="58000" fill="hold" nodeType="afterEffect">
                                      <p:stCondLst>
                                        <p:cond delay="0"/>
                                      </p:stCondLst>
                                      <p:childTnLst>
                                        <p:set>
                                          <p:cBhvr>
                                            <p:cTn id="69" dur="1" fill="hold">
                                              <p:stCondLst>
                                                <p:cond delay="0"/>
                                              </p:stCondLst>
                                            </p:cTn>
                                            <p:tgtEl>
                                              <p:spTgt spid="49"/>
                                            </p:tgtEl>
                                            <p:attrNameLst>
                                              <p:attrName>style.visibility</p:attrName>
                                            </p:attrNameLst>
                                          </p:cBhvr>
                                          <p:to>
                                            <p:strVal val="visible"/>
                                          </p:to>
                                        </p:set>
                                        <p:anim calcmode="lin" valueType="num">
                                          <p:cBhvr additive="base">
                                            <p:cTn id="70" dur="2000" fill="hold"/>
                                            <p:tgtEl>
                                              <p:spTgt spid="49"/>
                                            </p:tgtEl>
                                            <p:attrNameLst>
                                              <p:attrName>ppt_x</p:attrName>
                                            </p:attrNameLst>
                                          </p:cBhvr>
                                          <p:tavLst>
                                            <p:tav tm="0">
                                              <p:val>
                                                <p:strVal val="0-#ppt_w/2"/>
                                              </p:val>
                                            </p:tav>
                                            <p:tav tm="100000">
                                              <p:val>
                                                <p:strVal val="#ppt_x"/>
                                              </p:val>
                                            </p:tav>
                                          </p:tavLst>
                                        </p:anim>
                                        <p:anim calcmode="lin" valueType="num">
                                          <p:cBhvr additive="base">
                                            <p:cTn id="71" dur="2000" fill="hold"/>
                                            <p:tgtEl>
                                              <p:spTgt spid="49"/>
                                            </p:tgtEl>
                                            <p:attrNameLst>
                                              <p:attrName>ppt_y</p:attrName>
                                            </p:attrNameLst>
                                          </p:cBhvr>
                                          <p:tavLst>
                                            <p:tav tm="0">
                                              <p:val>
                                                <p:strVal val="1+#ppt_h/2"/>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1000"/>
                                            <p:tgtEl>
                                              <p:spTgt spid="36"/>
                                            </p:tgtEl>
                                          </p:cBhvr>
                                        </p:animEffect>
                                        <p:anim calcmode="lin" valueType="num">
                                          <p:cBhvr>
                                            <p:cTn id="75" dur="1000" fill="hold"/>
                                            <p:tgtEl>
                                              <p:spTgt spid="36"/>
                                            </p:tgtEl>
                                            <p:attrNameLst>
                                              <p:attrName>ppt_x</p:attrName>
                                            </p:attrNameLst>
                                          </p:cBhvr>
                                          <p:tavLst>
                                            <p:tav tm="0">
                                              <p:val>
                                                <p:strVal val="#ppt_x"/>
                                              </p:val>
                                            </p:tav>
                                            <p:tav tm="100000">
                                              <p:val>
                                                <p:strVal val="#ppt_x"/>
                                              </p:val>
                                            </p:tav>
                                          </p:tavLst>
                                        </p:anim>
                                        <p:anim calcmode="lin" valueType="num">
                                          <p:cBhvr>
                                            <p:cTn id="76" dur="1000" fill="hold"/>
                                            <p:tgtEl>
                                              <p:spTgt spid="36"/>
                                            </p:tgtEl>
                                            <p:attrNameLst>
                                              <p:attrName>ppt_y</p:attrName>
                                            </p:attrNameLst>
                                          </p:cBhvr>
                                          <p:tavLst>
                                            <p:tav tm="0">
                                              <p:val>
                                                <p:strVal val="#ppt_y+.1"/>
                                              </p:val>
                                            </p:tav>
                                            <p:tav tm="100000">
                                              <p:val>
                                                <p:strVal val="#ppt_y"/>
                                              </p:val>
                                            </p:tav>
                                          </p:tavLst>
                                        </p:anim>
                                      </p:childTnLst>
                                    </p:cTn>
                                  </p:par>
                                </p:childTnLst>
                              </p:cTn>
                            </p:par>
                            <p:par>
                              <p:cTn id="77" fill="hold">
                                <p:stCondLst>
                                  <p:cond delay="12199"/>
                                </p:stCondLst>
                                <p:childTnLst>
                                  <p:par>
                                    <p:cTn id="78" presetID="2" presetClass="entr" presetSubtype="3" accel="58000" fill="hold" nodeType="afterEffect">
                                      <p:stCondLst>
                                        <p:cond delay="0"/>
                                      </p:stCondLst>
                                      <p:childTnLst>
                                        <p:set>
                                          <p:cBhvr>
                                            <p:cTn id="79" dur="1" fill="hold">
                                              <p:stCondLst>
                                                <p:cond delay="0"/>
                                              </p:stCondLst>
                                            </p:cTn>
                                            <p:tgtEl>
                                              <p:spTgt spid="63"/>
                                            </p:tgtEl>
                                            <p:attrNameLst>
                                              <p:attrName>style.visibility</p:attrName>
                                            </p:attrNameLst>
                                          </p:cBhvr>
                                          <p:to>
                                            <p:strVal val="visible"/>
                                          </p:to>
                                        </p:set>
                                        <p:anim calcmode="lin" valueType="num">
                                          <p:cBhvr additive="base">
                                            <p:cTn id="80" dur="2000" fill="hold"/>
                                            <p:tgtEl>
                                              <p:spTgt spid="63"/>
                                            </p:tgtEl>
                                            <p:attrNameLst>
                                              <p:attrName>ppt_x</p:attrName>
                                            </p:attrNameLst>
                                          </p:cBhvr>
                                          <p:tavLst>
                                            <p:tav tm="0">
                                              <p:val>
                                                <p:strVal val="1+#ppt_w/2"/>
                                              </p:val>
                                            </p:tav>
                                            <p:tav tm="100000">
                                              <p:val>
                                                <p:strVal val="#ppt_x"/>
                                              </p:val>
                                            </p:tav>
                                          </p:tavLst>
                                        </p:anim>
                                        <p:anim calcmode="lin" valueType="num">
                                          <p:cBhvr additive="base">
                                            <p:cTn id="81" dur="2000" fill="hold"/>
                                            <p:tgtEl>
                                              <p:spTgt spid="63"/>
                                            </p:tgtEl>
                                            <p:attrNameLst>
                                              <p:attrName>ppt_y</p:attrName>
                                            </p:attrNameLst>
                                          </p:cBhvr>
                                          <p:tavLst>
                                            <p:tav tm="0">
                                              <p:val>
                                                <p:strVal val="0-#ppt_h/2"/>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1000"/>
                                            <p:tgtEl>
                                              <p:spTgt spid="39"/>
                                            </p:tgtEl>
                                          </p:cBhvr>
                                        </p:animEffect>
                                        <p:anim calcmode="lin" valueType="num">
                                          <p:cBhvr>
                                            <p:cTn id="85" dur="1000" fill="hold"/>
                                            <p:tgtEl>
                                              <p:spTgt spid="39"/>
                                            </p:tgtEl>
                                            <p:attrNameLst>
                                              <p:attrName>ppt_x</p:attrName>
                                            </p:attrNameLst>
                                          </p:cBhvr>
                                          <p:tavLst>
                                            <p:tav tm="0">
                                              <p:val>
                                                <p:strVal val="#ppt_x"/>
                                              </p:val>
                                            </p:tav>
                                            <p:tav tm="100000">
                                              <p:val>
                                                <p:strVal val="#ppt_x"/>
                                              </p:val>
                                            </p:tav>
                                          </p:tavLst>
                                        </p:anim>
                                        <p:anim calcmode="lin" valueType="num">
                                          <p:cBhvr>
                                            <p:cTn id="86" dur="1000" fill="hold"/>
                                            <p:tgtEl>
                                              <p:spTgt spid="39"/>
                                            </p:tgtEl>
                                            <p:attrNameLst>
                                              <p:attrName>ppt_y</p:attrName>
                                            </p:attrNameLst>
                                          </p:cBhvr>
                                          <p:tavLst>
                                            <p:tav tm="0">
                                              <p:val>
                                                <p:strVal val="#ppt_y-.1"/>
                                              </p:val>
                                            </p:tav>
                                            <p:tav tm="100000">
                                              <p:val>
                                                <p:strVal val="#ppt_y"/>
                                              </p:val>
                                            </p:tav>
                                          </p:tavLst>
                                        </p:anim>
                                      </p:childTnLst>
                                    </p:cTn>
                                  </p:par>
                                </p:childTnLst>
                              </p:cTn>
                            </p:par>
                            <p:par>
                              <p:cTn id="87" fill="hold">
                                <p:stCondLst>
                                  <p:cond delay="14199"/>
                                </p:stCondLst>
                                <p:childTnLst>
                                  <p:par>
                                    <p:cTn id="88" presetID="22" presetClass="entr" presetSubtype="8" fill="hold" grpId="0" nodeType="afterEffect">
                                      <p:stCondLst>
                                        <p:cond delay="0"/>
                                      </p:stCondLst>
                                      <p:childTnLst>
                                        <p:set>
                                          <p:cBhvr>
                                            <p:cTn id="89" dur="1" fill="hold">
                                              <p:stCondLst>
                                                <p:cond delay="0"/>
                                              </p:stCondLst>
                                            </p:cTn>
                                            <p:tgtEl>
                                              <p:spTgt spid="79"/>
                                            </p:tgtEl>
                                            <p:attrNameLst>
                                              <p:attrName>style.visibility</p:attrName>
                                            </p:attrNameLst>
                                          </p:cBhvr>
                                          <p:to>
                                            <p:strVal val="visible"/>
                                          </p:to>
                                        </p:set>
                                        <p:animEffect transition="in" filter="wipe(left)">
                                          <p:cBhvr>
                                            <p:cTn id="90" dur="16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3" grpId="0" animBg="1"/>
          <p:bldP spid="75" grpId="0" animBg="1"/>
          <p:bldP spid="76" grpId="0" animBg="1"/>
          <p:bldP spid="78" grpId="0"/>
          <p:bldP spid="7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C:\Users\Administrator\Desktop\企业\image 150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0" y="3486368"/>
            <a:ext cx="9144000" cy="165713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直接箭头连接符 5"/>
          <p:cNvCxnSpPr/>
          <p:nvPr/>
        </p:nvCxnSpPr>
        <p:spPr>
          <a:xfrm flipH="1" flipV="1">
            <a:off x="1009784" y="3367645"/>
            <a:ext cx="724" cy="447045"/>
          </a:xfrm>
          <a:prstGeom prst="straightConnector1">
            <a:avLst/>
          </a:prstGeom>
          <a:ln>
            <a:solidFill>
              <a:schemeClr val="bg2">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5" name="直接箭头连接符 84"/>
          <p:cNvCxnSpPr>
            <a:stCxn id="43" idx="0"/>
          </p:cNvCxnSpPr>
          <p:nvPr/>
        </p:nvCxnSpPr>
        <p:spPr>
          <a:xfrm flipH="1" flipV="1">
            <a:off x="2808048" y="3016328"/>
            <a:ext cx="1" cy="224805"/>
          </a:xfrm>
          <a:prstGeom prst="straightConnector1">
            <a:avLst/>
          </a:prstGeom>
          <a:ln>
            <a:solidFill>
              <a:schemeClr val="bg2">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p:nvPr/>
        </p:nvCxnSpPr>
        <p:spPr>
          <a:xfrm flipV="1">
            <a:off x="4409276" y="3914246"/>
            <a:ext cx="0" cy="285531"/>
          </a:xfrm>
          <a:prstGeom prst="straightConnector1">
            <a:avLst/>
          </a:prstGeom>
          <a:ln>
            <a:solidFill>
              <a:schemeClr val="bg2">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7" name="直接箭头连接符 86"/>
          <p:cNvCxnSpPr/>
          <p:nvPr/>
        </p:nvCxnSpPr>
        <p:spPr>
          <a:xfrm flipH="1" flipV="1">
            <a:off x="6124533" y="3393644"/>
            <a:ext cx="724" cy="447045"/>
          </a:xfrm>
          <a:prstGeom prst="straightConnector1">
            <a:avLst/>
          </a:prstGeom>
          <a:ln>
            <a:solidFill>
              <a:schemeClr val="bg2">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p:nvPr/>
        </p:nvCxnSpPr>
        <p:spPr>
          <a:xfrm flipH="1" flipV="1">
            <a:off x="7990819" y="4285508"/>
            <a:ext cx="724" cy="447045"/>
          </a:xfrm>
          <a:prstGeom prst="straightConnector1">
            <a:avLst/>
          </a:prstGeom>
          <a:ln>
            <a:solidFill>
              <a:schemeClr val="bg2">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7" name="文本框 2"/>
          <p:cNvSpPr txBox="1">
            <a:spLocks noChangeArrowheads="1"/>
          </p:cNvSpPr>
          <p:nvPr/>
        </p:nvSpPr>
        <p:spPr bwMode="auto">
          <a:xfrm>
            <a:off x="735698" y="1226815"/>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公司大事记</a:t>
            </a:r>
          </a:p>
        </p:txBody>
      </p:sp>
      <p:sp>
        <p:nvSpPr>
          <p:cNvPr id="34" name="TextBox 33"/>
          <p:cNvSpPr txBox="1"/>
          <p:nvPr/>
        </p:nvSpPr>
        <p:spPr>
          <a:xfrm>
            <a:off x="353496" y="2161188"/>
            <a:ext cx="1440160" cy="338554"/>
          </a:xfrm>
          <a:prstGeom prst="rect">
            <a:avLst/>
          </a:prstGeom>
          <a:noFill/>
        </p:spPr>
        <p:txBody>
          <a:bodyPr wrap="square" rtlCol="0">
            <a:spAutoFit/>
          </a:bodyPr>
          <a:lstStyle/>
          <a:p>
            <a:r>
              <a:rPr lang="en-US" altLang="zh-CN" sz="1600" b="1" dirty="0">
                <a:solidFill>
                  <a:schemeClr val="bg2">
                    <a:lumMod val="75000"/>
                    <a:lumOff val="25000"/>
                  </a:schemeClr>
                </a:solidFill>
                <a:latin typeface="微软雅黑" panose="020B0503020204020204" pitchFamily="34" charset="-122"/>
                <a:ea typeface="微软雅黑" panose="020B0503020204020204" pitchFamily="34" charset="-122"/>
              </a:rPr>
              <a:t>2015-08-12</a:t>
            </a:r>
            <a:endParaRPr lang="zh-CN" altLang="en-US" sz="1600" b="1"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35" name="TextBox 22"/>
          <p:cNvSpPr txBox="1"/>
          <p:nvPr/>
        </p:nvSpPr>
        <p:spPr>
          <a:xfrm>
            <a:off x="354992" y="2485565"/>
            <a:ext cx="1351796" cy="842068"/>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050" b="0" i="0" u="none" strike="noStrike" kern="0" cap="none" spc="0" normalizeH="0" baseline="0" noProof="1">
                <a:ln>
                  <a:noFill/>
                </a:ln>
                <a:solidFill>
                  <a:schemeClr val="bg2">
                    <a:lumMod val="50000"/>
                    <a:lumOff val="50000"/>
                  </a:schemeClr>
                </a:solidFill>
                <a:effectLst/>
                <a:uLnTx/>
                <a:uFillTx/>
              </a:rPr>
              <a:t>        北京某某某公司成立，开发金融板块业务，以及对中小企业的技术资金支持</a:t>
            </a:r>
            <a:r>
              <a:rPr lang="zh-CN" altLang="en-US" sz="1050" b="0" kern="0" noProof="1">
                <a:solidFill>
                  <a:schemeClr val="bg2">
                    <a:lumMod val="50000"/>
                    <a:lumOff val="50000"/>
                  </a:schemeClr>
                </a:solidFill>
              </a:rPr>
              <a:t>。</a:t>
            </a:r>
            <a:endParaRPr lang="en-US" altLang="zh-CN" sz="1050" b="0" kern="0" noProof="1">
              <a:solidFill>
                <a:schemeClr val="bg2">
                  <a:lumMod val="50000"/>
                  <a:lumOff val="50000"/>
                </a:schemeClr>
              </a:solidFill>
            </a:endParaRPr>
          </a:p>
        </p:txBody>
      </p:sp>
      <p:pic>
        <p:nvPicPr>
          <p:cNvPr id="3076" name="Picture 4" descr="E:\ufeils\ppt\PIC\欧美时尚大片\image 63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44808" y="1828118"/>
            <a:ext cx="5819775" cy="4819651"/>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组合 18"/>
          <p:cNvGrpSpPr/>
          <p:nvPr/>
        </p:nvGrpSpPr>
        <p:grpSpPr>
          <a:xfrm>
            <a:off x="6876256" y="441943"/>
            <a:ext cx="343725" cy="343724"/>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 name="椭圆 2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2" name="组合 21"/>
          <p:cNvGrpSpPr/>
          <p:nvPr/>
        </p:nvGrpSpPr>
        <p:grpSpPr>
          <a:xfrm>
            <a:off x="2476602" y="1262143"/>
            <a:ext cx="218415" cy="21841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5" name="椭圆 24"/>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2" name="组合 41"/>
          <p:cNvGrpSpPr/>
          <p:nvPr/>
        </p:nvGrpSpPr>
        <p:grpSpPr>
          <a:xfrm>
            <a:off x="2585809" y="3241133"/>
            <a:ext cx="444479" cy="444479"/>
            <a:chOff x="5252030" y="2008764"/>
            <a:chExt cx="809336" cy="809336"/>
          </a:xfrm>
        </p:grpSpPr>
        <p:sp>
          <p:nvSpPr>
            <p:cNvPr id="43" name="椭圆 42"/>
            <p:cNvSpPr/>
            <p:nvPr/>
          </p:nvSpPr>
          <p:spPr>
            <a:xfrm>
              <a:off x="5252030" y="2008764"/>
              <a:ext cx="809336" cy="809336"/>
            </a:xfrm>
            <a:prstGeom prst="ellipse">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44" name="椭圆 43"/>
            <p:cNvSpPr/>
            <p:nvPr/>
          </p:nvSpPr>
          <p:spPr>
            <a:xfrm>
              <a:off x="5269270" y="2029388"/>
              <a:ext cx="769580" cy="769580"/>
            </a:xfrm>
            <a:prstGeom prst="ellipse">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grpSp>
        <p:nvGrpSpPr>
          <p:cNvPr id="45" name="组合 44"/>
          <p:cNvGrpSpPr/>
          <p:nvPr/>
        </p:nvGrpSpPr>
        <p:grpSpPr>
          <a:xfrm>
            <a:off x="899592" y="3825200"/>
            <a:ext cx="221831" cy="221831"/>
            <a:chOff x="5252030" y="2008764"/>
            <a:chExt cx="809336" cy="809336"/>
          </a:xfrm>
          <a:solidFill>
            <a:srgbClr val="1B4C98"/>
          </a:solidFill>
        </p:grpSpPr>
        <p:sp>
          <p:nvSpPr>
            <p:cNvPr id="46" name="椭圆 4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7" name="椭圆 4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1944938" y="1407331"/>
            <a:ext cx="221831" cy="221831"/>
            <a:chOff x="5252030" y="2008764"/>
            <a:chExt cx="809336" cy="809336"/>
          </a:xfrm>
        </p:grpSpPr>
        <p:sp>
          <p:nvSpPr>
            <p:cNvPr id="52" name="椭圆 51"/>
            <p:cNvSpPr/>
            <p:nvPr/>
          </p:nvSpPr>
          <p:spPr>
            <a:xfrm>
              <a:off x="5252030" y="2008764"/>
              <a:ext cx="809336" cy="809336"/>
            </a:xfrm>
            <a:prstGeom prst="ellipse">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53" name="椭圆 52"/>
            <p:cNvSpPr/>
            <p:nvPr/>
          </p:nvSpPr>
          <p:spPr>
            <a:xfrm>
              <a:off x="5269270" y="2029388"/>
              <a:ext cx="769580" cy="769580"/>
            </a:xfrm>
            <a:prstGeom prst="ellipse">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sp>
        <p:nvSpPr>
          <p:cNvPr id="76" name="矩形 75"/>
          <p:cNvSpPr/>
          <p:nvPr/>
        </p:nvSpPr>
        <p:spPr>
          <a:xfrm>
            <a:off x="691092" y="771550"/>
            <a:ext cx="5465084" cy="584775"/>
          </a:xfrm>
          <a:prstGeom prst="rect">
            <a:avLst/>
          </a:prstGeom>
        </p:spPr>
        <p:txBody>
          <a:bodyPr wrap="square">
            <a:spAutoFit/>
          </a:bodyPr>
          <a:lstStyle/>
          <a:p>
            <a:r>
              <a:rPr lang="en-US" altLang="zh-CN" sz="3200" b="1" dirty="0">
                <a:solidFill>
                  <a:srgbClr val="0070C0"/>
                </a:solidFill>
                <a:latin typeface="N.O.- Movement" pitchFamily="2" charset="0"/>
              </a:rPr>
              <a:t>COMPANYM EMORABILIA</a:t>
            </a:r>
            <a:endParaRPr lang="zh-CN" altLang="en-US" sz="3200" b="1" dirty="0">
              <a:solidFill>
                <a:srgbClr val="0070C0"/>
              </a:solidFill>
              <a:latin typeface="N.O.- Movement" pitchFamily="2" charset="0"/>
            </a:endParaRPr>
          </a:p>
        </p:txBody>
      </p:sp>
      <p:grpSp>
        <p:nvGrpSpPr>
          <p:cNvPr id="60" name="组合 59"/>
          <p:cNvGrpSpPr/>
          <p:nvPr/>
        </p:nvGrpSpPr>
        <p:grpSpPr>
          <a:xfrm>
            <a:off x="5918717" y="3618041"/>
            <a:ext cx="444479" cy="444479"/>
            <a:chOff x="5252030" y="2008764"/>
            <a:chExt cx="809336" cy="809336"/>
          </a:xfrm>
        </p:grpSpPr>
        <p:sp>
          <p:nvSpPr>
            <p:cNvPr id="61" name="椭圆 60"/>
            <p:cNvSpPr/>
            <p:nvPr/>
          </p:nvSpPr>
          <p:spPr>
            <a:xfrm>
              <a:off x="5252030" y="2008764"/>
              <a:ext cx="809336" cy="809336"/>
            </a:xfrm>
            <a:prstGeom prst="ellipse">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62" name="椭圆 61"/>
            <p:cNvSpPr/>
            <p:nvPr/>
          </p:nvSpPr>
          <p:spPr>
            <a:xfrm>
              <a:off x="5269270" y="2029388"/>
              <a:ext cx="769580" cy="769580"/>
            </a:xfrm>
            <a:prstGeom prst="ellipse">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grpSp>
        <p:nvGrpSpPr>
          <p:cNvPr id="63" name="组合 62"/>
          <p:cNvGrpSpPr/>
          <p:nvPr/>
        </p:nvGrpSpPr>
        <p:grpSpPr>
          <a:xfrm>
            <a:off x="4298360" y="4178757"/>
            <a:ext cx="221831" cy="221831"/>
            <a:chOff x="5252030" y="2008764"/>
            <a:chExt cx="809336" cy="809336"/>
          </a:xfrm>
          <a:solidFill>
            <a:srgbClr val="1B4C98"/>
          </a:solidFill>
        </p:grpSpPr>
        <p:sp>
          <p:nvSpPr>
            <p:cNvPr id="64" name="椭圆 6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5" name="椭圆 64"/>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p:cNvGrpSpPr/>
          <p:nvPr/>
        </p:nvGrpSpPr>
        <p:grpSpPr>
          <a:xfrm>
            <a:off x="7884368" y="4515966"/>
            <a:ext cx="221831" cy="221831"/>
            <a:chOff x="5252030" y="2008764"/>
            <a:chExt cx="809336" cy="809336"/>
          </a:xfrm>
          <a:solidFill>
            <a:srgbClr val="1B4C98"/>
          </a:solidFill>
        </p:grpSpPr>
        <p:sp>
          <p:nvSpPr>
            <p:cNvPr id="73" name="椭圆 7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4" name="椭圆 7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5" name="TextBox 74"/>
          <p:cNvSpPr txBox="1"/>
          <p:nvPr/>
        </p:nvSpPr>
        <p:spPr>
          <a:xfrm>
            <a:off x="2051720" y="1851670"/>
            <a:ext cx="1440160" cy="338554"/>
          </a:xfrm>
          <a:prstGeom prst="rect">
            <a:avLst/>
          </a:prstGeom>
          <a:noFill/>
        </p:spPr>
        <p:txBody>
          <a:bodyPr wrap="square" rtlCol="0">
            <a:spAutoFit/>
          </a:bodyPr>
          <a:lstStyle/>
          <a:p>
            <a:r>
              <a:rPr lang="en-US" altLang="zh-CN" sz="1600" b="1" dirty="0">
                <a:solidFill>
                  <a:schemeClr val="bg2">
                    <a:lumMod val="75000"/>
                    <a:lumOff val="25000"/>
                  </a:schemeClr>
                </a:solidFill>
                <a:latin typeface="微软雅黑" panose="020B0503020204020204" pitchFamily="34" charset="-122"/>
                <a:ea typeface="微软雅黑" panose="020B0503020204020204" pitchFamily="34" charset="-122"/>
              </a:rPr>
              <a:t>2016-06-12</a:t>
            </a:r>
            <a:endParaRPr lang="zh-CN" altLang="en-US" sz="1600" b="1"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78" name="TextBox 22"/>
          <p:cNvSpPr txBox="1"/>
          <p:nvPr/>
        </p:nvSpPr>
        <p:spPr>
          <a:xfrm>
            <a:off x="2053216" y="2176047"/>
            <a:ext cx="1351796" cy="842068"/>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050" b="0" i="0" u="none" strike="noStrike" kern="0" cap="none" spc="0" normalizeH="0" baseline="0" noProof="1">
                <a:ln>
                  <a:noFill/>
                </a:ln>
                <a:solidFill>
                  <a:schemeClr val="bg2">
                    <a:lumMod val="50000"/>
                    <a:lumOff val="50000"/>
                  </a:schemeClr>
                </a:solidFill>
                <a:effectLst/>
                <a:uLnTx/>
                <a:uFillTx/>
              </a:rPr>
              <a:t>        成立第二销售部，开发金融板块业务，以及对中小企业的技术资金支持</a:t>
            </a:r>
            <a:r>
              <a:rPr lang="zh-CN" altLang="en-US" sz="1050" b="0" kern="0" noProof="1">
                <a:solidFill>
                  <a:schemeClr val="bg2">
                    <a:lumMod val="50000"/>
                    <a:lumOff val="50000"/>
                  </a:schemeClr>
                </a:solidFill>
              </a:rPr>
              <a:t>。</a:t>
            </a:r>
            <a:endParaRPr lang="en-US" altLang="zh-CN" sz="1050" b="0" kern="0" noProof="1">
              <a:solidFill>
                <a:schemeClr val="bg2">
                  <a:lumMod val="50000"/>
                  <a:lumOff val="50000"/>
                </a:schemeClr>
              </a:solidFill>
            </a:endParaRPr>
          </a:p>
        </p:txBody>
      </p:sp>
      <p:sp>
        <p:nvSpPr>
          <p:cNvPr id="79" name="TextBox 78"/>
          <p:cNvSpPr txBox="1"/>
          <p:nvPr/>
        </p:nvSpPr>
        <p:spPr>
          <a:xfrm>
            <a:off x="3707904" y="2773457"/>
            <a:ext cx="1440160" cy="338554"/>
          </a:xfrm>
          <a:prstGeom prst="rect">
            <a:avLst/>
          </a:prstGeom>
          <a:noFill/>
        </p:spPr>
        <p:txBody>
          <a:bodyPr wrap="square" rtlCol="0">
            <a:spAutoFit/>
          </a:bodyPr>
          <a:lstStyle/>
          <a:p>
            <a:r>
              <a:rPr lang="en-US" altLang="zh-CN" sz="1600" b="1" dirty="0">
                <a:solidFill>
                  <a:schemeClr val="bg2">
                    <a:lumMod val="75000"/>
                    <a:lumOff val="25000"/>
                  </a:schemeClr>
                </a:solidFill>
                <a:latin typeface="微软雅黑" panose="020B0503020204020204" pitchFamily="34" charset="-122"/>
                <a:ea typeface="微软雅黑" panose="020B0503020204020204" pitchFamily="34" charset="-122"/>
              </a:rPr>
              <a:t>2017-08-2</a:t>
            </a:r>
            <a:endParaRPr lang="zh-CN" altLang="en-US" sz="1600" b="1"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80" name="TextBox 22"/>
          <p:cNvSpPr txBox="1"/>
          <p:nvPr/>
        </p:nvSpPr>
        <p:spPr>
          <a:xfrm>
            <a:off x="3709400" y="3097834"/>
            <a:ext cx="1351796" cy="842068"/>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050" b="0" i="0" u="none" strike="noStrike" kern="0" cap="none" spc="0" normalizeH="0" baseline="0" noProof="1">
                <a:ln>
                  <a:noFill/>
                </a:ln>
                <a:solidFill>
                  <a:schemeClr val="bg2">
                    <a:lumMod val="50000"/>
                    <a:lumOff val="50000"/>
                  </a:schemeClr>
                </a:solidFill>
                <a:effectLst/>
                <a:uLnTx/>
                <a:uFillTx/>
              </a:rPr>
              <a:t>        进入房地产开发，开发金融板块业务，以及对中小企业的技术资金支持</a:t>
            </a:r>
            <a:r>
              <a:rPr lang="zh-CN" altLang="en-US" sz="1050" b="0" kern="0" noProof="1">
                <a:solidFill>
                  <a:schemeClr val="bg2">
                    <a:lumMod val="50000"/>
                    <a:lumOff val="50000"/>
                  </a:schemeClr>
                </a:solidFill>
              </a:rPr>
              <a:t>。</a:t>
            </a:r>
            <a:endParaRPr lang="en-US" altLang="zh-CN" sz="1050" b="0" kern="0" noProof="1">
              <a:solidFill>
                <a:schemeClr val="bg2">
                  <a:lumMod val="50000"/>
                  <a:lumOff val="50000"/>
                </a:schemeClr>
              </a:solidFill>
            </a:endParaRPr>
          </a:p>
        </p:txBody>
      </p:sp>
      <p:sp>
        <p:nvSpPr>
          <p:cNvPr id="81" name="TextBox 80"/>
          <p:cNvSpPr txBox="1"/>
          <p:nvPr/>
        </p:nvSpPr>
        <p:spPr>
          <a:xfrm>
            <a:off x="5436096" y="2211710"/>
            <a:ext cx="1440160" cy="338554"/>
          </a:xfrm>
          <a:prstGeom prst="rect">
            <a:avLst/>
          </a:prstGeom>
          <a:noFill/>
        </p:spPr>
        <p:txBody>
          <a:bodyPr wrap="square" rtlCol="0">
            <a:spAutoFit/>
          </a:bodyPr>
          <a:lstStyle/>
          <a:p>
            <a:r>
              <a:rPr lang="en-US" altLang="zh-CN" sz="1600" b="1" dirty="0">
                <a:solidFill>
                  <a:schemeClr val="bg2">
                    <a:lumMod val="75000"/>
                    <a:lumOff val="25000"/>
                  </a:schemeClr>
                </a:solidFill>
                <a:latin typeface="微软雅黑" panose="020B0503020204020204" pitchFamily="34" charset="-122"/>
                <a:ea typeface="微软雅黑" panose="020B0503020204020204" pitchFamily="34" charset="-122"/>
              </a:rPr>
              <a:t>2018-03-12</a:t>
            </a:r>
            <a:endParaRPr lang="zh-CN" altLang="en-US" sz="1600" b="1"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82" name="TextBox 22"/>
          <p:cNvSpPr txBox="1"/>
          <p:nvPr/>
        </p:nvSpPr>
        <p:spPr>
          <a:xfrm>
            <a:off x="5437592" y="2536087"/>
            <a:ext cx="1351796" cy="842068"/>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050" b="0" i="0" u="none" strike="noStrike" kern="0" cap="none" spc="0" normalizeH="0" baseline="0" noProof="1">
                <a:ln>
                  <a:noFill/>
                </a:ln>
                <a:solidFill>
                  <a:schemeClr val="bg2">
                    <a:lumMod val="50000"/>
                    <a:lumOff val="50000"/>
                  </a:schemeClr>
                </a:solidFill>
                <a:effectLst/>
                <a:uLnTx/>
                <a:uFillTx/>
              </a:rPr>
              <a:t>        成立某某分公司，开发金融板块业务，以及对中小企业的技术资金支持</a:t>
            </a:r>
            <a:r>
              <a:rPr lang="zh-CN" altLang="en-US" sz="1050" b="0" kern="0" noProof="1">
                <a:solidFill>
                  <a:schemeClr val="bg2">
                    <a:lumMod val="50000"/>
                    <a:lumOff val="50000"/>
                  </a:schemeClr>
                </a:solidFill>
              </a:rPr>
              <a:t>。</a:t>
            </a:r>
            <a:endParaRPr lang="en-US" altLang="zh-CN" sz="1050" b="0" kern="0" noProof="1">
              <a:solidFill>
                <a:schemeClr val="bg2">
                  <a:lumMod val="50000"/>
                  <a:lumOff val="50000"/>
                </a:schemeClr>
              </a:solidFill>
            </a:endParaRPr>
          </a:p>
        </p:txBody>
      </p:sp>
      <p:sp>
        <p:nvSpPr>
          <p:cNvPr id="83" name="TextBox 82"/>
          <p:cNvSpPr txBox="1"/>
          <p:nvPr/>
        </p:nvSpPr>
        <p:spPr>
          <a:xfrm>
            <a:off x="7308304" y="3147814"/>
            <a:ext cx="1440160" cy="338554"/>
          </a:xfrm>
          <a:prstGeom prst="rect">
            <a:avLst/>
          </a:prstGeom>
          <a:noFill/>
        </p:spPr>
        <p:txBody>
          <a:bodyPr wrap="square" rtlCol="0">
            <a:spAutoFit/>
          </a:bodyPr>
          <a:lstStyle/>
          <a:p>
            <a:r>
              <a:rPr lang="en-US" altLang="zh-CN" sz="1600" b="1" dirty="0">
                <a:solidFill>
                  <a:schemeClr val="bg2">
                    <a:lumMod val="75000"/>
                    <a:lumOff val="25000"/>
                  </a:schemeClr>
                </a:solidFill>
                <a:latin typeface="微软雅黑" panose="020B0503020204020204" pitchFamily="34" charset="-122"/>
                <a:ea typeface="微软雅黑" panose="020B0503020204020204" pitchFamily="34" charset="-122"/>
              </a:rPr>
              <a:t>2019-04-18</a:t>
            </a:r>
            <a:endParaRPr lang="zh-CN" altLang="en-US" sz="1600" b="1"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84" name="TextBox 22"/>
          <p:cNvSpPr txBox="1"/>
          <p:nvPr/>
        </p:nvSpPr>
        <p:spPr>
          <a:xfrm>
            <a:off x="7309800" y="3472191"/>
            <a:ext cx="1351796" cy="842068"/>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050" b="0" i="0" u="none" strike="noStrike" kern="0" cap="none" spc="0" normalizeH="0" baseline="0" noProof="1">
                <a:ln>
                  <a:noFill/>
                </a:ln>
                <a:solidFill>
                  <a:schemeClr val="bg2">
                    <a:lumMod val="50000"/>
                    <a:lumOff val="50000"/>
                  </a:schemeClr>
                </a:solidFill>
                <a:effectLst/>
                <a:uLnTx/>
                <a:uFillTx/>
              </a:rPr>
              <a:t>        成功上市，开发金融板块业务，以及对中小企业的技术资金支持</a:t>
            </a:r>
            <a:r>
              <a:rPr lang="zh-CN" altLang="en-US" sz="1050" b="0" kern="0" noProof="1">
                <a:solidFill>
                  <a:schemeClr val="bg2">
                    <a:lumMod val="50000"/>
                    <a:lumOff val="50000"/>
                  </a:schemeClr>
                </a:solidFill>
              </a:rPr>
              <a:t>。</a:t>
            </a:r>
            <a:endParaRPr lang="en-US" altLang="zh-CN" sz="1050" b="0" kern="0" noProof="1">
              <a:solidFill>
                <a:schemeClr val="bg2">
                  <a:lumMod val="50000"/>
                  <a:lumOff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6"/>
                                        </p:tgtEl>
                                        <p:attrNameLst>
                                          <p:attrName>ppt_y</p:attrName>
                                        </p:attrNameLst>
                                      </p:cBhvr>
                                      <p:tavLst>
                                        <p:tav tm="0">
                                          <p:val>
                                            <p:strVal val="#ppt_y"/>
                                          </p:val>
                                        </p:tav>
                                        <p:tav tm="100000">
                                          <p:val>
                                            <p:strVal val="#ppt_y"/>
                                          </p:val>
                                        </p:tav>
                                      </p:tavLst>
                                    </p:anim>
                                    <p:anim calcmode="lin" valueType="num">
                                      <p:cBhvr>
                                        <p:cTn id="9"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6"/>
                                        </p:tgtEl>
                                      </p:cBhvr>
                                    </p:animEffect>
                                  </p:childTnLst>
                                </p:cTn>
                              </p:par>
                            </p:childTnLst>
                          </p:cTn>
                        </p:par>
                        <p:par>
                          <p:cTn id="12" fill="hold">
                            <p:stCondLst>
                              <p:cond delay="1399"/>
                            </p:stCondLst>
                            <p:childTnLst>
                              <p:par>
                                <p:cTn id="13" presetID="16" presetClass="entr" presetSubtype="21" fill="hold" grpId="0"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barn(inVertical)">
                                      <p:cBhvr>
                                        <p:cTn id="15" dur="500"/>
                                        <p:tgtEl>
                                          <p:spTgt spid="77"/>
                                        </p:tgtEl>
                                      </p:cBhvr>
                                    </p:animEffect>
                                  </p:childTnLst>
                                </p:cTn>
                              </p:par>
                              <p:par>
                                <p:cTn id="16" presetID="53" presetClass="entr" presetSubtype="16" fill="hold"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par>
                                <p:cTn id="21" presetID="23" presetClass="entr" presetSubtype="528"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600" fill="hold"/>
                                        <p:tgtEl>
                                          <p:spTgt spid="19"/>
                                        </p:tgtEl>
                                        <p:attrNameLst>
                                          <p:attrName>ppt_w</p:attrName>
                                        </p:attrNameLst>
                                      </p:cBhvr>
                                      <p:tavLst>
                                        <p:tav tm="0">
                                          <p:val>
                                            <p:fltVal val="0"/>
                                          </p:val>
                                        </p:tav>
                                        <p:tav tm="100000">
                                          <p:val>
                                            <p:strVal val="#ppt_w"/>
                                          </p:val>
                                        </p:tav>
                                      </p:tavLst>
                                    </p:anim>
                                    <p:anim calcmode="lin" valueType="num">
                                      <p:cBhvr>
                                        <p:cTn id="24" dur="600" fill="hold"/>
                                        <p:tgtEl>
                                          <p:spTgt spid="19"/>
                                        </p:tgtEl>
                                        <p:attrNameLst>
                                          <p:attrName>ppt_h</p:attrName>
                                        </p:attrNameLst>
                                      </p:cBhvr>
                                      <p:tavLst>
                                        <p:tav tm="0">
                                          <p:val>
                                            <p:fltVal val="0"/>
                                          </p:val>
                                        </p:tav>
                                        <p:tav tm="100000">
                                          <p:val>
                                            <p:strVal val="#ppt_h"/>
                                          </p:val>
                                        </p:tav>
                                      </p:tavLst>
                                    </p:anim>
                                    <p:anim calcmode="lin" valueType="num">
                                      <p:cBhvr>
                                        <p:cTn id="25" dur="600" fill="hold"/>
                                        <p:tgtEl>
                                          <p:spTgt spid="19"/>
                                        </p:tgtEl>
                                        <p:attrNameLst>
                                          <p:attrName>ppt_x</p:attrName>
                                        </p:attrNameLst>
                                      </p:cBhvr>
                                      <p:tavLst>
                                        <p:tav tm="0">
                                          <p:val>
                                            <p:fltVal val="0.5"/>
                                          </p:val>
                                        </p:tav>
                                        <p:tav tm="100000">
                                          <p:val>
                                            <p:strVal val="#ppt_x"/>
                                          </p:val>
                                        </p:tav>
                                      </p:tavLst>
                                    </p:anim>
                                    <p:anim calcmode="lin" valueType="num">
                                      <p:cBhvr>
                                        <p:cTn id="26" dur="600" fill="hold"/>
                                        <p:tgtEl>
                                          <p:spTgt spid="19"/>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700" fill="hold"/>
                                        <p:tgtEl>
                                          <p:spTgt spid="22"/>
                                        </p:tgtEl>
                                        <p:attrNameLst>
                                          <p:attrName>ppt_w</p:attrName>
                                        </p:attrNameLst>
                                      </p:cBhvr>
                                      <p:tavLst>
                                        <p:tav tm="0">
                                          <p:val>
                                            <p:fltVal val="0"/>
                                          </p:val>
                                        </p:tav>
                                        <p:tav tm="100000">
                                          <p:val>
                                            <p:strVal val="#ppt_w"/>
                                          </p:val>
                                        </p:tav>
                                      </p:tavLst>
                                    </p:anim>
                                    <p:anim calcmode="lin" valueType="num">
                                      <p:cBhvr>
                                        <p:cTn id="30" dur="700" fill="hold"/>
                                        <p:tgtEl>
                                          <p:spTgt spid="22"/>
                                        </p:tgtEl>
                                        <p:attrNameLst>
                                          <p:attrName>ppt_h</p:attrName>
                                        </p:attrNameLst>
                                      </p:cBhvr>
                                      <p:tavLst>
                                        <p:tav tm="0">
                                          <p:val>
                                            <p:fltVal val="0"/>
                                          </p:val>
                                        </p:tav>
                                        <p:tav tm="100000">
                                          <p:val>
                                            <p:strVal val="#ppt_h"/>
                                          </p:val>
                                        </p:tav>
                                      </p:tavLst>
                                    </p:anim>
                                    <p:anim calcmode="lin" valueType="num">
                                      <p:cBhvr>
                                        <p:cTn id="31" dur="700" fill="hold"/>
                                        <p:tgtEl>
                                          <p:spTgt spid="22"/>
                                        </p:tgtEl>
                                        <p:attrNameLst>
                                          <p:attrName>ppt_x</p:attrName>
                                        </p:attrNameLst>
                                      </p:cBhvr>
                                      <p:tavLst>
                                        <p:tav tm="0">
                                          <p:val>
                                            <p:fltVal val="0.5"/>
                                          </p:val>
                                        </p:tav>
                                        <p:tav tm="100000">
                                          <p:val>
                                            <p:strVal val="#ppt_x"/>
                                          </p:val>
                                        </p:tav>
                                      </p:tavLst>
                                    </p:anim>
                                    <p:anim calcmode="lin" valueType="num">
                                      <p:cBhvr>
                                        <p:cTn id="32" dur="700" fill="hold"/>
                                        <p:tgtEl>
                                          <p:spTgt spid="22"/>
                                        </p:tgtEl>
                                        <p:attrNameLst>
                                          <p:attrName>ppt_y</p:attrName>
                                        </p:attrNameLst>
                                      </p:cBhvr>
                                      <p:tavLst>
                                        <p:tav tm="0">
                                          <p:val>
                                            <p:fltVal val="0.5"/>
                                          </p:val>
                                        </p:tav>
                                        <p:tav tm="100000">
                                          <p:val>
                                            <p:strVal val="#ppt_y"/>
                                          </p:val>
                                        </p:tav>
                                      </p:tavLst>
                                    </p:anim>
                                  </p:childTnLst>
                                </p:cTn>
                              </p:par>
                            </p:childTnLst>
                          </p:cTn>
                        </p:par>
                        <p:par>
                          <p:cTn id="33" fill="hold">
                            <p:stCondLst>
                              <p:cond delay="1899"/>
                            </p:stCondLst>
                            <p:childTnLst>
                              <p:par>
                                <p:cTn id="34" presetID="52"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Scale>
                                      <p:cBhvr>
                                        <p:cTn id="36"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500" decel="50000" fill="hold">
                                          <p:stCondLst>
                                            <p:cond delay="0"/>
                                          </p:stCondLst>
                                        </p:cTn>
                                        <p:tgtEl>
                                          <p:spTgt spid="34"/>
                                        </p:tgtEl>
                                        <p:attrNameLst>
                                          <p:attrName>ppt_x</p:attrName>
                                          <p:attrName>ppt_y</p:attrName>
                                        </p:attrNameLst>
                                      </p:cBhvr>
                                    </p:animMotion>
                                    <p:animEffect transition="in" filter="fade">
                                      <p:cBhvr>
                                        <p:cTn id="38" dur="500"/>
                                        <p:tgtEl>
                                          <p:spTgt spid="34"/>
                                        </p:tgtEl>
                                      </p:cBhvr>
                                    </p:animEffect>
                                  </p:childTnLst>
                                </p:cTn>
                              </p:par>
                            </p:childTnLst>
                          </p:cTn>
                        </p:par>
                        <p:par>
                          <p:cTn id="39" fill="hold">
                            <p:stCondLst>
                              <p:cond delay="2399"/>
                            </p:stCondLst>
                            <p:childTnLst>
                              <p:par>
                                <p:cTn id="40" presetID="16" presetClass="entr" presetSubtype="21"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barn(inVertical)">
                                      <p:cBhvr>
                                        <p:cTn id="42" dur="500"/>
                                        <p:tgtEl>
                                          <p:spTgt spid="35"/>
                                        </p:tgtEl>
                                      </p:cBhvr>
                                    </p:animEffect>
                                  </p:childTnLst>
                                </p:cTn>
                              </p:par>
                              <p:par>
                                <p:cTn id="43" presetID="53" presetClass="entr" presetSubtype="16"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fltVal val="0"/>
                                          </p:val>
                                        </p:tav>
                                        <p:tav tm="100000">
                                          <p:val>
                                            <p:strVal val="#ppt_w"/>
                                          </p:val>
                                        </p:tav>
                                      </p:tavLst>
                                    </p:anim>
                                    <p:anim calcmode="lin" valueType="num">
                                      <p:cBhvr>
                                        <p:cTn id="46" dur="500" fill="hold"/>
                                        <p:tgtEl>
                                          <p:spTgt spid="42"/>
                                        </p:tgtEl>
                                        <p:attrNameLst>
                                          <p:attrName>ppt_h</p:attrName>
                                        </p:attrNameLst>
                                      </p:cBhvr>
                                      <p:tavLst>
                                        <p:tav tm="0">
                                          <p:val>
                                            <p:fltVal val="0"/>
                                          </p:val>
                                        </p:tav>
                                        <p:tav tm="100000">
                                          <p:val>
                                            <p:strVal val="#ppt_h"/>
                                          </p:val>
                                        </p:tav>
                                      </p:tavLst>
                                    </p:anim>
                                    <p:animEffect transition="in" filter="fade">
                                      <p:cBhvr>
                                        <p:cTn id="47" dur="500"/>
                                        <p:tgtEl>
                                          <p:spTgt spid="42"/>
                                        </p:tgtEl>
                                      </p:cBhvr>
                                    </p:animEffect>
                                  </p:childTnLst>
                                </p:cTn>
                              </p:par>
                              <p:par>
                                <p:cTn id="48" presetID="53" presetClass="entr" presetSubtype="16" fill="hold"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2899"/>
                            </p:stCondLst>
                            <p:childTnLst>
                              <p:par>
                                <p:cTn id="54" presetID="42" presetClass="entr" presetSubtype="0" fill="hold" nodeType="afterEffect">
                                  <p:stCondLst>
                                    <p:cond delay="0"/>
                                  </p:stCondLst>
                                  <p:childTnLst>
                                    <p:set>
                                      <p:cBhvr>
                                        <p:cTn id="55" dur="1" fill="hold">
                                          <p:stCondLst>
                                            <p:cond delay="0"/>
                                          </p:stCondLst>
                                        </p:cTn>
                                        <p:tgtEl>
                                          <p:spTgt spid="4101"/>
                                        </p:tgtEl>
                                        <p:attrNameLst>
                                          <p:attrName>style.visibility</p:attrName>
                                        </p:attrNameLst>
                                      </p:cBhvr>
                                      <p:to>
                                        <p:strVal val="visible"/>
                                      </p:to>
                                    </p:set>
                                    <p:animEffect transition="in" filter="fade">
                                      <p:cBhvr>
                                        <p:cTn id="56" dur="1000"/>
                                        <p:tgtEl>
                                          <p:spTgt spid="4101"/>
                                        </p:tgtEl>
                                      </p:cBhvr>
                                    </p:animEffect>
                                    <p:anim calcmode="lin" valueType="num">
                                      <p:cBhvr>
                                        <p:cTn id="57" dur="1000" fill="hold"/>
                                        <p:tgtEl>
                                          <p:spTgt spid="4101"/>
                                        </p:tgtEl>
                                        <p:attrNameLst>
                                          <p:attrName>ppt_x</p:attrName>
                                        </p:attrNameLst>
                                      </p:cBhvr>
                                      <p:tavLst>
                                        <p:tav tm="0">
                                          <p:val>
                                            <p:strVal val="#ppt_x"/>
                                          </p:val>
                                        </p:tav>
                                        <p:tav tm="100000">
                                          <p:val>
                                            <p:strVal val="#ppt_x"/>
                                          </p:val>
                                        </p:tav>
                                      </p:tavLst>
                                    </p:anim>
                                    <p:anim calcmode="lin" valueType="num">
                                      <p:cBhvr>
                                        <p:cTn id="58" dur="1000" fill="hold"/>
                                        <p:tgtEl>
                                          <p:spTgt spid="4101"/>
                                        </p:tgtEl>
                                        <p:attrNameLst>
                                          <p:attrName>ppt_y</p:attrName>
                                        </p:attrNameLst>
                                      </p:cBhvr>
                                      <p:tavLst>
                                        <p:tav tm="0">
                                          <p:val>
                                            <p:strVal val="#ppt_y+.1"/>
                                          </p:val>
                                        </p:tav>
                                        <p:tav tm="100000">
                                          <p:val>
                                            <p:strVal val="#ppt_y"/>
                                          </p:val>
                                        </p:tav>
                                      </p:tavLst>
                                    </p:anim>
                                  </p:childTnLst>
                                </p:cTn>
                              </p:par>
                              <p:par>
                                <p:cTn id="59" presetID="53" presetClass="entr" presetSubtype="16" fill="hold" nodeType="withEffect">
                                  <p:stCondLst>
                                    <p:cond delay="0"/>
                                  </p:stCondLst>
                                  <p:childTnLst>
                                    <p:set>
                                      <p:cBhvr>
                                        <p:cTn id="60" dur="1" fill="hold">
                                          <p:stCondLst>
                                            <p:cond delay="0"/>
                                          </p:stCondLst>
                                        </p:cTn>
                                        <p:tgtEl>
                                          <p:spTgt spid="60"/>
                                        </p:tgtEl>
                                        <p:attrNameLst>
                                          <p:attrName>style.visibility</p:attrName>
                                        </p:attrNameLst>
                                      </p:cBhvr>
                                      <p:to>
                                        <p:strVal val="visible"/>
                                      </p:to>
                                    </p:set>
                                    <p:anim calcmode="lin" valueType="num">
                                      <p:cBhvr>
                                        <p:cTn id="61" dur="500" fill="hold"/>
                                        <p:tgtEl>
                                          <p:spTgt spid="60"/>
                                        </p:tgtEl>
                                        <p:attrNameLst>
                                          <p:attrName>ppt_w</p:attrName>
                                        </p:attrNameLst>
                                      </p:cBhvr>
                                      <p:tavLst>
                                        <p:tav tm="0">
                                          <p:val>
                                            <p:fltVal val="0"/>
                                          </p:val>
                                        </p:tav>
                                        <p:tav tm="100000">
                                          <p:val>
                                            <p:strVal val="#ppt_w"/>
                                          </p:val>
                                        </p:tav>
                                      </p:tavLst>
                                    </p:anim>
                                    <p:anim calcmode="lin" valueType="num">
                                      <p:cBhvr>
                                        <p:cTn id="62" dur="500" fill="hold"/>
                                        <p:tgtEl>
                                          <p:spTgt spid="60"/>
                                        </p:tgtEl>
                                        <p:attrNameLst>
                                          <p:attrName>ppt_h</p:attrName>
                                        </p:attrNameLst>
                                      </p:cBhvr>
                                      <p:tavLst>
                                        <p:tav tm="0">
                                          <p:val>
                                            <p:fltVal val="0"/>
                                          </p:val>
                                        </p:tav>
                                        <p:tav tm="100000">
                                          <p:val>
                                            <p:strVal val="#ppt_h"/>
                                          </p:val>
                                        </p:tav>
                                      </p:tavLst>
                                    </p:anim>
                                    <p:animEffect transition="in" filter="fade">
                                      <p:cBhvr>
                                        <p:cTn id="63" dur="500"/>
                                        <p:tgtEl>
                                          <p:spTgt spid="60"/>
                                        </p:tgtEl>
                                      </p:cBhvr>
                                    </p:animEffect>
                                  </p:childTnLst>
                                </p:cTn>
                              </p:par>
                              <p:par>
                                <p:cTn id="64" presetID="53" presetClass="entr" presetSubtype="16" fill="hold" nodeType="withEffect">
                                  <p:stCondLst>
                                    <p:cond delay="0"/>
                                  </p:stCondLst>
                                  <p:childTnLst>
                                    <p:set>
                                      <p:cBhvr>
                                        <p:cTn id="65" dur="1" fill="hold">
                                          <p:stCondLst>
                                            <p:cond delay="0"/>
                                          </p:stCondLst>
                                        </p:cTn>
                                        <p:tgtEl>
                                          <p:spTgt spid="63"/>
                                        </p:tgtEl>
                                        <p:attrNameLst>
                                          <p:attrName>style.visibility</p:attrName>
                                        </p:attrNameLst>
                                      </p:cBhvr>
                                      <p:to>
                                        <p:strVal val="visible"/>
                                      </p:to>
                                    </p:set>
                                    <p:anim calcmode="lin" valueType="num">
                                      <p:cBhvr>
                                        <p:cTn id="66" dur="500" fill="hold"/>
                                        <p:tgtEl>
                                          <p:spTgt spid="63"/>
                                        </p:tgtEl>
                                        <p:attrNameLst>
                                          <p:attrName>ppt_w</p:attrName>
                                        </p:attrNameLst>
                                      </p:cBhvr>
                                      <p:tavLst>
                                        <p:tav tm="0">
                                          <p:val>
                                            <p:fltVal val="0"/>
                                          </p:val>
                                        </p:tav>
                                        <p:tav tm="100000">
                                          <p:val>
                                            <p:strVal val="#ppt_w"/>
                                          </p:val>
                                        </p:tav>
                                      </p:tavLst>
                                    </p:anim>
                                    <p:anim calcmode="lin" valueType="num">
                                      <p:cBhvr>
                                        <p:cTn id="67" dur="500" fill="hold"/>
                                        <p:tgtEl>
                                          <p:spTgt spid="63"/>
                                        </p:tgtEl>
                                        <p:attrNameLst>
                                          <p:attrName>ppt_h</p:attrName>
                                        </p:attrNameLst>
                                      </p:cBhvr>
                                      <p:tavLst>
                                        <p:tav tm="0">
                                          <p:val>
                                            <p:fltVal val="0"/>
                                          </p:val>
                                        </p:tav>
                                        <p:tav tm="100000">
                                          <p:val>
                                            <p:strVal val="#ppt_h"/>
                                          </p:val>
                                        </p:tav>
                                      </p:tavLst>
                                    </p:anim>
                                    <p:animEffect transition="in" filter="fade">
                                      <p:cBhvr>
                                        <p:cTn id="68" dur="500"/>
                                        <p:tgtEl>
                                          <p:spTgt spid="63"/>
                                        </p:tgtEl>
                                      </p:cBhvr>
                                    </p:animEffect>
                                  </p:childTnLst>
                                </p:cTn>
                              </p:par>
                              <p:par>
                                <p:cTn id="69" presetID="53" presetClass="entr" presetSubtype="16" fill="hold" nodeType="withEffect">
                                  <p:stCondLst>
                                    <p:cond delay="0"/>
                                  </p:stCondLst>
                                  <p:childTnLst>
                                    <p:set>
                                      <p:cBhvr>
                                        <p:cTn id="70" dur="1" fill="hold">
                                          <p:stCondLst>
                                            <p:cond delay="0"/>
                                          </p:stCondLst>
                                        </p:cTn>
                                        <p:tgtEl>
                                          <p:spTgt spid="72"/>
                                        </p:tgtEl>
                                        <p:attrNameLst>
                                          <p:attrName>style.visibility</p:attrName>
                                        </p:attrNameLst>
                                      </p:cBhvr>
                                      <p:to>
                                        <p:strVal val="visible"/>
                                      </p:to>
                                    </p:set>
                                    <p:anim calcmode="lin" valueType="num">
                                      <p:cBhvr>
                                        <p:cTn id="71" dur="500" fill="hold"/>
                                        <p:tgtEl>
                                          <p:spTgt spid="72"/>
                                        </p:tgtEl>
                                        <p:attrNameLst>
                                          <p:attrName>ppt_w</p:attrName>
                                        </p:attrNameLst>
                                      </p:cBhvr>
                                      <p:tavLst>
                                        <p:tav tm="0">
                                          <p:val>
                                            <p:fltVal val="0"/>
                                          </p:val>
                                        </p:tav>
                                        <p:tav tm="100000">
                                          <p:val>
                                            <p:strVal val="#ppt_w"/>
                                          </p:val>
                                        </p:tav>
                                      </p:tavLst>
                                    </p:anim>
                                    <p:anim calcmode="lin" valueType="num">
                                      <p:cBhvr>
                                        <p:cTn id="72" dur="500" fill="hold"/>
                                        <p:tgtEl>
                                          <p:spTgt spid="72"/>
                                        </p:tgtEl>
                                        <p:attrNameLst>
                                          <p:attrName>ppt_h</p:attrName>
                                        </p:attrNameLst>
                                      </p:cBhvr>
                                      <p:tavLst>
                                        <p:tav tm="0">
                                          <p:val>
                                            <p:fltVal val="0"/>
                                          </p:val>
                                        </p:tav>
                                        <p:tav tm="100000">
                                          <p:val>
                                            <p:strVal val="#ppt_h"/>
                                          </p:val>
                                        </p:tav>
                                      </p:tavLst>
                                    </p:anim>
                                    <p:animEffect transition="in" filter="fade">
                                      <p:cBhvr>
                                        <p:cTn id="73" dur="500"/>
                                        <p:tgtEl>
                                          <p:spTgt spid="72"/>
                                        </p:tgtEl>
                                      </p:cBhvr>
                                    </p:animEffect>
                                  </p:childTnLst>
                                </p:cTn>
                              </p:par>
                            </p:childTnLst>
                          </p:cTn>
                        </p:par>
                        <p:par>
                          <p:cTn id="74" fill="hold">
                            <p:stCondLst>
                              <p:cond delay="3899"/>
                            </p:stCondLst>
                            <p:childTnLst>
                              <p:par>
                                <p:cTn id="75" presetID="52" presetClass="entr" presetSubtype="0" fill="hold" grpId="0" nodeType="afterEffect">
                                  <p:stCondLst>
                                    <p:cond delay="0"/>
                                  </p:stCondLst>
                                  <p:childTnLst>
                                    <p:set>
                                      <p:cBhvr>
                                        <p:cTn id="76" dur="1" fill="hold">
                                          <p:stCondLst>
                                            <p:cond delay="0"/>
                                          </p:stCondLst>
                                        </p:cTn>
                                        <p:tgtEl>
                                          <p:spTgt spid="75"/>
                                        </p:tgtEl>
                                        <p:attrNameLst>
                                          <p:attrName>style.visibility</p:attrName>
                                        </p:attrNameLst>
                                      </p:cBhvr>
                                      <p:to>
                                        <p:strVal val="visible"/>
                                      </p:to>
                                    </p:set>
                                    <p:animScale>
                                      <p:cBhvr>
                                        <p:cTn id="77" dur="500" decel="50000" fill="hold">
                                          <p:stCondLst>
                                            <p:cond delay="0"/>
                                          </p:stCondLst>
                                        </p:cTn>
                                        <p:tgtEl>
                                          <p:spTgt spid="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500" decel="50000" fill="hold">
                                          <p:stCondLst>
                                            <p:cond delay="0"/>
                                          </p:stCondLst>
                                        </p:cTn>
                                        <p:tgtEl>
                                          <p:spTgt spid="75"/>
                                        </p:tgtEl>
                                        <p:attrNameLst>
                                          <p:attrName>ppt_x</p:attrName>
                                          <p:attrName>ppt_y</p:attrName>
                                        </p:attrNameLst>
                                      </p:cBhvr>
                                    </p:animMotion>
                                    <p:animEffect transition="in" filter="fade">
                                      <p:cBhvr>
                                        <p:cTn id="79" dur="500"/>
                                        <p:tgtEl>
                                          <p:spTgt spid="75"/>
                                        </p:tgtEl>
                                      </p:cBhvr>
                                    </p:animEffect>
                                  </p:childTnLst>
                                </p:cTn>
                              </p:par>
                            </p:childTnLst>
                          </p:cTn>
                        </p:par>
                        <p:par>
                          <p:cTn id="80" fill="hold">
                            <p:stCondLst>
                              <p:cond delay="4399"/>
                            </p:stCondLst>
                            <p:childTnLst>
                              <p:par>
                                <p:cTn id="81" presetID="16" presetClass="entr" presetSubtype="21" fill="hold" grpId="0" nodeType="afterEffect">
                                  <p:stCondLst>
                                    <p:cond delay="0"/>
                                  </p:stCondLst>
                                  <p:childTnLst>
                                    <p:set>
                                      <p:cBhvr>
                                        <p:cTn id="82" dur="1" fill="hold">
                                          <p:stCondLst>
                                            <p:cond delay="0"/>
                                          </p:stCondLst>
                                        </p:cTn>
                                        <p:tgtEl>
                                          <p:spTgt spid="78"/>
                                        </p:tgtEl>
                                        <p:attrNameLst>
                                          <p:attrName>style.visibility</p:attrName>
                                        </p:attrNameLst>
                                      </p:cBhvr>
                                      <p:to>
                                        <p:strVal val="visible"/>
                                      </p:to>
                                    </p:set>
                                    <p:animEffect transition="in" filter="barn(inVertical)">
                                      <p:cBhvr>
                                        <p:cTn id="83" dur="500"/>
                                        <p:tgtEl>
                                          <p:spTgt spid="78"/>
                                        </p:tgtEl>
                                      </p:cBhvr>
                                    </p:animEffect>
                                  </p:childTnLst>
                                </p:cTn>
                              </p:par>
                            </p:childTnLst>
                          </p:cTn>
                        </p:par>
                        <p:par>
                          <p:cTn id="84" fill="hold">
                            <p:stCondLst>
                              <p:cond delay="4899"/>
                            </p:stCondLst>
                            <p:childTnLst>
                              <p:par>
                                <p:cTn id="85" presetID="52" presetClass="entr" presetSubtype="0" fill="hold" grpId="0" nodeType="afterEffect">
                                  <p:stCondLst>
                                    <p:cond delay="0"/>
                                  </p:stCondLst>
                                  <p:childTnLst>
                                    <p:set>
                                      <p:cBhvr>
                                        <p:cTn id="86" dur="1" fill="hold">
                                          <p:stCondLst>
                                            <p:cond delay="0"/>
                                          </p:stCondLst>
                                        </p:cTn>
                                        <p:tgtEl>
                                          <p:spTgt spid="79"/>
                                        </p:tgtEl>
                                        <p:attrNameLst>
                                          <p:attrName>style.visibility</p:attrName>
                                        </p:attrNameLst>
                                      </p:cBhvr>
                                      <p:to>
                                        <p:strVal val="visible"/>
                                      </p:to>
                                    </p:set>
                                    <p:animScale>
                                      <p:cBhvr>
                                        <p:cTn id="87" dur="5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500" decel="50000" fill="hold">
                                          <p:stCondLst>
                                            <p:cond delay="0"/>
                                          </p:stCondLst>
                                        </p:cTn>
                                        <p:tgtEl>
                                          <p:spTgt spid="79"/>
                                        </p:tgtEl>
                                        <p:attrNameLst>
                                          <p:attrName>ppt_x</p:attrName>
                                          <p:attrName>ppt_y</p:attrName>
                                        </p:attrNameLst>
                                      </p:cBhvr>
                                    </p:animMotion>
                                    <p:animEffect transition="in" filter="fade">
                                      <p:cBhvr>
                                        <p:cTn id="89" dur="500"/>
                                        <p:tgtEl>
                                          <p:spTgt spid="79"/>
                                        </p:tgtEl>
                                      </p:cBhvr>
                                    </p:animEffect>
                                  </p:childTnLst>
                                </p:cTn>
                              </p:par>
                            </p:childTnLst>
                          </p:cTn>
                        </p:par>
                        <p:par>
                          <p:cTn id="90" fill="hold">
                            <p:stCondLst>
                              <p:cond delay="5399"/>
                            </p:stCondLst>
                            <p:childTnLst>
                              <p:par>
                                <p:cTn id="91" presetID="16" presetClass="entr" presetSubtype="21" fill="hold" grpId="0" nodeType="afterEffect">
                                  <p:stCondLst>
                                    <p:cond delay="0"/>
                                  </p:stCondLst>
                                  <p:childTnLst>
                                    <p:set>
                                      <p:cBhvr>
                                        <p:cTn id="92" dur="1" fill="hold">
                                          <p:stCondLst>
                                            <p:cond delay="0"/>
                                          </p:stCondLst>
                                        </p:cTn>
                                        <p:tgtEl>
                                          <p:spTgt spid="80"/>
                                        </p:tgtEl>
                                        <p:attrNameLst>
                                          <p:attrName>style.visibility</p:attrName>
                                        </p:attrNameLst>
                                      </p:cBhvr>
                                      <p:to>
                                        <p:strVal val="visible"/>
                                      </p:to>
                                    </p:set>
                                    <p:animEffect transition="in" filter="barn(inVertical)">
                                      <p:cBhvr>
                                        <p:cTn id="93" dur="500"/>
                                        <p:tgtEl>
                                          <p:spTgt spid="80"/>
                                        </p:tgtEl>
                                      </p:cBhvr>
                                    </p:animEffect>
                                  </p:childTnLst>
                                </p:cTn>
                              </p:par>
                            </p:childTnLst>
                          </p:cTn>
                        </p:par>
                        <p:par>
                          <p:cTn id="94" fill="hold">
                            <p:stCondLst>
                              <p:cond delay="5899"/>
                            </p:stCondLst>
                            <p:childTnLst>
                              <p:par>
                                <p:cTn id="95" presetID="52" presetClass="entr" presetSubtype="0" fill="hold" grpId="0" nodeType="afterEffect">
                                  <p:stCondLst>
                                    <p:cond delay="0"/>
                                  </p:stCondLst>
                                  <p:childTnLst>
                                    <p:set>
                                      <p:cBhvr>
                                        <p:cTn id="96" dur="1" fill="hold">
                                          <p:stCondLst>
                                            <p:cond delay="0"/>
                                          </p:stCondLst>
                                        </p:cTn>
                                        <p:tgtEl>
                                          <p:spTgt spid="81"/>
                                        </p:tgtEl>
                                        <p:attrNameLst>
                                          <p:attrName>style.visibility</p:attrName>
                                        </p:attrNameLst>
                                      </p:cBhvr>
                                      <p:to>
                                        <p:strVal val="visible"/>
                                      </p:to>
                                    </p:set>
                                    <p:animScale>
                                      <p:cBhvr>
                                        <p:cTn id="97" dur="500" decel="50000" fill="hold">
                                          <p:stCondLst>
                                            <p:cond delay="0"/>
                                          </p:stCondLst>
                                        </p:cTn>
                                        <p:tgtEl>
                                          <p:spTgt spid="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8" dur="500" decel="50000" fill="hold">
                                          <p:stCondLst>
                                            <p:cond delay="0"/>
                                          </p:stCondLst>
                                        </p:cTn>
                                        <p:tgtEl>
                                          <p:spTgt spid="81"/>
                                        </p:tgtEl>
                                        <p:attrNameLst>
                                          <p:attrName>ppt_x</p:attrName>
                                          <p:attrName>ppt_y</p:attrName>
                                        </p:attrNameLst>
                                      </p:cBhvr>
                                    </p:animMotion>
                                    <p:animEffect transition="in" filter="fade">
                                      <p:cBhvr>
                                        <p:cTn id="99" dur="500"/>
                                        <p:tgtEl>
                                          <p:spTgt spid="81"/>
                                        </p:tgtEl>
                                      </p:cBhvr>
                                    </p:animEffect>
                                  </p:childTnLst>
                                </p:cTn>
                              </p:par>
                            </p:childTnLst>
                          </p:cTn>
                        </p:par>
                        <p:par>
                          <p:cTn id="100" fill="hold">
                            <p:stCondLst>
                              <p:cond delay="6399"/>
                            </p:stCondLst>
                            <p:childTnLst>
                              <p:par>
                                <p:cTn id="101" presetID="16" presetClass="entr" presetSubtype="21" fill="hold" grpId="0" nodeType="afterEffect">
                                  <p:stCondLst>
                                    <p:cond delay="0"/>
                                  </p:stCondLst>
                                  <p:childTnLst>
                                    <p:set>
                                      <p:cBhvr>
                                        <p:cTn id="102" dur="1" fill="hold">
                                          <p:stCondLst>
                                            <p:cond delay="0"/>
                                          </p:stCondLst>
                                        </p:cTn>
                                        <p:tgtEl>
                                          <p:spTgt spid="82"/>
                                        </p:tgtEl>
                                        <p:attrNameLst>
                                          <p:attrName>style.visibility</p:attrName>
                                        </p:attrNameLst>
                                      </p:cBhvr>
                                      <p:to>
                                        <p:strVal val="visible"/>
                                      </p:to>
                                    </p:set>
                                    <p:animEffect transition="in" filter="barn(inVertical)">
                                      <p:cBhvr>
                                        <p:cTn id="103" dur="500"/>
                                        <p:tgtEl>
                                          <p:spTgt spid="82"/>
                                        </p:tgtEl>
                                      </p:cBhvr>
                                    </p:animEffect>
                                  </p:childTnLst>
                                </p:cTn>
                              </p:par>
                            </p:childTnLst>
                          </p:cTn>
                        </p:par>
                        <p:par>
                          <p:cTn id="104" fill="hold">
                            <p:stCondLst>
                              <p:cond delay="6899"/>
                            </p:stCondLst>
                            <p:childTnLst>
                              <p:par>
                                <p:cTn id="105" presetID="52" presetClass="entr" presetSubtype="0" fill="hold" grpId="0" nodeType="afterEffect">
                                  <p:stCondLst>
                                    <p:cond delay="0"/>
                                  </p:stCondLst>
                                  <p:childTnLst>
                                    <p:set>
                                      <p:cBhvr>
                                        <p:cTn id="106" dur="1" fill="hold">
                                          <p:stCondLst>
                                            <p:cond delay="0"/>
                                          </p:stCondLst>
                                        </p:cTn>
                                        <p:tgtEl>
                                          <p:spTgt spid="83"/>
                                        </p:tgtEl>
                                        <p:attrNameLst>
                                          <p:attrName>style.visibility</p:attrName>
                                        </p:attrNameLst>
                                      </p:cBhvr>
                                      <p:to>
                                        <p:strVal val="visible"/>
                                      </p:to>
                                    </p:set>
                                    <p:animScale>
                                      <p:cBhvr>
                                        <p:cTn id="107" dur="500" decel="50000" fill="hold">
                                          <p:stCondLst>
                                            <p:cond delay="0"/>
                                          </p:stCondLst>
                                        </p:cTn>
                                        <p:tgtEl>
                                          <p:spTgt spid="8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8" dur="500" decel="50000" fill="hold">
                                          <p:stCondLst>
                                            <p:cond delay="0"/>
                                          </p:stCondLst>
                                        </p:cTn>
                                        <p:tgtEl>
                                          <p:spTgt spid="83"/>
                                        </p:tgtEl>
                                        <p:attrNameLst>
                                          <p:attrName>ppt_x</p:attrName>
                                          <p:attrName>ppt_y</p:attrName>
                                        </p:attrNameLst>
                                      </p:cBhvr>
                                    </p:animMotion>
                                    <p:animEffect transition="in" filter="fade">
                                      <p:cBhvr>
                                        <p:cTn id="109" dur="500"/>
                                        <p:tgtEl>
                                          <p:spTgt spid="83"/>
                                        </p:tgtEl>
                                      </p:cBhvr>
                                    </p:animEffect>
                                  </p:childTnLst>
                                </p:cTn>
                              </p:par>
                            </p:childTnLst>
                          </p:cTn>
                        </p:par>
                        <p:par>
                          <p:cTn id="110" fill="hold">
                            <p:stCondLst>
                              <p:cond delay="7399"/>
                            </p:stCondLst>
                            <p:childTnLst>
                              <p:par>
                                <p:cTn id="111" presetID="16" presetClass="entr" presetSubtype="21" fill="hold" grpId="0" nodeType="afterEffect">
                                  <p:stCondLst>
                                    <p:cond delay="0"/>
                                  </p:stCondLst>
                                  <p:childTnLst>
                                    <p:set>
                                      <p:cBhvr>
                                        <p:cTn id="112" dur="1" fill="hold">
                                          <p:stCondLst>
                                            <p:cond delay="0"/>
                                          </p:stCondLst>
                                        </p:cTn>
                                        <p:tgtEl>
                                          <p:spTgt spid="84"/>
                                        </p:tgtEl>
                                        <p:attrNameLst>
                                          <p:attrName>style.visibility</p:attrName>
                                        </p:attrNameLst>
                                      </p:cBhvr>
                                      <p:to>
                                        <p:strVal val="visible"/>
                                      </p:to>
                                    </p:set>
                                    <p:animEffect transition="in" filter="barn(inVertical)">
                                      <p:cBhvr>
                                        <p:cTn id="113" dur="500"/>
                                        <p:tgtEl>
                                          <p:spTgt spid="84"/>
                                        </p:tgtEl>
                                      </p:cBhvr>
                                    </p:animEffect>
                                  </p:childTnLst>
                                </p:cTn>
                              </p:par>
                            </p:childTnLst>
                          </p:cTn>
                        </p:par>
                        <p:par>
                          <p:cTn id="114" fill="hold">
                            <p:stCondLst>
                              <p:cond delay="7899"/>
                            </p:stCondLst>
                            <p:childTnLst>
                              <p:par>
                                <p:cTn id="115" presetID="22" presetClass="entr" presetSubtype="4" fill="hold" nodeType="afterEffect">
                                  <p:stCondLst>
                                    <p:cond delay="0"/>
                                  </p:stCondLst>
                                  <p:childTnLst>
                                    <p:set>
                                      <p:cBhvr>
                                        <p:cTn id="116" dur="1" fill="hold">
                                          <p:stCondLst>
                                            <p:cond delay="0"/>
                                          </p:stCondLst>
                                        </p:cTn>
                                        <p:tgtEl>
                                          <p:spTgt spid="6"/>
                                        </p:tgtEl>
                                        <p:attrNameLst>
                                          <p:attrName>style.visibility</p:attrName>
                                        </p:attrNameLst>
                                      </p:cBhvr>
                                      <p:to>
                                        <p:strVal val="visible"/>
                                      </p:to>
                                    </p:set>
                                    <p:animEffect transition="in" filter="wipe(down)">
                                      <p:cBhvr>
                                        <p:cTn id="117" dur="500"/>
                                        <p:tgtEl>
                                          <p:spTgt spid="6"/>
                                        </p:tgtEl>
                                      </p:cBhvr>
                                    </p:animEffect>
                                  </p:childTnLst>
                                </p:cTn>
                              </p:par>
                            </p:childTnLst>
                          </p:cTn>
                        </p:par>
                        <p:par>
                          <p:cTn id="118" fill="hold">
                            <p:stCondLst>
                              <p:cond delay="8399"/>
                            </p:stCondLst>
                            <p:childTnLst>
                              <p:par>
                                <p:cTn id="119" presetID="22" presetClass="entr" presetSubtype="4" fill="hold" nodeType="afterEffect">
                                  <p:stCondLst>
                                    <p:cond delay="0"/>
                                  </p:stCondLst>
                                  <p:childTnLst>
                                    <p:set>
                                      <p:cBhvr>
                                        <p:cTn id="120" dur="1" fill="hold">
                                          <p:stCondLst>
                                            <p:cond delay="0"/>
                                          </p:stCondLst>
                                        </p:cTn>
                                        <p:tgtEl>
                                          <p:spTgt spid="85"/>
                                        </p:tgtEl>
                                        <p:attrNameLst>
                                          <p:attrName>style.visibility</p:attrName>
                                        </p:attrNameLst>
                                      </p:cBhvr>
                                      <p:to>
                                        <p:strVal val="visible"/>
                                      </p:to>
                                    </p:set>
                                    <p:animEffect transition="in" filter="wipe(down)">
                                      <p:cBhvr>
                                        <p:cTn id="121" dur="500"/>
                                        <p:tgtEl>
                                          <p:spTgt spid="85"/>
                                        </p:tgtEl>
                                      </p:cBhvr>
                                    </p:animEffect>
                                  </p:childTnLst>
                                </p:cTn>
                              </p:par>
                            </p:childTnLst>
                          </p:cTn>
                        </p:par>
                        <p:par>
                          <p:cTn id="122" fill="hold">
                            <p:stCondLst>
                              <p:cond delay="8899"/>
                            </p:stCondLst>
                            <p:childTnLst>
                              <p:par>
                                <p:cTn id="123" presetID="22" presetClass="entr" presetSubtype="4" fill="hold" nodeType="afterEffect">
                                  <p:stCondLst>
                                    <p:cond delay="0"/>
                                  </p:stCondLst>
                                  <p:childTnLst>
                                    <p:set>
                                      <p:cBhvr>
                                        <p:cTn id="124" dur="1" fill="hold">
                                          <p:stCondLst>
                                            <p:cond delay="0"/>
                                          </p:stCondLst>
                                        </p:cTn>
                                        <p:tgtEl>
                                          <p:spTgt spid="86"/>
                                        </p:tgtEl>
                                        <p:attrNameLst>
                                          <p:attrName>style.visibility</p:attrName>
                                        </p:attrNameLst>
                                      </p:cBhvr>
                                      <p:to>
                                        <p:strVal val="visible"/>
                                      </p:to>
                                    </p:set>
                                    <p:animEffect transition="in" filter="wipe(down)">
                                      <p:cBhvr>
                                        <p:cTn id="125" dur="500"/>
                                        <p:tgtEl>
                                          <p:spTgt spid="86"/>
                                        </p:tgtEl>
                                      </p:cBhvr>
                                    </p:animEffect>
                                  </p:childTnLst>
                                </p:cTn>
                              </p:par>
                            </p:childTnLst>
                          </p:cTn>
                        </p:par>
                        <p:par>
                          <p:cTn id="126" fill="hold">
                            <p:stCondLst>
                              <p:cond delay="9399"/>
                            </p:stCondLst>
                            <p:childTnLst>
                              <p:par>
                                <p:cTn id="127" presetID="22" presetClass="entr" presetSubtype="4" fill="hold" nodeType="afterEffect">
                                  <p:stCondLst>
                                    <p:cond delay="0"/>
                                  </p:stCondLst>
                                  <p:childTnLst>
                                    <p:set>
                                      <p:cBhvr>
                                        <p:cTn id="128" dur="1" fill="hold">
                                          <p:stCondLst>
                                            <p:cond delay="0"/>
                                          </p:stCondLst>
                                        </p:cTn>
                                        <p:tgtEl>
                                          <p:spTgt spid="87"/>
                                        </p:tgtEl>
                                        <p:attrNameLst>
                                          <p:attrName>style.visibility</p:attrName>
                                        </p:attrNameLst>
                                      </p:cBhvr>
                                      <p:to>
                                        <p:strVal val="visible"/>
                                      </p:to>
                                    </p:set>
                                    <p:animEffect transition="in" filter="wipe(down)">
                                      <p:cBhvr>
                                        <p:cTn id="129" dur="500"/>
                                        <p:tgtEl>
                                          <p:spTgt spid="87"/>
                                        </p:tgtEl>
                                      </p:cBhvr>
                                    </p:animEffect>
                                  </p:childTnLst>
                                </p:cTn>
                              </p:par>
                            </p:childTnLst>
                          </p:cTn>
                        </p:par>
                        <p:par>
                          <p:cTn id="130" fill="hold">
                            <p:stCondLst>
                              <p:cond delay="9899"/>
                            </p:stCondLst>
                            <p:childTnLst>
                              <p:par>
                                <p:cTn id="131" presetID="22" presetClass="entr" presetSubtype="4" fill="hold" nodeType="afterEffect">
                                  <p:stCondLst>
                                    <p:cond delay="0"/>
                                  </p:stCondLst>
                                  <p:childTnLst>
                                    <p:set>
                                      <p:cBhvr>
                                        <p:cTn id="132" dur="1" fill="hold">
                                          <p:stCondLst>
                                            <p:cond delay="0"/>
                                          </p:stCondLst>
                                        </p:cTn>
                                        <p:tgtEl>
                                          <p:spTgt spid="88"/>
                                        </p:tgtEl>
                                        <p:attrNameLst>
                                          <p:attrName>style.visibility</p:attrName>
                                        </p:attrNameLst>
                                      </p:cBhvr>
                                      <p:to>
                                        <p:strVal val="visible"/>
                                      </p:to>
                                    </p:set>
                                    <p:animEffect transition="in" filter="wipe(down)">
                                      <p:cBhvr>
                                        <p:cTn id="13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34" grpId="0"/>
      <p:bldP spid="35" grpId="0"/>
      <p:bldP spid="76" grpId="0"/>
      <p:bldP spid="75" grpId="0"/>
      <p:bldP spid="78" grpId="0"/>
      <p:bldP spid="79" grpId="0"/>
      <p:bldP spid="80" grpId="0"/>
      <p:bldP spid="81" grpId="0"/>
      <p:bldP spid="82" grpId="0"/>
      <p:bldP spid="83" grpId="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企业\721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160" y="1267786"/>
            <a:ext cx="1421608" cy="2376264"/>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pic>
        <p:nvPicPr>
          <p:cNvPr id="3" name="Picture 2" descr="C:\Users\Administrator\Desktop\企业\721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0549" y="1267786"/>
            <a:ext cx="1421608" cy="2376264"/>
          </a:xfrm>
          <a:prstGeom prst="rect">
            <a:avLst/>
          </a:prstGeom>
          <a:noFill/>
          <a:ln>
            <a:solidFill>
              <a:srgbClr val="1B4C98"/>
            </a:solidFill>
          </a:ln>
          <a:extLst>
            <a:ext uri="{909E8E84-426E-40DD-AFC4-6F175D3DCCD1}">
              <a14:hiddenFill xmlns:a14="http://schemas.microsoft.com/office/drawing/2010/main">
                <a:solidFill>
                  <a:srgbClr val="FFFFFF"/>
                </a:solidFill>
              </a14:hiddenFill>
            </a:ext>
          </a:extLst>
        </p:spPr>
      </p:pic>
      <p:pic>
        <p:nvPicPr>
          <p:cNvPr id="4" name="Picture 2" descr="C:\Users\Administrator\Desktop\企业\721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4554" y="1267786"/>
            <a:ext cx="1421608" cy="2376264"/>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pic>
        <p:nvPicPr>
          <p:cNvPr id="5" name="Picture 2" descr="C:\Users\Administrator\Desktop\企业\721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0752" y="1267786"/>
            <a:ext cx="1421608" cy="2376264"/>
          </a:xfrm>
          <a:prstGeom prst="rect">
            <a:avLst/>
          </a:prstGeom>
          <a:noFill/>
          <a:ln>
            <a:solidFill>
              <a:srgbClr val="1B4C98"/>
            </a:solidFill>
          </a:ln>
          <a:extLst>
            <a:ext uri="{909E8E84-426E-40DD-AFC4-6F175D3DCCD1}">
              <a14:hiddenFill xmlns:a14="http://schemas.microsoft.com/office/drawing/2010/main">
                <a:solidFill>
                  <a:srgbClr val="FFFFFF"/>
                </a:solidFill>
              </a14:hiddenFill>
            </a:ext>
          </a:extLst>
        </p:spPr>
      </p:pic>
      <p:grpSp>
        <p:nvGrpSpPr>
          <p:cNvPr id="18" name="组合 17"/>
          <p:cNvGrpSpPr/>
          <p:nvPr/>
        </p:nvGrpSpPr>
        <p:grpSpPr>
          <a:xfrm>
            <a:off x="1020368" y="3572042"/>
            <a:ext cx="1490400" cy="402055"/>
            <a:chOff x="4304043" y="1286668"/>
            <a:chExt cx="3837944" cy="2757793"/>
          </a:xfrm>
          <a:effectLst>
            <a:outerShdw blurRad="381000" dist="254000" dir="8100000" algn="tr" rotWithShape="0">
              <a:prstClr val="black">
                <a:alpha val="40000"/>
              </a:prstClr>
            </a:outerShdw>
          </a:effectLst>
        </p:grpSpPr>
        <p:sp>
          <p:nvSpPr>
            <p:cNvPr id="19" name="圆角矩形 1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20" name="圆角矩形 19"/>
            <p:cNvSpPr/>
            <p:nvPr/>
          </p:nvSpPr>
          <p:spPr>
            <a:xfrm>
              <a:off x="4351931" y="1367702"/>
              <a:ext cx="3742172" cy="2595722"/>
            </a:xfrm>
            <a:prstGeom prst="roundRect">
              <a:avLst/>
            </a:prstGeom>
            <a:solidFill>
              <a:srgbClr val="0070C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grpSp>
        <p:nvGrpSpPr>
          <p:cNvPr id="8" name="组合 7"/>
          <p:cNvGrpSpPr/>
          <p:nvPr/>
        </p:nvGrpSpPr>
        <p:grpSpPr>
          <a:xfrm>
            <a:off x="2808376" y="3584234"/>
            <a:ext cx="1490400" cy="402055"/>
            <a:chOff x="4304043" y="1286668"/>
            <a:chExt cx="3837944" cy="2757793"/>
          </a:xfrm>
          <a:effectLst>
            <a:outerShdw blurRad="381000" dist="254000" dir="8100000" algn="tr" rotWithShape="0">
              <a:prstClr val="black">
                <a:alpha val="40000"/>
              </a:prstClr>
            </a:outerShdw>
          </a:effectLst>
        </p:grpSpPr>
        <p:sp>
          <p:nvSpPr>
            <p:cNvPr id="9" name="圆角矩形 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10" name="圆角矩形 9"/>
            <p:cNvSpPr/>
            <p:nvPr/>
          </p:nvSpPr>
          <p:spPr>
            <a:xfrm>
              <a:off x="4351931" y="1367703"/>
              <a:ext cx="3742172" cy="2595722"/>
            </a:xfrm>
            <a:prstGeom prst="roundRect">
              <a:avLst/>
            </a:prstGeom>
            <a:solidFill>
              <a:srgbClr val="1B4C98"/>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grpSp>
        <p:nvGrpSpPr>
          <p:cNvPr id="28" name="组合 27"/>
          <p:cNvGrpSpPr/>
          <p:nvPr/>
        </p:nvGrpSpPr>
        <p:grpSpPr>
          <a:xfrm>
            <a:off x="6347816" y="3589843"/>
            <a:ext cx="1490400" cy="402055"/>
            <a:chOff x="4304043" y="1286668"/>
            <a:chExt cx="3837944" cy="2757793"/>
          </a:xfrm>
          <a:effectLst>
            <a:outerShdw blurRad="381000" dist="254000" dir="8100000" algn="tr" rotWithShape="0">
              <a:prstClr val="black">
                <a:alpha val="40000"/>
              </a:prstClr>
            </a:outerShdw>
          </a:effectLst>
        </p:grpSpPr>
        <p:sp>
          <p:nvSpPr>
            <p:cNvPr id="29" name="圆角矩形 2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30" name="圆角矩形 29"/>
            <p:cNvSpPr/>
            <p:nvPr/>
          </p:nvSpPr>
          <p:spPr>
            <a:xfrm>
              <a:off x="4351931" y="1367703"/>
              <a:ext cx="3742172" cy="2595722"/>
            </a:xfrm>
            <a:prstGeom prst="roundRect">
              <a:avLst/>
            </a:prstGeom>
            <a:solidFill>
              <a:srgbClr val="1B4C98"/>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grpSp>
        <p:nvGrpSpPr>
          <p:cNvPr id="31" name="组合 30"/>
          <p:cNvGrpSpPr/>
          <p:nvPr/>
        </p:nvGrpSpPr>
        <p:grpSpPr>
          <a:xfrm>
            <a:off x="4572000" y="3577651"/>
            <a:ext cx="1490400" cy="402055"/>
            <a:chOff x="4304043" y="1286668"/>
            <a:chExt cx="3837944" cy="2757793"/>
          </a:xfrm>
          <a:effectLst>
            <a:outerShdw blurRad="381000" dist="254000" dir="8100000" algn="tr" rotWithShape="0">
              <a:prstClr val="black">
                <a:alpha val="40000"/>
              </a:prstClr>
            </a:outerShdw>
          </a:effectLst>
        </p:grpSpPr>
        <p:sp>
          <p:nvSpPr>
            <p:cNvPr id="32" name="圆角矩形 31"/>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33" name="圆角矩形 32"/>
            <p:cNvSpPr/>
            <p:nvPr/>
          </p:nvSpPr>
          <p:spPr>
            <a:xfrm>
              <a:off x="4351931" y="1367702"/>
              <a:ext cx="3742172" cy="2595722"/>
            </a:xfrm>
            <a:prstGeom prst="roundRect">
              <a:avLst/>
            </a:prstGeom>
            <a:solidFill>
              <a:srgbClr val="0070C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sp>
        <p:nvSpPr>
          <p:cNvPr id="6" name="矩形 5"/>
          <p:cNvSpPr/>
          <p:nvPr/>
        </p:nvSpPr>
        <p:spPr>
          <a:xfrm>
            <a:off x="1169342" y="3631858"/>
            <a:ext cx="1194794" cy="323157"/>
          </a:xfrm>
          <a:prstGeom prst="rect">
            <a:avLst/>
          </a:prstGeom>
        </p:spPr>
        <p:txBody>
          <a:bodyPr wrap="square" lIns="91431" tIns="45716" rIns="91431" bIns="45716">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某某某</a:t>
            </a:r>
          </a:p>
        </p:txBody>
      </p:sp>
      <p:sp>
        <p:nvSpPr>
          <p:cNvPr id="7" name="矩形 47"/>
          <p:cNvSpPr>
            <a:spLocks noChangeArrowheads="1"/>
          </p:cNvSpPr>
          <p:nvPr/>
        </p:nvSpPr>
        <p:spPr bwMode="auto">
          <a:xfrm>
            <a:off x="971600" y="4019176"/>
            <a:ext cx="1656184" cy="784822"/>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rPr>
              <a:t>点击输入简要文字内容，文字内容需概括精炼，不用多余的文字修饰。</a:t>
            </a:r>
            <a:endPar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34" name="矩形 33"/>
          <p:cNvSpPr/>
          <p:nvPr/>
        </p:nvSpPr>
        <p:spPr>
          <a:xfrm>
            <a:off x="2969542" y="3624315"/>
            <a:ext cx="1194794" cy="323157"/>
          </a:xfrm>
          <a:prstGeom prst="rect">
            <a:avLst/>
          </a:prstGeom>
        </p:spPr>
        <p:txBody>
          <a:bodyPr wrap="square" lIns="91431" tIns="45716" rIns="91431" bIns="45716">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某某某</a:t>
            </a:r>
          </a:p>
        </p:txBody>
      </p:sp>
      <p:sp>
        <p:nvSpPr>
          <p:cNvPr id="35" name="矩形 47"/>
          <p:cNvSpPr>
            <a:spLocks noChangeArrowheads="1"/>
          </p:cNvSpPr>
          <p:nvPr/>
        </p:nvSpPr>
        <p:spPr bwMode="auto">
          <a:xfrm>
            <a:off x="2771800" y="4011633"/>
            <a:ext cx="1656184" cy="784822"/>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rPr>
              <a:t>点击输入简要文字内容，文字内容需概括精炼，不用多余的文字修饰。</a:t>
            </a:r>
            <a:endPar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36" name="矩形 35"/>
          <p:cNvSpPr/>
          <p:nvPr/>
        </p:nvSpPr>
        <p:spPr>
          <a:xfrm>
            <a:off x="4697734" y="3624315"/>
            <a:ext cx="1194794" cy="323157"/>
          </a:xfrm>
          <a:prstGeom prst="rect">
            <a:avLst/>
          </a:prstGeom>
        </p:spPr>
        <p:txBody>
          <a:bodyPr wrap="square" lIns="91431" tIns="45716" rIns="91431" bIns="45716">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某某某</a:t>
            </a:r>
          </a:p>
        </p:txBody>
      </p:sp>
      <p:sp>
        <p:nvSpPr>
          <p:cNvPr id="37" name="矩形 47"/>
          <p:cNvSpPr>
            <a:spLocks noChangeArrowheads="1"/>
          </p:cNvSpPr>
          <p:nvPr/>
        </p:nvSpPr>
        <p:spPr bwMode="auto">
          <a:xfrm>
            <a:off x="4499992" y="4011633"/>
            <a:ext cx="1656184" cy="784822"/>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rPr>
              <a:t>点击输入简要文字内容，文字内容需概括精炼，不用多余的文字修饰。</a:t>
            </a:r>
            <a:endPar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38" name="矩形 37"/>
          <p:cNvSpPr/>
          <p:nvPr/>
        </p:nvSpPr>
        <p:spPr>
          <a:xfrm>
            <a:off x="6485742" y="3616772"/>
            <a:ext cx="1194794" cy="323157"/>
          </a:xfrm>
          <a:prstGeom prst="rect">
            <a:avLst/>
          </a:prstGeom>
        </p:spPr>
        <p:txBody>
          <a:bodyPr wrap="square" lIns="91431" tIns="45716" rIns="91431" bIns="45716">
            <a:spAutoFit/>
          </a:bodyPr>
          <a:lstStyle/>
          <a:p>
            <a:pPr algn="ctr"/>
            <a:r>
              <a:rPr lang="zh-CN" altLang="en-US" sz="1500" b="1" dirty="0">
                <a:solidFill>
                  <a:schemeClr val="bg1"/>
                </a:solidFill>
                <a:latin typeface="微软雅黑" panose="020B0503020204020204" pitchFamily="34" charset="-122"/>
                <a:ea typeface="微软雅黑" panose="020B0503020204020204" pitchFamily="34" charset="-122"/>
              </a:rPr>
              <a:t>某某某</a:t>
            </a:r>
          </a:p>
        </p:txBody>
      </p:sp>
      <p:sp>
        <p:nvSpPr>
          <p:cNvPr id="39" name="矩形 47"/>
          <p:cNvSpPr>
            <a:spLocks noChangeArrowheads="1"/>
          </p:cNvSpPr>
          <p:nvPr/>
        </p:nvSpPr>
        <p:spPr bwMode="auto">
          <a:xfrm>
            <a:off x="6288000" y="4004090"/>
            <a:ext cx="1656184" cy="784822"/>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rPr>
              <a:t>点击输入简要文字内容，文字内容需概括精炼，不用多余的文字修饰。</a:t>
            </a:r>
            <a:endPar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40" name="矩形 39"/>
          <p:cNvSpPr/>
          <p:nvPr/>
        </p:nvSpPr>
        <p:spPr>
          <a:xfrm>
            <a:off x="2483768" y="351696"/>
            <a:ext cx="4524923" cy="707886"/>
          </a:xfrm>
          <a:prstGeom prst="rect">
            <a:avLst/>
          </a:prstGeom>
        </p:spPr>
        <p:txBody>
          <a:bodyPr wrap="square">
            <a:spAutoFit/>
          </a:bodyPr>
          <a:lstStyle/>
          <a:p>
            <a:r>
              <a:rPr lang="en-US" altLang="zh-CN" sz="4000" b="1" dirty="0">
                <a:solidFill>
                  <a:srgbClr val="0070C0"/>
                </a:solidFill>
                <a:latin typeface="N.O.- Movement" pitchFamily="2" charset="0"/>
              </a:rPr>
              <a:t>OUR TEAM</a:t>
            </a:r>
            <a:endParaRPr lang="zh-CN" altLang="en-US" sz="4000" b="1" dirty="0">
              <a:solidFill>
                <a:srgbClr val="0070C0"/>
              </a:solidFill>
              <a:latin typeface="N.O.- Movement" pitchFamily="2" charset="0"/>
            </a:endParaRPr>
          </a:p>
        </p:txBody>
      </p:sp>
      <p:sp>
        <p:nvSpPr>
          <p:cNvPr id="41" name="文本框 2"/>
          <p:cNvSpPr txBox="1">
            <a:spLocks noChangeArrowheads="1"/>
          </p:cNvSpPr>
          <p:nvPr/>
        </p:nvSpPr>
        <p:spPr bwMode="auto">
          <a:xfrm>
            <a:off x="5193072" y="569317"/>
            <a:ext cx="177725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800" b="1" dirty="0">
                <a:solidFill>
                  <a:schemeClr val="bg1">
                    <a:lumMod val="50000"/>
                  </a:schemeClr>
                </a:solidFill>
                <a:latin typeface="微软雅黑" panose="020B0503020204020204" pitchFamily="34" charset="-122"/>
                <a:ea typeface="微软雅黑" panose="020B0503020204020204" pitchFamily="34" charset="-122"/>
              </a:rPr>
              <a:t>我们的团队</a:t>
            </a:r>
          </a:p>
        </p:txBody>
      </p:sp>
      <p:sp>
        <p:nvSpPr>
          <p:cNvPr id="42" name="TextBox 41"/>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par>
                          <p:cTn id="12" fill="hold">
                            <p:stCondLst>
                              <p:cond delay="850"/>
                            </p:stCondLst>
                            <p:childTnLst>
                              <p:par>
                                <p:cTn id="13" presetID="16" presetClass="entr" presetSubtype="21"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barn(inVertical)">
                                      <p:cBhvr>
                                        <p:cTn id="15" dur="500"/>
                                        <p:tgtEl>
                                          <p:spTgt spid="41"/>
                                        </p:tgtEl>
                                      </p:cBhvr>
                                    </p:animEffect>
                                  </p:childTnLst>
                                </p:cTn>
                              </p:par>
                            </p:childTnLst>
                          </p:cTn>
                        </p:par>
                        <p:par>
                          <p:cTn id="16" fill="hold">
                            <p:stCondLst>
                              <p:cond delay="1350"/>
                            </p:stCondLst>
                            <p:childTnLst>
                              <p:par>
                                <p:cTn id="17" presetID="16" presetClass="entr" presetSubtype="21" fill="hold" nodeType="after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barn(inVertical)">
                                      <p:cBhvr>
                                        <p:cTn id="19" dur="500"/>
                                        <p:tgtEl>
                                          <p:spTgt spid="2050"/>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2350"/>
                            </p:stCondLst>
                            <p:childTnLst>
                              <p:par>
                                <p:cTn id="28" presetID="22" presetClass="entr" presetSubtype="2"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500"/>
                                        <p:tgtEl>
                                          <p:spTgt spid="18"/>
                                        </p:tgtEl>
                                      </p:cBhvr>
                                    </p:animEffect>
                                  </p:childTnLst>
                                </p:cTn>
                              </p:par>
                            </p:childTnLst>
                          </p:cTn>
                        </p:par>
                        <p:par>
                          <p:cTn id="31" fill="hold">
                            <p:stCondLst>
                              <p:cond delay="2850"/>
                            </p:stCondLst>
                            <p:childTnLst>
                              <p:par>
                                <p:cTn id="32" presetID="16" presetClass="entr" presetSubtype="21"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barn(inVertical)">
                                      <p:cBhvr>
                                        <p:cTn id="34" dur="500"/>
                                        <p:tgtEl>
                                          <p:spTgt spid="3"/>
                                        </p:tgtEl>
                                      </p:cBhvr>
                                    </p:animEffect>
                                  </p:childTnLst>
                                </p:cTn>
                              </p:par>
                            </p:childTnLst>
                          </p:cTn>
                        </p:par>
                        <p:par>
                          <p:cTn id="35" fill="hold">
                            <p:stCondLst>
                              <p:cond delay="3350"/>
                            </p:stCondLst>
                            <p:childTnLst>
                              <p:par>
                                <p:cTn id="36" presetID="22" presetClass="entr" presetSubtype="2"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right)">
                                      <p:cBhvr>
                                        <p:cTn id="38" dur="500"/>
                                        <p:tgtEl>
                                          <p:spTgt spid="8"/>
                                        </p:tgtEl>
                                      </p:cBhvr>
                                    </p:animEffect>
                                  </p:childTnLst>
                                </p:cTn>
                              </p:par>
                            </p:childTnLst>
                          </p:cTn>
                        </p:par>
                        <p:par>
                          <p:cTn id="39" fill="hold">
                            <p:stCondLst>
                              <p:cond delay="3850"/>
                            </p:stCondLst>
                            <p:childTnLst>
                              <p:par>
                                <p:cTn id="40" presetID="22" presetClass="entr" presetSubtype="8"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left)">
                                      <p:cBhvr>
                                        <p:cTn id="42" dur="500"/>
                                        <p:tgtEl>
                                          <p:spTgt spid="3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500"/>
                                        <p:tgtEl>
                                          <p:spTgt spid="35"/>
                                        </p:tgtEl>
                                      </p:cBhvr>
                                    </p:animEffect>
                                  </p:childTnLst>
                                </p:cTn>
                              </p:par>
                            </p:childTnLst>
                          </p:cTn>
                        </p:par>
                        <p:par>
                          <p:cTn id="46" fill="hold">
                            <p:stCondLst>
                              <p:cond delay="4350"/>
                            </p:stCondLst>
                            <p:childTnLst>
                              <p:par>
                                <p:cTn id="47" presetID="16" presetClass="entr" presetSubtype="21"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barn(inVertical)">
                                      <p:cBhvr>
                                        <p:cTn id="49" dur="500"/>
                                        <p:tgtEl>
                                          <p:spTgt spid="4"/>
                                        </p:tgtEl>
                                      </p:cBhvr>
                                    </p:animEffect>
                                  </p:childTnLst>
                                </p:cTn>
                              </p:par>
                            </p:childTnLst>
                          </p:cTn>
                        </p:par>
                        <p:par>
                          <p:cTn id="50" fill="hold">
                            <p:stCondLst>
                              <p:cond delay="4850"/>
                            </p:stCondLst>
                            <p:childTnLst>
                              <p:par>
                                <p:cTn id="51" presetID="22" presetClass="entr" presetSubtype="2"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right)">
                                      <p:cBhvr>
                                        <p:cTn id="53" dur="500"/>
                                        <p:tgtEl>
                                          <p:spTgt spid="31"/>
                                        </p:tgtEl>
                                      </p:cBhvr>
                                    </p:animEffect>
                                  </p:childTnLst>
                                </p:cTn>
                              </p:par>
                            </p:childTnLst>
                          </p:cTn>
                        </p:par>
                        <p:par>
                          <p:cTn id="54" fill="hold">
                            <p:stCondLst>
                              <p:cond delay="5350"/>
                            </p:stCondLst>
                            <p:childTnLst>
                              <p:par>
                                <p:cTn id="55" presetID="22" presetClass="entr" presetSubtype="8"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left)">
                                      <p:cBhvr>
                                        <p:cTn id="57" dur="500"/>
                                        <p:tgtEl>
                                          <p:spTgt spid="3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left)">
                                      <p:cBhvr>
                                        <p:cTn id="60" dur="500"/>
                                        <p:tgtEl>
                                          <p:spTgt spid="37"/>
                                        </p:tgtEl>
                                      </p:cBhvr>
                                    </p:animEffect>
                                  </p:childTnLst>
                                </p:cTn>
                              </p:par>
                            </p:childTnLst>
                          </p:cTn>
                        </p:par>
                        <p:par>
                          <p:cTn id="61" fill="hold">
                            <p:stCondLst>
                              <p:cond delay="5850"/>
                            </p:stCondLst>
                            <p:childTnLst>
                              <p:par>
                                <p:cTn id="62" presetID="16" presetClass="entr" presetSubtype="21"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barn(inVertical)">
                                      <p:cBhvr>
                                        <p:cTn id="64" dur="500"/>
                                        <p:tgtEl>
                                          <p:spTgt spid="5"/>
                                        </p:tgtEl>
                                      </p:cBhvr>
                                    </p:animEffect>
                                  </p:childTnLst>
                                </p:cTn>
                              </p:par>
                            </p:childTnLst>
                          </p:cTn>
                        </p:par>
                        <p:par>
                          <p:cTn id="65" fill="hold">
                            <p:stCondLst>
                              <p:cond delay="6350"/>
                            </p:stCondLst>
                            <p:childTnLst>
                              <p:par>
                                <p:cTn id="66" presetID="22" presetClass="entr" presetSubtype="2" fill="hold"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wipe(right)">
                                      <p:cBhvr>
                                        <p:cTn id="68" dur="500"/>
                                        <p:tgtEl>
                                          <p:spTgt spid="28"/>
                                        </p:tgtEl>
                                      </p:cBhvr>
                                    </p:animEffect>
                                  </p:childTnLst>
                                </p:cTn>
                              </p:par>
                            </p:childTnLst>
                          </p:cTn>
                        </p:par>
                        <p:par>
                          <p:cTn id="69" fill="hold">
                            <p:stCondLst>
                              <p:cond delay="6850"/>
                            </p:stCondLst>
                            <p:childTnLst>
                              <p:par>
                                <p:cTn id="70" presetID="22" presetClass="entr" presetSubtype="8"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left)">
                                      <p:cBhvr>
                                        <p:cTn id="72" dur="500"/>
                                        <p:tgtEl>
                                          <p:spTgt spid="38"/>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left)">
                                      <p:cBhvr>
                                        <p:cTn id="75" dur="500"/>
                                        <p:tgtEl>
                                          <p:spTgt spid="39"/>
                                        </p:tgtEl>
                                      </p:cBhvr>
                                    </p:animEffect>
                                  </p:childTnLst>
                                </p:cTn>
                              </p:par>
                            </p:childTnLst>
                          </p:cTn>
                        </p:par>
                        <p:par>
                          <p:cTn id="76" fill="hold">
                            <p:stCondLst>
                              <p:cond delay="7350"/>
                            </p:stCondLst>
                            <p:childTnLst>
                              <p:par>
                                <p:cTn id="77" presetID="22" presetClass="entr" presetSubtype="8" fill="hold" grpId="0" nodeType="after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wipe(left)">
                                      <p:cBhvr>
                                        <p:cTn id="79" dur="16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4" grpId="0"/>
      <p:bldP spid="35" grpId="0"/>
      <p:bldP spid="36" grpId="0"/>
      <p:bldP spid="37" grpId="0"/>
      <p:bldP spid="38" grpId="0"/>
      <p:bldP spid="39" grpId="0"/>
      <p:bldP spid="40"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a:stCxn id="29" idx="2"/>
            <a:endCxn id="21" idx="5"/>
          </p:cNvCxnSpPr>
          <p:nvPr/>
        </p:nvCxnSpPr>
        <p:spPr>
          <a:xfrm flipH="1">
            <a:off x="1106865" y="3560643"/>
            <a:ext cx="475265" cy="263057"/>
          </a:xfrm>
          <a:prstGeom prst="line">
            <a:avLst/>
          </a:prstGeom>
          <a:noFill/>
          <a:ln w="19050" cap="flat" cmpd="sng" algn="ctr">
            <a:solidFill>
              <a:schemeClr val="bg1">
                <a:lumMod val="75000"/>
              </a:schemeClr>
            </a:solidFill>
            <a:prstDash val="sysDot"/>
          </a:ln>
          <a:effectLst/>
        </p:spPr>
      </p:cxnSp>
      <p:cxnSp>
        <p:nvCxnSpPr>
          <p:cNvPr id="7" name="直接连接符 6"/>
          <p:cNvCxnSpPr>
            <a:stCxn id="36" idx="1"/>
            <a:endCxn id="29" idx="4"/>
          </p:cNvCxnSpPr>
          <p:nvPr/>
        </p:nvCxnSpPr>
        <p:spPr>
          <a:xfrm flipH="1">
            <a:off x="1694300" y="2812943"/>
            <a:ext cx="562119" cy="635530"/>
          </a:xfrm>
          <a:prstGeom prst="line">
            <a:avLst/>
          </a:prstGeom>
          <a:noFill/>
          <a:ln w="19050" cap="flat" cmpd="sng" algn="ctr">
            <a:solidFill>
              <a:schemeClr val="bg1">
                <a:lumMod val="75000"/>
              </a:schemeClr>
            </a:solidFill>
            <a:prstDash val="sysDot"/>
          </a:ln>
          <a:effectLst/>
        </p:spPr>
      </p:cxnSp>
      <p:cxnSp>
        <p:nvCxnSpPr>
          <p:cNvPr id="8" name="直接连接符 7"/>
          <p:cNvCxnSpPr>
            <a:stCxn id="43" idx="7"/>
          </p:cNvCxnSpPr>
          <p:nvPr/>
        </p:nvCxnSpPr>
        <p:spPr>
          <a:xfrm flipH="1" flipV="1">
            <a:off x="2330459" y="2798271"/>
            <a:ext cx="801314" cy="525079"/>
          </a:xfrm>
          <a:prstGeom prst="line">
            <a:avLst/>
          </a:prstGeom>
          <a:noFill/>
          <a:ln w="19050" cap="flat" cmpd="sng" algn="ctr">
            <a:solidFill>
              <a:schemeClr val="bg1">
                <a:lumMod val="75000"/>
              </a:schemeClr>
            </a:solidFill>
            <a:prstDash val="sysDot"/>
          </a:ln>
          <a:effectLst/>
        </p:spPr>
      </p:cxnSp>
      <p:cxnSp>
        <p:nvCxnSpPr>
          <p:cNvPr id="9" name="直接连接符 8"/>
          <p:cNvCxnSpPr>
            <a:stCxn id="43" idx="5"/>
            <a:endCxn id="50" idx="5"/>
          </p:cNvCxnSpPr>
          <p:nvPr/>
        </p:nvCxnSpPr>
        <p:spPr>
          <a:xfrm flipV="1">
            <a:off x="3131773" y="2490596"/>
            <a:ext cx="674762" cy="674122"/>
          </a:xfrm>
          <a:prstGeom prst="line">
            <a:avLst/>
          </a:prstGeom>
          <a:noFill/>
          <a:ln w="19050" cap="flat" cmpd="sng" algn="ctr">
            <a:solidFill>
              <a:schemeClr val="bg1">
                <a:lumMod val="75000"/>
              </a:schemeClr>
            </a:solidFill>
            <a:prstDash val="sysDot"/>
          </a:ln>
          <a:effectLst/>
        </p:spPr>
      </p:cxnSp>
      <p:cxnSp>
        <p:nvCxnSpPr>
          <p:cNvPr id="10" name="直接连接符 9"/>
          <p:cNvCxnSpPr>
            <a:stCxn id="50" idx="0"/>
            <a:endCxn id="57" idx="1"/>
          </p:cNvCxnSpPr>
          <p:nvPr/>
        </p:nvCxnSpPr>
        <p:spPr>
          <a:xfrm>
            <a:off x="3727220" y="2682082"/>
            <a:ext cx="499841" cy="424922"/>
          </a:xfrm>
          <a:prstGeom prst="line">
            <a:avLst/>
          </a:prstGeom>
          <a:noFill/>
          <a:ln w="19050" cap="flat" cmpd="sng" algn="ctr">
            <a:solidFill>
              <a:schemeClr val="bg1">
                <a:lumMod val="75000"/>
              </a:schemeClr>
            </a:solidFill>
            <a:prstDash val="sysDot"/>
          </a:ln>
          <a:effectLst/>
        </p:spPr>
      </p:cxnSp>
      <p:cxnSp>
        <p:nvCxnSpPr>
          <p:cNvPr id="11" name="直接连接符 10"/>
          <p:cNvCxnSpPr/>
          <p:nvPr/>
        </p:nvCxnSpPr>
        <p:spPr>
          <a:xfrm flipV="1">
            <a:off x="4291136" y="2702062"/>
            <a:ext cx="715263" cy="364622"/>
          </a:xfrm>
          <a:prstGeom prst="line">
            <a:avLst/>
          </a:prstGeom>
          <a:noFill/>
          <a:ln w="19050" cap="flat" cmpd="sng" algn="ctr">
            <a:solidFill>
              <a:schemeClr val="bg1">
                <a:lumMod val="75000"/>
              </a:schemeClr>
            </a:solidFill>
            <a:prstDash val="sysDot"/>
          </a:ln>
          <a:effectLst/>
        </p:spPr>
      </p:cxnSp>
      <p:cxnSp>
        <p:nvCxnSpPr>
          <p:cNvPr id="12" name="直接连接符 11"/>
          <p:cNvCxnSpPr>
            <a:stCxn id="64" idx="5"/>
            <a:endCxn id="71" idx="5"/>
          </p:cNvCxnSpPr>
          <p:nvPr/>
        </p:nvCxnSpPr>
        <p:spPr>
          <a:xfrm flipV="1">
            <a:off x="5021640" y="2092811"/>
            <a:ext cx="701471" cy="523793"/>
          </a:xfrm>
          <a:prstGeom prst="line">
            <a:avLst/>
          </a:prstGeom>
          <a:noFill/>
          <a:ln w="19050" cap="flat" cmpd="sng" algn="ctr">
            <a:solidFill>
              <a:schemeClr val="bg1">
                <a:lumMod val="75000"/>
              </a:schemeClr>
            </a:solidFill>
            <a:prstDash val="sysDot"/>
          </a:ln>
          <a:effectLst/>
        </p:spPr>
      </p:cxnSp>
      <p:cxnSp>
        <p:nvCxnSpPr>
          <p:cNvPr id="14" name="直接连接符 13"/>
          <p:cNvCxnSpPr>
            <a:stCxn id="71" idx="7"/>
            <a:endCxn id="78" idx="7"/>
          </p:cNvCxnSpPr>
          <p:nvPr/>
        </p:nvCxnSpPr>
        <p:spPr>
          <a:xfrm>
            <a:off x="5723111" y="2251443"/>
            <a:ext cx="810862" cy="974537"/>
          </a:xfrm>
          <a:prstGeom prst="line">
            <a:avLst/>
          </a:prstGeom>
          <a:noFill/>
          <a:ln w="19050" cap="flat" cmpd="sng" algn="ctr">
            <a:solidFill>
              <a:schemeClr val="bg1">
                <a:lumMod val="75000"/>
              </a:schemeClr>
            </a:solidFill>
            <a:prstDash val="sysDot"/>
          </a:ln>
          <a:effectLst/>
        </p:spPr>
      </p:cxnSp>
      <p:cxnSp>
        <p:nvCxnSpPr>
          <p:cNvPr id="15" name="直接连接符 14"/>
          <p:cNvCxnSpPr>
            <a:stCxn id="85" idx="2"/>
            <a:endCxn id="78" idx="1"/>
          </p:cNvCxnSpPr>
          <p:nvPr/>
        </p:nvCxnSpPr>
        <p:spPr>
          <a:xfrm flipH="1">
            <a:off x="6375342" y="2695919"/>
            <a:ext cx="676486" cy="530061"/>
          </a:xfrm>
          <a:prstGeom prst="line">
            <a:avLst/>
          </a:prstGeom>
          <a:noFill/>
          <a:ln w="19050" cap="flat" cmpd="sng" algn="ctr">
            <a:solidFill>
              <a:schemeClr val="bg1">
                <a:lumMod val="75000"/>
              </a:schemeClr>
            </a:solidFill>
            <a:prstDash val="sysDot"/>
          </a:ln>
          <a:effectLst/>
        </p:spPr>
      </p:cxnSp>
      <p:cxnSp>
        <p:nvCxnSpPr>
          <p:cNvPr id="16" name="直接连接符 15"/>
          <p:cNvCxnSpPr>
            <a:stCxn id="92" idx="2"/>
            <a:endCxn id="85" idx="7"/>
          </p:cNvCxnSpPr>
          <p:nvPr/>
        </p:nvCxnSpPr>
        <p:spPr>
          <a:xfrm flipH="1" flipV="1">
            <a:off x="7243313" y="2775235"/>
            <a:ext cx="464872" cy="397108"/>
          </a:xfrm>
          <a:prstGeom prst="line">
            <a:avLst/>
          </a:prstGeom>
          <a:noFill/>
          <a:ln w="19050" cap="flat" cmpd="sng" algn="ctr">
            <a:solidFill>
              <a:schemeClr val="bg1">
                <a:lumMod val="75000"/>
              </a:schemeClr>
            </a:solidFill>
            <a:prstDash val="sysDot"/>
          </a:ln>
          <a:effectLst/>
        </p:spPr>
      </p:cxnSp>
      <p:cxnSp>
        <p:nvCxnSpPr>
          <p:cNvPr id="17" name="直接连接符 16"/>
          <p:cNvCxnSpPr>
            <a:stCxn id="92" idx="0"/>
            <a:endCxn id="99" idx="1"/>
          </p:cNvCxnSpPr>
          <p:nvPr/>
        </p:nvCxnSpPr>
        <p:spPr>
          <a:xfrm flipV="1">
            <a:off x="7820355" y="2144390"/>
            <a:ext cx="578795" cy="1140123"/>
          </a:xfrm>
          <a:prstGeom prst="line">
            <a:avLst/>
          </a:prstGeom>
          <a:noFill/>
          <a:ln w="19050" cap="flat" cmpd="sng" algn="ctr">
            <a:solidFill>
              <a:schemeClr val="bg1">
                <a:lumMod val="75000"/>
              </a:schemeClr>
            </a:solidFill>
            <a:prstDash val="sysDot"/>
          </a:ln>
          <a:effectLst/>
        </p:spPr>
      </p:cxnSp>
      <p:grpSp>
        <p:nvGrpSpPr>
          <p:cNvPr id="19" name="组合 18"/>
          <p:cNvGrpSpPr/>
          <p:nvPr/>
        </p:nvGrpSpPr>
        <p:grpSpPr>
          <a:xfrm flipV="1">
            <a:off x="860372" y="3736946"/>
            <a:ext cx="334355" cy="342373"/>
            <a:chOff x="581025" y="1800225"/>
            <a:chExt cx="1619642" cy="1658481"/>
          </a:xfrm>
        </p:grpSpPr>
        <p:grpSp>
          <p:nvGrpSpPr>
            <p:cNvPr id="20" name="组合 19"/>
            <p:cNvGrpSpPr/>
            <p:nvPr/>
          </p:nvGrpSpPr>
          <p:grpSpPr>
            <a:xfrm>
              <a:off x="581025" y="1800225"/>
              <a:ext cx="1619642" cy="1658481"/>
              <a:chOff x="6651335" y="1494971"/>
              <a:chExt cx="1360493" cy="1360493"/>
            </a:xfrm>
            <a:effectLst/>
          </p:grpSpPr>
          <p:grpSp>
            <p:nvGrpSpPr>
              <p:cNvPr id="22" name="组合 2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26" name="椭圆 2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23" name="TextBox 22"/>
              <p:cNvSpPr txBox="1"/>
              <p:nvPr/>
            </p:nvSpPr>
            <p:spPr>
              <a:xfrm>
                <a:off x="6854606" y="1702647"/>
                <a:ext cx="155173" cy="53020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ysClr val="windowText" lastClr="000000"/>
                  </a:solidFill>
                  <a:effectLst/>
                  <a:uLnTx/>
                  <a:uFillTx/>
                  <a:latin typeface="方正大黑简体" pitchFamily="65" charset="-122"/>
                  <a:ea typeface="方正大黑简体" pitchFamily="65" charset="-122"/>
                </a:endParaRPr>
              </a:p>
            </p:txBody>
          </p:sp>
        </p:grpSp>
        <p:sp>
          <p:nvSpPr>
            <p:cNvPr id="21" name="椭圆 20"/>
            <p:cNvSpPr/>
            <p:nvPr/>
          </p:nvSpPr>
          <p:spPr>
            <a:xfrm>
              <a:off x="847487" y="2110889"/>
              <a:ext cx="1086718" cy="1086719"/>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grpSp>
        <p:nvGrpSpPr>
          <p:cNvPr id="27" name="组合 26"/>
          <p:cNvGrpSpPr/>
          <p:nvPr/>
        </p:nvGrpSpPr>
        <p:grpSpPr>
          <a:xfrm flipV="1">
            <a:off x="1527122" y="3394573"/>
            <a:ext cx="334355" cy="342373"/>
            <a:chOff x="581025" y="1800225"/>
            <a:chExt cx="1619642" cy="1658481"/>
          </a:xfrm>
        </p:grpSpPr>
        <p:grpSp>
          <p:nvGrpSpPr>
            <p:cNvPr id="28" name="组合 27"/>
            <p:cNvGrpSpPr/>
            <p:nvPr/>
          </p:nvGrpSpPr>
          <p:grpSpPr>
            <a:xfrm>
              <a:off x="581025" y="1800225"/>
              <a:ext cx="1619642" cy="1658481"/>
              <a:chOff x="6651335" y="1494971"/>
              <a:chExt cx="1360493" cy="1360493"/>
            </a:xfrm>
            <a:effectLst/>
          </p:grpSpPr>
          <p:grpSp>
            <p:nvGrpSpPr>
              <p:cNvPr id="30" name="组合 2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33" name="椭圆 3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31" name="TextBox 30"/>
              <p:cNvSpPr txBox="1"/>
              <p:nvPr/>
            </p:nvSpPr>
            <p:spPr>
              <a:xfrm>
                <a:off x="6854606" y="1702647"/>
                <a:ext cx="155173" cy="53020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ysClr val="windowText" lastClr="000000"/>
                  </a:solidFill>
                  <a:effectLst/>
                  <a:uLnTx/>
                  <a:uFillTx/>
                  <a:latin typeface="方正大黑简体" pitchFamily="65" charset="-122"/>
                  <a:ea typeface="方正大黑简体" pitchFamily="65" charset="-122"/>
                </a:endParaRPr>
              </a:p>
            </p:txBody>
          </p:sp>
        </p:grpSp>
        <p:sp>
          <p:nvSpPr>
            <p:cNvPr id="29" name="椭圆 28"/>
            <p:cNvSpPr/>
            <p:nvPr/>
          </p:nvSpPr>
          <p:spPr>
            <a:xfrm>
              <a:off x="847487" y="2110889"/>
              <a:ext cx="1086718" cy="1086719"/>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grpSp>
        <p:nvGrpSpPr>
          <p:cNvPr id="34" name="组合 33"/>
          <p:cNvGrpSpPr/>
          <p:nvPr/>
        </p:nvGrpSpPr>
        <p:grpSpPr>
          <a:xfrm flipV="1">
            <a:off x="2168557" y="2567557"/>
            <a:ext cx="334355" cy="342373"/>
            <a:chOff x="581025" y="1800225"/>
            <a:chExt cx="1619642" cy="1658481"/>
          </a:xfrm>
        </p:grpSpPr>
        <p:grpSp>
          <p:nvGrpSpPr>
            <p:cNvPr id="35" name="组合 34"/>
            <p:cNvGrpSpPr/>
            <p:nvPr/>
          </p:nvGrpSpPr>
          <p:grpSpPr>
            <a:xfrm>
              <a:off x="581025" y="1800225"/>
              <a:ext cx="1619642" cy="1658481"/>
              <a:chOff x="6651335" y="1494971"/>
              <a:chExt cx="1360493" cy="1360493"/>
            </a:xfrm>
            <a:effectLst/>
          </p:grpSpPr>
          <p:grpSp>
            <p:nvGrpSpPr>
              <p:cNvPr id="37" name="组合 3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40" name="椭圆 3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38" name="TextBox 37"/>
              <p:cNvSpPr txBox="1"/>
              <p:nvPr/>
            </p:nvSpPr>
            <p:spPr>
              <a:xfrm>
                <a:off x="6854606" y="1702647"/>
                <a:ext cx="155173" cy="53020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ysClr val="windowText" lastClr="000000"/>
                  </a:solidFill>
                  <a:effectLst/>
                  <a:uLnTx/>
                  <a:uFillTx/>
                  <a:latin typeface="方正大黑简体" pitchFamily="65" charset="-122"/>
                  <a:ea typeface="方正大黑简体" pitchFamily="65" charset="-122"/>
                </a:endParaRPr>
              </a:p>
            </p:txBody>
          </p:sp>
        </p:grpSp>
        <p:sp>
          <p:nvSpPr>
            <p:cNvPr id="36" name="椭圆 35"/>
            <p:cNvSpPr/>
            <p:nvPr/>
          </p:nvSpPr>
          <p:spPr>
            <a:xfrm>
              <a:off x="847487" y="2110889"/>
              <a:ext cx="1086718" cy="1086719"/>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grpSp>
        <p:nvGrpSpPr>
          <p:cNvPr id="41" name="组合 40"/>
          <p:cNvGrpSpPr/>
          <p:nvPr/>
        </p:nvGrpSpPr>
        <p:grpSpPr>
          <a:xfrm flipV="1">
            <a:off x="2885280" y="3077964"/>
            <a:ext cx="334355" cy="342373"/>
            <a:chOff x="581025" y="1800225"/>
            <a:chExt cx="1619642" cy="1658481"/>
          </a:xfrm>
        </p:grpSpPr>
        <p:grpSp>
          <p:nvGrpSpPr>
            <p:cNvPr id="42" name="组合 41"/>
            <p:cNvGrpSpPr/>
            <p:nvPr/>
          </p:nvGrpSpPr>
          <p:grpSpPr>
            <a:xfrm>
              <a:off x="581025" y="1800225"/>
              <a:ext cx="1619642" cy="1658481"/>
              <a:chOff x="6651335" y="1494971"/>
              <a:chExt cx="1360493" cy="1360493"/>
            </a:xfrm>
            <a:effectLst/>
          </p:grpSpPr>
          <p:grpSp>
            <p:nvGrpSpPr>
              <p:cNvPr id="44" name="组合 4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47" name="椭圆 4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45" name="TextBox 44"/>
              <p:cNvSpPr txBox="1"/>
              <p:nvPr/>
            </p:nvSpPr>
            <p:spPr>
              <a:xfrm>
                <a:off x="6854606" y="1702647"/>
                <a:ext cx="155173" cy="53020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ysClr val="windowText" lastClr="000000"/>
                  </a:solidFill>
                  <a:effectLst/>
                  <a:uLnTx/>
                  <a:uFillTx/>
                  <a:latin typeface="方正大黑简体" pitchFamily="65" charset="-122"/>
                  <a:ea typeface="方正大黑简体" pitchFamily="65" charset="-122"/>
                </a:endParaRPr>
              </a:p>
            </p:txBody>
          </p:sp>
        </p:grpSp>
        <p:sp>
          <p:nvSpPr>
            <p:cNvPr id="43" name="椭圆 42"/>
            <p:cNvSpPr/>
            <p:nvPr/>
          </p:nvSpPr>
          <p:spPr>
            <a:xfrm>
              <a:off x="847487" y="2110889"/>
              <a:ext cx="1086718" cy="1086719"/>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grpSp>
        <p:nvGrpSpPr>
          <p:cNvPr id="48" name="组合 47"/>
          <p:cNvGrpSpPr/>
          <p:nvPr/>
        </p:nvGrpSpPr>
        <p:grpSpPr>
          <a:xfrm flipV="1">
            <a:off x="3560042" y="2403842"/>
            <a:ext cx="334355" cy="342373"/>
            <a:chOff x="581025" y="1800225"/>
            <a:chExt cx="1619642" cy="1658481"/>
          </a:xfrm>
        </p:grpSpPr>
        <p:grpSp>
          <p:nvGrpSpPr>
            <p:cNvPr id="49" name="组合 48"/>
            <p:cNvGrpSpPr/>
            <p:nvPr/>
          </p:nvGrpSpPr>
          <p:grpSpPr>
            <a:xfrm>
              <a:off x="581025" y="1800225"/>
              <a:ext cx="1619642" cy="1658481"/>
              <a:chOff x="6651335" y="1494971"/>
              <a:chExt cx="1360493" cy="1360493"/>
            </a:xfrm>
            <a:effectLst/>
          </p:grpSpPr>
          <p:grpSp>
            <p:nvGrpSpPr>
              <p:cNvPr id="51" name="组合 50"/>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54" name="椭圆 5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52" name="TextBox 51"/>
              <p:cNvSpPr txBox="1"/>
              <p:nvPr/>
            </p:nvSpPr>
            <p:spPr>
              <a:xfrm>
                <a:off x="6854606" y="1702647"/>
                <a:ext cx="155173" cy="53020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ysClr val="windowText" lastClr="000000"/>
                  </a:solidFill>
                  <a:effectLst/>
                  <a:uLnTx/>
                  <a:uFillTx/>
                  <a:latin typeface="方正大黑简体" pitchFamily="65" charset="-122"/>
                  <a:ea typeface="方正大黑简体" pitchFamily="65" charset="-122"/>
                </a:endParaRPr>
              </a:p>
            </p:txBody>
          </p:sp>
        </p:grpSp>
        <p:sp>
          <p:nvSpPr>
            <p:cNvPr id="50" name="椭圆 49"/>
            <p:cNvSpPr/>
            <p:nvPr/>
          </p:nvSpPr>
          <p:spPr>
            <a:xfrm>
              <a:off x="847487" y="2110889"/>
              <a:ext cx="1086718" cy="1086719"/>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grpSp>
        <p:nvGrpSpPr>
          <p:cNvPr id="55" name="组合 54"/>
          <p:cNvGrpSpPr/>
          <p:nvPr/>
        </p:nvGrpSpPr>
        <p:grpSpPr>
          <a:xfrm flipV="1">
            <a:off x="4139199" y="2861618"/>
            <a:ext cx="334355" cy="342373"/>
            <a:chOff x="581025" y="1800225"/>
            <a:chExt cx="1619642" cy="1658481"/>
          </a:xfrm>
        </p:grpSpPr>
        <p:grpSp>
          <p:nvGrpSpPr>
            <p:cNvPr id="56" name="组合 55"/>
            <p:cNvGrpSpPr/>
            <p:nvPr/>
          </p:nvGrpSpPr>
          <p:grpSpPr>
            <a:xfrm>
              <a:off x="581025" y="1800225"/>
              <a:ext cx="1619642" cy="1658481"/>
              <a:chOff x="6651335" y="1494971"/>
              <a:chExt cx="1360493" cy="1360493"/>
            </a:xfrm>
            <a:effectLst/>
          </p:grpSpPr>
          <p:grpSp>
            <p:nvGrpSpPr>
              <p:cNvPr id="58" name="组合 57"/>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61" name="椭圆 6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59" name="TextBox 58"/>
              <p:cNvSpPr txBox="1"/>
              <p:nvPr/>
            </p:nvSpPr>
            <p:spPr>
              <a:xfrm>
                <a:off x="6854606" y="1702647"/>
                <a:ext cx="155173" cy="53020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ysClr val="windowText" lastClr="000000"/>
                  </a:solidFill>
                  <a:effectLst/>
                  <a:uLnTx/>
                  <a:uFillTx/>
                  <a:latin typeface="方正大黑简体" pitchFamily="65" charset="-122"/>
                  <a:ea typeface="方正大黑简体" pitchFamily="65" charset="-122"/>
                </a:endParaRPr>
              </a:p>
            </p:txBody>
          </p:sp>
        </p:grpSp>
        <p:sp>
          <p:nvSpPr>
            <p:cNvPr id="57" name="椭圆 56"/>
            <p:cNvSpPr/>
            <p:nvPr/>
          </p:nvSpPr>
          <p:spPr>
            <a:xfrm>
              <a:off x="847487" y="2110889"/>
              <a:ext cx="1086718" cy="1086719"/>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grpSp>
      <p:grpSp>
        <p:nvGrpSpPr>
          <p:cNvPr id="62" name="组合 61"/>
          <p:cNvGrpSpPr/>
          <p:nvPr/>
        </p:nvGrpSpPr>
        <p:grpSpPr>
          <a:xfrm flipV="1">
            <a:off x="4775147" y="2529850"/>
            <a:ext cx="334355" cy="342373"/>
            <a:chOff x="581025" y="1800225"/>
            <a:chExt cx="1619642" cy="1658481"/>
          </a:xfrm>
        </p:grpSpPr>
        <p:grpSp>
          <p:nvGrpSpPr>
            <p:cNvPr id="63" name="组合 62"/>
            <p:cNvGrpSpPr/>
            <p:nvPr/>
          </p:nvGrpSpPr>
          <p:grpSpPr>
            <a:xfrm>
              <a:off x="581025" y="1800225"/>
              <a:ext cx="1619642" cy="1658481"/>
              <a:chOff x="6651335" y="1494971"/>
              <a:chExt cx="1360493" cy="1360493"/>
            </a:xfrm>
            <a:effectLst/>
          </p:grpSpPr>
          <p:grpSp>
            <p:nvGrpSpPr>
              <p:cNvPr id="65" name="组合 6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68" name="椭圆 6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66" name="TextBox 65"/>
              <p:cNvSpPr txBox="1"/>
              <p:nvPr/>
            </p:nvSpPr>
            <p:spPr>
              <a:xfrm>
                <a:off x="6854606" y="1702647"/>
                <a:ext cx="155173" cy="53020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ysClr val="windowText" lastClr="000000"/>
                  </a:solidFill>
                  <a:effectLst/>
                  <a:uLnTx/>
                  <a:uFillTx/>
                  <a:latin typeface="方正大黑简体" pitchFamily="65" charset="-122"/>
                  <a:ea typeface="方正大黑简体" pitchFamily="65" charset="-122"/>
                </a:endParaRPr>
              </a:p>
            </p:txBody>
          </p:sp>
        </p:grpSp>
        <p:sp>
          <p:nvSpPr>
            <p:cNvPr id="64" name="椭圆 63"/>
            <p:cNvSpPr/>
            <p:nvPr/>
          </p:nvSpPr>
          <p:spPr>
            <a:xfrm>
              <a:off x="847487" y="2110889"/>
              <a:ext cx="1086718" cy="1086719"/>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grpSp>
      <p:grpSp>
        <p:nvGrpSpPr>
          <p:cNvPr id="69" name="组合 68"/>
          <p:cNvGrpSpPr/>
          <p:nvPr/>
        </p:nvGrpSpPr>
        <p:grpSpPr>
          <a:xfrm flipV="1">
            <a:off x="5476618" y="2006057"/>
            <a:ext cx="334355" cy="342373"/>
            <a:chOff x="581025" y="1800225"/>
            <a:chExt cx="1619642" cy="1658481"/>
          </a:xfrm>
        </p:grpSpPr>
        <p:grpSp>
          <p:nvGrpSpPr>
            <p:cNvPr id="70" name="组合 69"/>
            <p:cNvGrpSpPr/>
            <p:nvPr/>
          </p:nvGrpSpPr>
          <p:grpSpPr>
            <a:xfrm>
              <a:off x="581025" y="1800225"/>
              <a:ext cx="1619642" cy="1658481"/>
              <a:chOff x="6651335" y="1494971"/>
              <a:chExt cx="1360493" cy="1360493"/>
            </a:xfrm>
            <a:effectLst/>
          </p:grpSpPr>
          <p:grpSp>
            <p:nvGrpSpPr>
              <p:cNvPr id="72" name="组合 7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75" name="椭圆 7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73" name="TextBox 72"/>
              <p:cNvSpPr txBox="1"/>
              <p:nvPr/>
            </p:nvSpPr>
            <p:spPr>
              <a:xfrm>
                <a:off x="6854606" y="1702647"/>
                <a:ext cx="155173" cy="53020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ysClr val="windowText" lastClr="000000"/>
                  </a:solidFill>
                  <a:effectLst/>
                  <a:uLnTx/>
                  <a:uFillTx/>
                  <a:latin typeface="方正大黑简体" pitchFamily="65" charset="-122"/>
                  <a:ea typeface="方正大黑简体" pitchFamily="65" charset="-122"/>
                </a:endParaRPr>
              </a:p>
            </p:txBody>
          </p:sp>
        </p:grpSp>
        <p:sp>
          <p:nvSpPr>
            <p:cNvPr id="71" name="椭圆 70"/>
            <p:cNvSpPr/>
            <p:nvPr/>
          </p:nvSpPr>
          <p:spPr>
            <a:xfrm>
              <a:off x="847487" y="2110889"/>
              <a:ext cx="1086718" cy="1086719"/>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grpSp>
        <p:nvGrpSpPr>
          <p:cNvPr id="76" name="组合 75"/>
          <p:cNvGrpSpPr/>
          <p:nvPr/>
        </p:nvGrpSpPr>
        <p:grpSpPr>
          <a:xfrm flipV="1">
            <a:off x="6287480" y="2980594"/>
            <a:ext cx="334355" cy="342373"/>
            <a:chOff x="581025" y="1800225"/>
            <a:chExt cx="1619642" cy="1658481"/>
          </a:xfrm>
        </p:grpSpPr>
        <p:grpSp>
          <p:nvGrpSpPr>
            <p:cNvPr id="77" name="组合 76"/>
            <p:cNvGrpSpPr/>
            <p:nvPr/>
          </p:nvGrpSpPr>
          <p:grpSpPr>
            <a:xfrm>
              <a:off x="581025" y="1800225"/>
              <a:ext cx="1619642" cy="1658481"/>
              <a:chOff x="6651335" y="1494971"/>
              <a:chExt cx="1360493" cy="1360493"/>
            </a:xfrm>
            <a:effectLst/>
          </p:grpSpPr>
          <p:grpSp>
            <p:nvGrpSpPr>
              <p:cNvPr id="79" name="组合 7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82" name="椭圆 8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80" name="TextBox 79"/>
              <p:cNvSpPr txBox="1"/>
              <p:nvPr/>
            </p:nvSpPr>
            <p:spPr>
              <a:xfrm>
                <a:off x="6854606" y="1702647"/>
                <a:ext cx="155173" cy="53020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ysClr val="windowText" lastClr="000000"/>
                  </a:solidFill>
                  <a:effectLst/>
                  <a:uLnTx/>
                  <a:uFillTx/>
                  <a:latin typeface="方正大黑简体" pitchFamily="65" charset="-122"/>
                  <a:ea typeface="方正大黑简体" pitchFamily="65" charset="-122"/>
                </a:endParaRPr>
              </a:p>
            </p:txBody>
          </p:sp>
        </p:grpSp>
        <p:sp>
          <p:nvSpPr>
            <p:cNvPr id="78" name="椭圆 77"/>
            <p:cNvSpPr/>
            <p:nvPr/>
          </p:nvSpPr>
          <p:spPr>
            <a:xfrm>
              <a:off x="847487" y="2110889"/>
              <a:ext cx="1086718" cy="1086719"/>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grpSp>
        <p:nvGrpSpPr>
          <p:cNvPr id="83" name="组合 82"/>
          <p:cNvGrpSpPr/>
          <p:nvPr/>
        </p:nvGrpSpPr>
        <p:grpSpPr>
          <a:xfrm flipV="1">
            <a:off x="6996820" y="2529849"/>
            <a:ext cx="334355" cy="342373"/>
            <a:chOff x="581025" y="1800225"/>
            <a:chExt cx="1619642" cy="1658481"/>
          </a:xfrm>
        </p:grpSpPr>
        <p:grpSp>
          <p:nvGrpSpPr>
            <p:cNvPr id="84" name="组合 83"/>
            <p:cNvGrpSpPr/>
            <p:nvPr/>
          </p:nvGrpSpPr>
          <p:grpSpPr>
            <a:xfrm>
              <a:off x="581025" y="1800225"/>
              <a:ext cx="1619642" cy="1658481"/>
              <a:chOff x="6651335" y="1494971"/>
              <a:chExt cx="1360493" cy="1360493"/>
            </a:xfrm>
            <a:effectLst/>
          </p:grpSpPr>
          <p:grpSp>
            <p:nvGrpSpPr>
              <p:cNvPr id="86" name="组合 8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89" name="椭圆 8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87" name="TextBox 86"/>
              <p:cNvSpPr txBox="1"/>
              <p:nvPr/>
            </p:nvSpPr>
            <p:spPr>
              <a:xfrm>
                <a:off x="6854606" y="1702647"/>
                <a:ext cx="155173" cy="53020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ysClr val="windowText" lastClr="000000"/>
                  </a:solidFill>
                  <a:effectLst/>
                  <a:uLnTx/>
                  <a:uFillTx/>
                  <a:latin typeface="方正大黑简体" pitchFamily="65" charset="-122"/>
                  <a:ea typeface="方正大黑简体" pitchFamily="65" charset="-122"/>
                </a:endParaRPr>
              </a:p>
            </p:txBody>
          </p:sp>
        </p:grpSp>
        <p:sp>
          <p:nvSpPr>
            <p:cNvPr id="85" name="椭圆 84"/>
            <p:cNvSpPr/>
            <p:nvPr/>
          </p:nvSpPr>
          <p:spPr>
            <a:xfrm>
              <a:off x="847487" y="2110889"/>
              <a:ext cx="1086718" cy="1086719"/>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grpSp>
        <p:nvGrpSpPr>
          <p:cNvPr id="90" name="组合 89"/>
          <p:cNvGrpSpPr/>
          <p:nvPr/>
        </p:nvGrpSpPr>
        <p:grpSpPr>
          <a:xfrm flipV="1">
            <a:off x="7653177" y="3006273"/>
            <a:ext cx="334355" cy="342373"/>
            <a:chOff x="581025" y="1800225"/>
            <a:chExt cx="1619642" cy="1658481"/>
          </a:xfrm>
        </p:grpSpPr>
        <p:grpSp>
          <p:nvGrpSpPr>
            <p:cNvPr id="91" name="组合 90"/>
            <p:cNvGrpSpPr/>
            <p:nvPr/>
          </p:nvGrpSpPr>
          <p:grpSpPr>
            <a:xfrm>
              <a:off x="581025" y="1800225"/>
              <a:ext cx="1619642" cy="1658481"/>
              <a:chOff x="6651335" y="1494971"/>
              <a:chExt cx="1360493" cy="1360493"/>
            </a:xfrm>
            <a:effectLst/>
          </p:grpSpPr>
          <p:grpSp>
            <p:nvGrpSpPr>
              <p:cNvPr id="93" name="组合 9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96" name="椭圆 9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94" name="TextBox 93"/>
              <p:cNvSpPr txBox="1"/>
              <p:nvPr/>
            </p:nvSpPr>
            <p:spPr>
              <a:xfrm>
                <a:off x="6854606" y="1702647"/>
                <a:ext cx="155173" cy="53020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ysClr val="windowText" lastClr="000000"/>
                  </a:solidFill>
                  <a:effectLst/>
                  <a:uLnTx/>
                  <a:uFillTx/>
                  <a:latin typeface="方正大黑简体" pitchFamily="65" charset="-122"/>
                  <a:ea typeface="方正大黑简体" pitchFamily="65" charset="-122"/>
                </a:endParaRPr>
              </a:p>
            </p:txBody>
          </p:sp>
        </p:grpSp>
        <p:sp>
          <p:nvSpPr>
            <p:cNvPr id="92" name="椭圆 91"/>
            <p:cNvSpPr/>
            <p:nvPr/>
          </p:nvSpPr>
          <p:spPr>
            <a:xfrm>
              <a:off x="847487" y="2110889"/>
              <a:ext cx="1086718" cy="1086719"/>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grpSp>
        <p:nvGrpSpPr>
          <p:cNvPr id="97" name="组合 96"/>
          <p:cNvGrpSpPr/>
          <p:nvPr/>
        </p:nvGrpSpPr>
        <p:grpSpPr>
          <a:xfrm flipV="1">
            <a:off x="8311288" y="1899004"/>
            <a:ext cx="334355" cy="342373"/>
            <a:chOff x="581025" y="1800225"/>
            <a:chExt cx="1619642" cy="1658481"/>
          </a:xfrm>
        </p:grpSpPr>
        <p:grpSp>
          <p:nvGrpSpPr>
            <p:cNvPr id="98" name="组合 97"/>
            <p:cNvGrpSpPr/>
            <p:nvPr/>
          </p:nvGrpSpPr>
          <p:grpSpPr>
            <a:xfrm>
              <a:off x="581025" y="1800225"/>
              <a:ext cx="1619642" cy="1658481"/>
              <a:chOff x="6651335" y="1494971"/>
              <a:chExt cx="1360493" cy="1360493"/>
            </a:xfrm>
            <a:effectLst/>
          </p:grpSpPr>
          <p:grpSp>
            <p:nvGrpSpPr>
              <p:cNvPr id="100" name="组合 9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103" name="椭圆 1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101" name="TextBox 100"/>
              <p:cNvSpPr txBox="1"/>
              <p:nvPr/>
            </p:nvSpPr>
            <p:spPr>
              <a:xfrm>
                <a:off x="6854606" y="1702647"/>
                <a:ext cx="155173" cy="53020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ysClr val="windowText" lastClr="000000"/>
                  </a:solidFill>
                  <a:effectLst/>
                  <a:uLnTx/>
                  <a:uFillTx/>
                  <a:latin typeface="方正大黑简体" pitchFamily="65" charset="-122"/>
                  <a:ea typeface="方正大黑简体" pitchFamily="65" charset="-122"/>
                </a:endParaRPr>
              </a:p>
            </p:txBody>
          </p:sp>
        </p:grpSp>
        <p:sp>
          <p:nvSpPr>
            <p:cNvPr id="99" name="椭圆 98"/>
            <p:cNvSpPr/>
            <p:nvPr/>
          </p:nvSpPr>
          <p:spPr>
            <a:xfrm>
              <a:off x="847487" y="2110889"/>
              <a:ext cx="1086718" cy="1086719"/>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104" name="TextBox 103"/>
          <p:cNvSpPr txBox="1"/>
          <p:nvPr/>
        </p:nvSpPr>
        <p:spPr>
          <a:xfrm>
            <a:off x="732119" y="4520980"/>
            <a:ext cx="463588" cy="307777"/>
          </a:xfrm>
          <a:prstGeom prst="rect">
            <a:avLst/>
          </a:prstGeom>
          <a:noFill/>
        </p:spPr>
        <p:txBody>
          <a:bodyPr wrap="none" rtlCol="0">
            <a:spAutoFit/>
          </a:bodyPr>
          <a:lstStyle/>
          <a:p>
            <a:r>
              <a:rPr lang="en-US" altLang="zh-CN" sz="1400" dirty="0">
                <a:solidFill>
                  <a:srgbClr val="1B4C98"/>
                </a:solidFill>
                <a:latin typeface="方正大黑简体" pitchFamily="65" charset="-122"/>
                <a:ea typeface="方正大黑简体" pitchFamily="65" charset="-122"/>
              </a:rPr>
              <a:t>1</a:t>
            </a:r>
            <a:r>
              <a:rPr lang="zh-CN" altLang="en-US" sz="1400" dirty="0">
                <a:solidFill>
                  <a:srgbClr val="1B4C98"/>
                </a:solidFill>
                <a:latin typeface="方正大黑简体" pitchFamily="65" charset="-122"/>
                <a:ea typeface="方正大黑简体" pitchFamily="65" charset="-122"/>
              </a:rPr>
              <a:t>月</a:t>
            </a:r>
            <a:endParaRPr lang="zh-CN" altLang="en-US" dirty="0">
              <a:solidFill>
                <a:srgbClr val="1B4C98"/>
              </a:solidFill>
              <a:latin typeface="方正大黑简体" pitchFamily="65" charset="-122"/>
              <a:ea typeface="方正大黑简体" pitchFamily="65" charset="-122"/>
            </a:endParaRPr>
          </a:p>
        </p:txBody>
      </p:sp>
      <p:sp>
        <p:nvSpPr>
          <p:cNvPr id="105" name="TextBox 104"/>
          <p:cNvSpPr txBox="1"/>
          <p:nvPr/>
        </p:nvSpPr>
        <p:spPr>
          <a:xfrm>
            <a:off x="1444460" y="4520980"/>
            <a:ext cx="463588" cy="307777"/>
          </a:xfrm>
          <a:prstGeom prst="rect">
            <a:avLst/>
          </a:prstGeom>
          <a:noFill/>
        </p:spPr>
        <p:txBody>
          <a:bodyPr wrap="none" rtlCol="0">
            <a:spAutoFit/>
          </a:bodyPr>
          <a:lstStyle/>
          <a:p>
            <a:r>
              <a:rPr lang="en-US" altLang="zh-CN" sz="1400" dirty="0">
                <a:solidFill>
                  <a:srgbClr val="1B4C98"/>
                </a:solidFill>
                <a:latin typeface="方正大黑简体" pitchFamily="65" charset="-122"/>
                <a:ea typeface="方正大黑简体" pitchFamily="65" charset="-122"/>
              </a:rPr>
              <a:t>2</a:t>
            </a:r>
            <a:r>
              <a:rPr lang="zh-CN" altLang="en-US" sz="1400" dirty="0">
                <a:solidFill>
                  <a:srgbClr val="1B4C98"/>
                </a:solidFill>
                <a:latin typeface="方正大黑简体" pitchFamily="65" charset="-122"/>
                <a:ea typeface="方正大黑简体" pitchFamily="65" charset="-122"/>
              </a:rPr>
              <a:t>月</a:t>
            </a:r>
            <a:endParaRPr lang="zh-CN" altLang="en-US" dirty="0">
              <a:solidFill>
                <a:srgbClr val="1B4C98"/>
              </a:solidFill>
              <a:latin typeface="方正大黑简体" pitchFamily="65" charset="-122"/>
              <a:ea typeface="方正大黑简体" pitchFamily="65" charset="-122"/>
            </a:endParaRPr>
          </a:p>
        </p:txBody>
      </p:sp>
      <p:sp>
        <p:nvSpPr>
          <p:cNvPr id="106" name="TextBox 105"/>
          <p:cNvSpPr txBox="1"/>
          <p:nvPr/>
        </p:nvSpPr>
        <p:spPr>
          <a:xfrm>
            <a:off x="2168557" y="4520980"/>
            <a:ext cx="463588" cy="307777"/>
          </a:xfrm>
          <a:prstGeom prst="rect">
            <a:avLst/>
          </a:prstGeom>
          <a:noFill/>
        </p:spPr>
        <p:txBody>
          <a:bodyPr wrap="none" rtlCol="0">
            <a:spAutoFit/>
          </a:bodyPr>
          <a:lstStyle/>
          <a:p>
            <a:r>
              <a:rPr lang="en-US" altLang="zh-CN" sz="1400" dirty="0">
                <a:solidFill>
                  <a:srgbClr val="1B4C98"/>
                </a:solidFill>
                <a:latin typeface="方正大黑简体" pitchFamily="65" charset="-122"/>
                <a:ea typeface="方正大黑简体" pitchFamily="65" charset="-122"/>
              </a:rPr>
              <a:t>3</a:t>
            </a:r>
            <a:r>
              <a:rPr lang="zh-CN" altLang="en-US" sz="1400" dirty="0">
                <a:solidFill>
                  <a:srgbClr val="1B4C98"/>
                </a:solidFill>
                <a:latin typeface="方正大黑简体" pitchFamily="65" charset="-122"/>
                <a:ea typeface="方正大黑简体" pitchFamily="65" charset="-122"/>
              </a:rPr>
              <a:t>月</a:t>
            </a:r>
            <a:endParaRPr lang="zh-CN" altLang="en-US" dirty="0">
              <a:solidFill>
                <a:srgbClr val="1B4C98"/>
              </a:solidFill>
              <a:latin typeface="方正大黑简体" pitchFamily="65" charset="-122"/>
              <a:ea typeface="方正大黑简体" pitchFamily="65" charset="-122"/>
            </a:endParaRPr>
          </a:p>
        </p:txBody>
      </p:sp>
      <p:sp>
        <p:nvSpPr>
          <p:cNvPr id="107" name="TextBox 106"/>
          <p:cNvSpPr txBox="1"/>
          <p:nvPr/>
        </p:nvSpPr>
        <p:spPr>
          <a:xfrm>
            <a:off x="2880889" y="4520980"/>
            <a:ext cx="463588" cy="307777"/>
          </a:xfrm>
          <a:prstGeom prst="rect">
            <a:avLst/>
          </a:prstGeom>
          <a:noFill/>
        </p:spPr>
        <p:txBody>
          <a:bodyPr wrap="none" rtlCol="0">
            <a:spAutoFit/>
          </a:bodyPr>
          <a:lstStyle/>
          <a:p>
            <a:r>
              <a:rPr lang="en-US" altLang="zh-CN" sz="1400" dirty="0">
                <a:solidFill>
                  <a:srgbClr val="1B4C98"/>
                </a:solidFill>
                <a:latin typeface="方正大黑简体" pitchFamily="65" charset="-122"/>
                <a:ea typeface="方正大黑简体" pitchFamily="65" charset="-122"/>
              </a:rPr>
              <a:t>4</a:t>
            </a:r>
            <a:r>
              <a:rPr lang="zh-CN" altLang="en-US" sz="1400" dirty="0">
                <a:solidFill>
                  <a:srgbClr val="1B4C98"/>
                </a:solidFill>
                <a:latin typeface="方正大黑简体" pitchFamily="65" charset="-122"/>
                <a:ea typeface="方正大黑简体" pitchFamily="65" charset="-122"/>
              </a:rPr>
              <a:t>月</a:t>
            </a:r>
            <a:endParaRPr lang="zh-CN" altLang="en-US" dirty="0">
              <a:solidFill>
                <a:srgbClr val="1B4C98"/>
              </a:solidFill>
              <a:latin typeface="方正大黑简体" pitchFamily="65" charset="-122"/>
              <a:ea typeface="方正大黑简体" pitchFamily="65" charset="-122"/>
            </a:endParaRPr>
          </a:p>
        </p:txBody>
      </p:sp>
      <p:sp>
        <p:nvSpPr>
          <p:cNvPr id="108" name="TextBox 107"/>
          <p:cNvSpPr txBox="1"/>
          <p:nvPr/>
        </p:nvSpPr>
        <p:spPr>
          <a:xfrm>
            <a:off x="3525489" y="4520980"/>
            <a:ext cx="463588" cy="307777"/>
          </a:xfrm>
          <a:prstGeom prst="rect">
            <a:avLst/>
          </a:prstGeom>
          <a:noFill/>
        </p:spPr>
        <p:txBody>
          <a:bodyPr wrap="none" rtlCol="0">
            <a:spAutoFit/>
          </a:bodyPr>
          <a:lstStyle/>
          <a:p>
            <a:r>
              <a:rPr lang="en-US" altLang="zh-CN" sz="1400" dirty="0">
                <a:solidFill>
                  <a:srgbClr val="1B4C98"/>
                </a:solidFill>
                <a:latin typeface="方正大黑简体" pitchFamily="65" charset="-122"/>
                <a:ea typeface="方正大黑简体" pitchFamily="65" charset="-122"/>
              </a:rPr>
              <a:t>5</a:t>
            </a:r>
            <a:r>
              <a:rPr lang="zh-CN" altLang="en-US" sz="1400" dirty="0">
                <a:solidFill>
                  <a:srgbClr val="1B4C98"/>
                </a:solidFill>
                <a:latin typeface="方正大黑简体" pitchFamily="65" charset="-122"/>
                <a:ea typeface="方正大黑简体" pitchFamily="65" charset="-122"/>
              </a:rPr>
              <a:t>月</a:t>
            </a:r>
            <a:endParaRPr lang="zh-CN" altLang="en-US" dirty="0">
              <a:solidFill>
                <a:srgbClr val="1B4C98"/>
              </a:solidFill>
              <a:latin typeface="方正大黑简体" pitchFamily="65" charset="-122"/>
              <a:ea typeface="方正大黑简体" pitchFamily="65" charset="-122"/>
            </a:endParaRPr>
          </a:p>
        </p:txBody>
      </p:sp>
      <p:sp>
        <p:nvSpPr>
          <p:cNvPr id="109" name="TextBox 108"/>
          <p:cNvSpPr txBox="1"/>
          <p:nvPr/>
        </p:nvSpPr>
        <p:spPr>
          <a:xfrm>
            <a:off x="4218761" y="4520980"/>
            <a:ext cx="463588" cy="307777"/>
          </a:xfrm>
          <a:prstGeom prst="rect">
            <a:avLst/>
          </a:prstGeom>
          <a:noFill/>
        </p:spPr>
        <p:txBody>
          <a:bodyPr wrap="none" rtlCol="0">
            <a:spAutoFit/>
          </a:bodyPr>
          <a:lstStyle/>
          <a:p>
            <a:r>
              <a:rPr lang="en-US" altLang="zh-CN" sz="1400" dirty="0">
                <a:solidFill>
                  <a:srgbClr val="1B4C98"/>
                </a:solidFill>
                <a:latin typeface="方正大黑简体" pitchFamily="65" charset="-122"/>
                <a:ea typeface="方正大黑简体" pitchFamily="65" charset="-122"/>
              </a:rPr>
              <a:t>6</a:t>
            </a:r>
            <a:r>
              <a:rPr lang="zh-CN" altLang="en-US" sz="1400" dirty="0">
                <a:solidFill>
                  <a:srgbClr val="1B4C98"/>
                </a:solidFill>
                <a:latin typeface="方正大黑简体" pitchFamily="65" charset="-122"/>
                <a:ea typeface="方正大黑简体" pitchFamily="65" charset="-122"/>
              </a:rPr>
              <a:t>月</a:t>
            </a:r>
            <a:endParaRPr lang="zh-CN" altLang="en-US" dirty="0">
              <a:solidFill>
                <a:srgbClr val="1B4C98"/>
              </a:solidFill>
              <a:latin typeface="方正大黑简体" pitchFamily="65" charset="-122"/>
              <a:ea typeface="方正大黑简体" pitchFamily="65" charset="-122"/>
            </a:endParaRPr>
          </a:p>
        </p:txBody>
      </p:sp>
      <p:sp>
        <p:nvSpPr>
          <p:cNvPr id="110" name="TextBox 109"/>
          <p:cNvSpPr txBox="1"/>
          <p:nvPr/>
        </p:nvSpPr>
        <p:spPr>
          <a:xfrm>
            <a:off x="4863238" y="4520980"/>
            <a:ext cx="463588" cy="307777"/>
          </a:xfrm>
          <a:prstGeom prst="rect">
            <a:avLst/>
          </a:prstGeom>
          <a:noFill/>
        </p:spPr>
        <p:txBody>
          <a:bodyPr wrap="none" rtlCol="0">
            <a:spAutoFit/>
          </a:bodyPr>
          <a:lstStyle/>
          <a:p>
            <a:r>
              <a:rPr lang="en-US" altLang="zh-CN" sz="1400" dirty="0">
                <a:solidFill>
                  <a:srgbClr val="1B4C98"/>
                </a:solidFill>
                <a:latin typeface="方正大黑简体" pitchFamily="65" charset="-122"/>
                <a:ea typeface="方正大黑简体" pitchFamily="65" charset="-122"/>
              </a:rPr>
              <a:t>7</a:t>
            </a:r>
            <a:r>
              <a:rPr lang="zh-CN" altLang="en-US" sz="1400" dirty="0">
                <a:solidFill>
                  <a:srgbClr val="1B4C98"/>
                </a:solidFill>
                <a:latin typeface="方正大黑简体" pitchFamily="65" charset="-122"/>
                <a:ea typeface="方正大黑简体" pitchFamily="65" charset="-122"/>
              </a:rPr>
              <a:t>月</a:t>
            </a:r>
            <a:endParaRPr lang="zh-CN" altLang="en-US" dirty="0">
              <a:solidFill>
                <a:srgbClr val="1B4C98"/>
              </a:solidFill>
              <a:latin typeface="方正大黑简体" pitchFamily="65" charset="-122"/>
              <a:ea typeface="方正大黑简体" pitchFamily="65" charset="-122"/>
            </a:endParaRPr>
          </a:p>
        </p:txBody>
      </p:sp>
      <p:sp>
        <p:nvSpPr>
          <p:cNvPr id="111" name="TextBox 110"/>
          <p:cNvSpPr txBox="1"/>
          <p:nvPr/>
        </p:nvSpPr>
        <p:spPr>
          <a:xfrm>
            <a:off x="5545641" y="4520980"/>
            <a:ext cx="463588" cy="307777"/>
          </a:xfrm>
          <a:prstGeom prst="rect">
            <a:avLst/>
          </a:prstGeom>
          <a:noFill/>
        </p:spPr>
        <p:txBody>
          <a:bodyPr wrap="none" rtlCol="0">
            <a:spAutoFit/>
          </a:bodyPr>
          <a:lstStyle/>
          <a:p>
            <a:r>
              <a:rPr lang="en-US" altLang="zh-CN" sz="1400" dirty="0">
                <a:solidFill>
                  <a:srgbClr val="1B4C98"/>
                </a:solidFill>
                <a:latin typeface="方正大黑简体" pitchFamily="65" charset="-122"/>
                <a:ea typeface="方正大黑简体" pitchFamily="65" charset="-122"/>
              </a:rPr>
              <a:t>8</a:t>
            </a:r>
            <a:r>
              <a:rPr lang="zh-CN" altLang="en-US" sz="1400" dirty="0">
                <a:solidFill>
                  <a:srgbClr val="1B4C98"/>
                </a:solidFill>
                <a:latin typeface="方正大黑简体" pitchFamily="65" charset="-122"/>
                <a:ea typeface="方正大黑简体" pitchFamily="65" charset="-122"/>
              </a:rPr>
              <a:t>月</a:t>
            </a:r>
            <a:endParaRPr lang="zh-CN" altLang="en-US" dirty="0">
              <a:solidFill>
                <a:srgbClr val="1B4C98"/>
              </a:solidFill>
              <a:latin typeface="方正大黑简体" pitchFamily="65" charset="-122"/>
              <a:ea typeface="方正大黑简体" pitchFamily="65" charset="-122"/>
            </a:endParaRPr>
          </a:p>
        </p:txBody>
      </p:sp>
      <p:sp>
        <p:nvSpPr>
          <p:cNvPr id="112" name="TextBox 111"/>
          <p:cNvSpPr txBox="1"/>
          <p:nvPr/>
        </p:nvSpPr>
        <p:spPr>
          <a:xfrm>
            <a:off x="6257400" y="4520980"/>
            <a:ext cx="463588" cy="307777"/>
          </a:xfrm>
          <a:prstGeom prst="rect">
            <a:avLst/>
          </a:prstGeom>
          <a:noFill/>
        </p:spPr>
        <p:txBody>
          <a:bodyPr wrap="none" rtlCol="0">
            <a:spAutoFit/>
          </a:bodyPr>
          <a:lstStyle/>
          <a:p>
            <a:r>
              <a:rPr lang="en-US" altLang="zh-CN" sz="1400" dirty="0">
                <a:solidFill>
                  <a:srgbClr val="1B4C98"/>
                </a:solidFill>
                <a:latin typeface="方正大黑简体" pitchFamily="65" charset="-122"/>
                <a:ea typeface="方正大黑简体" pitchFamily="65" charset="-122"/>
              </a:rPr>
              <a:t>9</a:t>
            </a:r>
            <a:r>
              <a:rPr lang="zh-CN" altLang="en-US" sz="1400" dirty="0">
                <a:solidFill>
                  <a:srgbClr val="1B4C98"/>
                </a:solidFill>
                <a:latin typeface="方正大黑简体" pitchFamily="65" charset="-122"/>
                <a:ea typeface="方正大黑简体" pitchFamily="65" charset="-122"/>
              </a:rPr>
              <a:t>月</a:t>
            </a:r>
            <a:endParaRPr lang="zh-CN" altLang="en-US" dirty="0">
              <a:solidFill>
                <a:srgbClr val="1B4C98"/>
              </a:solidFill>
              <a:latin typeface="方正大黑简体" pitchFamily="65" charset="-122"/>
              <a:ea typeface="方正大黑简体" pitchFamily="65" charset="-122"/>
            </a:endParaRPr>
          </a:p>
        </p:txBody>
      </p:sp>
      <p:sp>
        <p:nvSpPr>
          <p:cNvPr id="113" name="TextBox 112"/>
          <p:cNvSpPr txBox="1"/>
          <p:nvPr/>
        </p:nvSpPr>
        <p:spPr>
          <a:xfrm>
            <a:off x="6932203" y="4520980"/>
            <a:ext cx="562975" cy="307777"/>
          </a:xfrm>
          <a:prstGeom prst="rect">
            <a:avLst/>
          </a:prstGeom>
          <a:noFill/>
        </p:spPr>
        <p:txBody>
          <a:bodyPr wrap="none" rtlCol="0">
            <a:spAutoFit/>
          </a:bodyPr>
          <a:lstStyle/>
          <a:p>
            <a:r>
              <a:rPr lang="en-US" altLang="zh-CN" sz="1400" dirty="0">
                <a:solidFill>
                  <a:srgbClr val="1B4C98"/>
                </a:solidFill>
                <a:latin typeface="方正大黑简体" pitchFamily="65" charset="-122"/>
                <a:ea typeface="方正大黑简体" pitchFamily="65" charset="-122"/>
              </a:rPr>
              <a:t>10</a:t>
            </a:r>
            <a:r>
              <a:rPr lang="zh-CN" altLang="en-US" sz="1400" dirty="0">
                <a:solidFill>
                  <a:srgbClr val="1B4C98"/>
                </a:solidFill>
                <a:latin typeface="方正大黑简体" pitchFamily="65" charset="-122"/>
                <a:ea typeface="方正大黑简体" pitchFamily="65" charset="-122"/>
              </a:rPr>
              <a:t>月</a:t>
            </a:r>
            <a:endParaRPr lang="zh-CN" altLang="en-US" dirty="0">
              <a:solidFill>
                <a:srgbClr val="1B4C98"/>
              </a:solidFill>
              <a:latin typeface="方正大黑简体" pitchFamily="65" charset="-122"/>
              <a:ea typeface="方正大黑简体" pitchFamily="65" charset="-122"/>
            </a:endParaRPr>
          </a:p>
        </p:txBody>
      </p:sp>
      <p:sp>
        <p:nvSpPr>
          <p:cNvPr id="114" name="TextBox 113"/>
          <p:cNvSpPr txBox="1"/>
          <p:nvPr/>
        </p:nvSpPr>
        <p:spPr>
          <a:xfrm>
            <a:off x="7646164" y="4520980"/>
            <a:ext cx="562975" cy="307777"/>
          </a:xfrm>
          <a:prstGeom prst="rect">
            <a:avLst/>
          </a:prstGeom>
          <a:noFill/>
        </p:spPr>
        <p:txBody>
          <a:bodyPr wrap="none" rtlCol="0">
            <a:spAutoFit/>
          </a:bodyPr>
          <a:lstStyle/>
          <a:p>
            <a:r>
              <a:rPr lang="en-US" altLang="zh-CN" sz="1400" dirty="0">
                <a:solidFill>
                  <a:srgbClr val="1B4C98"/>
                </a:solidFill>
                <a:latin typeface="方正大黑简体" pitchFamily="65" charset="-122"/>
                <a:ea typeface="方正大黑简体" pitchFamily="65" charset="-122"/>
              </a:rPr>
              <a:t>11</a:t>
            </a:r>
            <a:r>
              <a:rPr lang="zh-CN" altLang="en-US" sz="1400" dirty="0">
                <a:solidFill>
                  <a:srgbClr val="1B4C98"/>
                </a:solidFill>
                <a:latin typeface="方正大黑简体" pitchFamily="65" charset="-122"/>
                <a:ea typeface="方正大黑简体" pitchFamily="65" charset="-122"/>
              </a:rPr>
              <a:t>月</a:t>
            </a:r>
            <a:endParaRPr lang="zh-CN" altLang="en-US" dirty="0">
              <a:solidFill>
                <a:srgbClr val="1B4C98"/>
              </a:solidFill>
              <a:latin typeface="方正大黑简体" pitchFamily="65" charset="-122"/>
              <a:ea typeface="方正大黑简体" pitchFamily="65" charset="-122"/>
            </a:endParaRPr>
          </a:p>
        </p:txBody>
      </p:sp>
      <p:sp>
        <p:nvSpPr>
          <p:cNvPr id="115" name="TextBox 114"/>
          <p:cNvSpPr txBox="1"/>
          <p:nvPr/>
        </p:nvSpPr>
        <p:spPr>
          <a:xfrm>
            <a:off x="8290522" y="4520980"/>
            <a:ext cx="562975" cy="307777"/>
          </a:xfrm>
          <a:prstGeom prst="rect">
            <a:avLst/>
          </a:prstGeom>
          <a:noFill/>
        </p:spPr>
        <p:txBody>
          <a:bodyPr wrap="none" rtlCol="0">
            <a:spAutoFit/>
          </a:bodyPr>
          <a:lstStyle/>
          <a:p>
            <a:r>
              <a:rPr lang="en-US" altLang="zh-CN" sz="1400" dirty="0">
                <a:solidFill>
                  <a:srgbClr val="1B4C98"/>
                </a:solidFill>
                <a:latin typeface="方正大黑简体" pitchFamily="65" charset="-122"/>
                <a:ea typeface="方正大黑简体" pitchFamily="65" charset="-122"/>
              </a:rPr>
              <a:t>12</a:t>
            </a:r>
            <a:r>
              <a:rPr lang="zh-CN" altLang="en-US" sz="1400" dirty="0">
                <a:solidFill>
                  <a:srgbClr val="1B4C98"/>
                </a:solidFill>
                <a:latin typeface="方正大黑简体" pitchFamily="65" charset="-122"/>
                <a:ea typeface="方正大黑简体" pitchFamily="65" charset="-122"/>
              </a:rPr>
              <a:t>月</a:t>
            </a:r>
            <a:endParaRPr lang="zh-CN" altLang="en-US" dirty="0">
              <a:solidFill>
                <a:srgbClr val="1B4C98"/>
              </a:solidFill>
              <a:latin typeface="方正大黑简体" pitchFamily="65" charset="-122"/>
              <a:ea typeface="方正大黑简体" pitchFamily="65" charset="-122"/>
            </a:endParaRPr>
          </a:p>
        </p:txBody>
      </p:sp>
      <p:sp>
        <p:nvSpPr>
          <p:cNvPr id="117" name="TextBox 116"/>
          <p:cNvSpPr txBox="1"/>
          <p:nvPr/>
        </p:nvSpPr>
        <p:spPr>
          <a:xfrm>
            <a:off x="1194727" y="3823700"/>
            <a:ext cx="1107996" cy="276999"/>
          </a:xfrm>
          <a:prstGeom prst="rect">
            <a:avLst/>
          </a:prstGeom>
          <a:noFill/>
        </p:spPr>
        <p:txBody>
          <a:bodyPr wrap="non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输入你的标题</a:t>
            </a:r>
          </a:p>
        </p:txBody>
      </p:sp>
      <p:sp>
        <p:nvSpPr>
          <p:cNvPr id="118" name="TextBox 117"/>
          <p:cNvSpPr txBox="1"/>
          <p:nvPr/>
        </p:nvSpPr>
        <p:spPr>
          <a:xfrm>
            <a:off x="1893906" y="3462069"/>
            <a:ext cx="1107996" cy="276999"/>
          </a:xfrm>
          <a:prstGeom prst="rect">
            <a:avLst/>
          </a:prstGeom>
          <a:noFill/>
        </p:spPr>
        <p:txBody>
          <a:bodyPr wrap="non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输入你的标题</a:t>
            </a:r>
          </a:p>
        </p:txBody>
      </p:sp>
      <p:sp>
        <p:nvSpPr>
          <p:cNvPr id="119" name="TextBox 118"/>
          <p:cNvSpPr txBox="1"/>
          <p:nvPr/>
        </p:nvSpPr>
        <p:spPr>
          <a:xfrm>
            <a:off x="1893906" y="2172127"/>
            <a:ext cx="1107996" cy="276999"/>
          </a:xfrm>
          <a:prstGeom prst="rect">
            <a:avLst/>
          </a:prstGeom>
          <a:noFill/>
        </p:spPr>
        <p:txBody>
          <a:bodyPr wrap="non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输入你的标题</a:t>
            </a:r>
          </a:p>
        </p:txBody>
      </p:sp>
      <p:sp>
        <p:nvSpPr>
          <p:cNvPr id="120" name="TextBox 119"/>
          <p:cNvSpPr txBox="1"/>
          <p:nvPr/>
        </p:nvSpPr>
        <p:spPr>
          <a:xfrm>
            <a:off x="3285391" y="3202673"/>
            <a:ext cx="1107996" cy="276999"/>
          </a:xfrm>
          <a:prstGeom prst="rect">
            <a:avLst/>
          </a:prstGeom>
          <a:noFill/>
        </p:spPr>
        <p:txBody>
          <a:bodyPr wrap="non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输入你的标题</a:t>
            </a:r>
          </a:p>
        </p:txBody>
      </p:sp>
      <p:sp>
        <p:nvSpPr>
          <p:cNvPr id="121" name="TextBox 120"/>
          <p:cNvSpPr txBox="1"/>
          <p:nvPr/>
        </p:nvSpPr>
        <p:spPr>
          <a:xfrm>
            <a:off x="3300131" y="2013529"/>
            <a:ext cx="1107996" cy="276999"/>
          </a:xfrm>
          <a:prstGeom prst="rect">
            <a:avLst/>
          </a:prstGeom>
          <a:noFill/>
        </p:spPr>
        <p:txBody>
          <a:bodyPr wrap="non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输入你的标题</a:t>
            </a:r>
          </a:p>
        </p:txBody>
      </p:sp>
      <p:sp>
        <p:nvSpPr>
          <p:cNvPr id="122" name="TextBox 121"/>
          <p:cNvSpPr txBox="1"/>
          <p:nvPr/>
        </p:nvSpPr>
        <p:spPr>
          <a:xfrm>
            <a:off x="4615115" y="3024109"/>
            <a:ext cx="1107996" cy="276999"/>
          </a:xfrm>
          <a:prstGeom prst="rect">
            <a:avLst/>
          </a:prstGeom>
          <a:noFill/>
        </p:spPr>
        <p:txBody>
          <a:bodyPr wrap="non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输入你的标题</a:t>
            </a:r>
          </a:p>
        </p:txBody>
      </p:sp>
      <p:sp>
        <p:nvSpPr>
          <p:cNvPr id="123" name="TextBox 122"/>
          <p:cNvSpPr txBox="1"/>
          <p:nvPr/>
        </p:nvSpPr>
        <p:spPr>
          <a:xfrm>
            <a:off x="5149404" y="1672278"/>
            <a:ext cx="1107996" cy="276999"/>
          </a:xfrm>
          <a:prstGeom prst="rect">
            <a:avLst/>
          </a:prstGeom>
          <a:noFill/>
        </p:spPr>
        <p:txBody>
          <a:bodyPr wrap="non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输入你的标题</a:t>
            </a:r>
          </a:p>
        </p:txBody>
      </p:sp>
      <p:sp>
        <p:nvSpPr>
          <p:cNvPr id="124" name="TextBox 123"/>
          <p:cNvSpPr txBox="1"/>
          <p:nvPr/>
        </p:nvSpPr>
        <p:spPr>
          <a:xfrm>
            <a:off x="5990902" y="3392528"/>
            <a:ext cx="1107996" cy="276999"/>
          </a:xfrm>
          <a:prstGeom prst="rect">
            <a:avLst/>
          </a:prstGeom>
          <a:noFill/>
        </p:spPr>
        <p:txBody>
          <a:bodyPr wrap="non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输入你的标题</a:t>
            </a:r>
          </a:p>
        </p:txBody>
      </p:sp>
      <p:sp>
        <p:nvSpPr>
          <p:cNvPr id="125" name="TextBox 124"/>
          <p:cNvSpPr txBox="1"/>
          <p:nvPr/>
        </p:nvSpPr>
        <p:spPr>
          <a:xfrm>
            <a:off x="6574812" y="2172127"/>
            <a:ext cx="1107996" cy="276999"/>
          </a:xfrm>
          <a:prstGeom prst="rect">
            <a:avLst/>
          </a:prstGeom>
          <a:noFill/>
        </p:spPr>
        <p:txBody>
          <a:bodyPr wrap="non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输入你的标题</a:t>
            </a:r>
          </a:p>
        </p:txBody>
      </p:sp>
      <p:sp>
        <p:nvSpPr>
          <p:cNvPr id="126" name="TextBox 125"/>
          <p:cNvSpPr txBox="1"/>
          <p:nvPr/>
        </p:nvSpPr>
        <p:spPr>
          <a:xfrm>
            <a:off x="7378526" y="3480937"/>
            <a:ext cx="1107996" cy="276999"/>
          </a:xfrm>
          <a:prstGeom prst="rect">
            <a:avLst/>
          </a:prstGeom>
          <a:noFill/>
        </p:spPr>
        <p:txBody>
          <a:bodyPr wrap="non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输入你的标题</a:t>
            </a:r>
          </a:p>
        </p:txBody>
      </p:sp>
      <p:sp>
        <p:nvSpPr>
          <p:cNvPr id="127" name="TextBox 126"/>
          <p:cNvSpPr txBox="1"/>
          <p:nvPr/>
        </p:nvSpPr>
        <p:spPr>
          <a:xfrm>
            <a:off x="7845381" y="1533778"/>
            <a:ext cx="1107996" cy="276999"/>
          </a:xfrm>
          <a:prstGeom prst="rect">
            <a:avLst/>
          </a:prstGeom>
          <a:noFill/>
        </p:spPr>
        <p:txBody>
          <a:bodyPr wrap="non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输入你的标题</a:t>
            </a:r>
          </a:p>
        </p:txBody>
      </p:sp>
      <p:sp>
        <p:nvSpPr>
          <p:cNvPr id="129" name="矩形 128"/>
          <p:cNvSpPr/>
          <p:nvPr/>
        </p:nvSpPr>
        <p:spPr>
          <a:xfrm>
            <a:off x="1066551" y="555526"/>
            <a:ext cx="4498158" cy="584775"/>
          </a:xfrm>
          <a:prstGeom prst="rect">
            <a:avLst/>
          </a:prstGeom>
        </p:spPr>
        <p:txBody>
          <a:bodyPr wrap="square">
            <a:spAutoFit/>
          </a:bodyPr>
          <a:lstStyle/>
          <a:p>
            <a:r>
              <a:rPr lang="en-US" altLang="zh-CN" sz="3200" b="1" dirty="0">
                <a:solidFill>
                  <a:srgbClr val="0070C0"/>
                </a:solidFill>
                <a:latin typeface="N.O.- Movement" pitchFamily="2" charset="0"/>
              </a:rPr>
              <a:t>MONTHLY SALES</a:t>
            </a:r>
            <a:endParaRPr lang="zh-CN" altLang="en-US" sz="3200" b="1" dirty="0">
              <a:solidFill>
                <a:srgbClr val="0070C0"/>
              </a:solidFill>
              <a:latin typeface="N.O.- Movement" pitchFamily="2" charset="0"/>
            </a:endParaRPr>
          </a:p>
        </p:txBody>
      </p:sp>
      <p:sp>
        <p:nvSpPr>
          <p:cNvPr id="130" name="文本框 2"/>
          <p:cNvSpPr txBox="1">
            <a:spLocks noChangeArrowheads="1"/>
          </p:cNvSpPr>
          <p:nvPr/>
        </p:nvSpPr>
        <p:spPr bwMode="auto">
          <a:xfrm>
            <a:off x="1115616" y="1062921"/>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每月</a:t>
            </a:r>
            <a:r>
              <a:rPr lang="en-US" altLang="zh-CN" sz="14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季度业务</a:t>
            </a:r>
          </a:p>
        </p:txBody>
      </p:sp>
      <p:sp>
        <p:nvSpPr>
          <p:cNvPr id="131" name="矩形 130"/>
          <p:cNvSpPr/>
          <p:nvPr/>
        </p:nvSpPr>
        <p:spPr>
          <a:xfrm>
            <a:off x="1120398" y="1368573"/>
            <a:ext cx="1578038" cy="45719"/>
          </a:xfrm>
          <a:prstGeom prst="rect">
            <a:avLst/>
          </a:prstGeom>
          <a:gradFill>
            <a:gsLst>
              <a:gs pos="0">
                <a:srgbClr val="0E347D"/>
              </a:gs>
              <a:gs pos="75000">
                <a:srgbClr val="1B4C98"/>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3" name="直接连接符 132"/>
          <p:cNvCxnSpPr/>
          <p:nvPr/>
        </p:nvCxnSpPr>
        <p:spPr>
          <a:xfrm>
            <a:off x="948450" y="4217786"/>
            <a:ext cx="0" cy="15416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939968" y="4381590"/>
            <a:ext cx="766224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642113" y="4217786"/>
            <a:ext cx="0" cy="15416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2335776" y="4217786"/>
            <a:ext cx="0" cy="15416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3029439" y="4217786"/>
            <a:ext cx="0" cy="15416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3723102" y="4217786"/>
            <a:ext cx="0" cy="15416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a:off x="4416765" y="4217786"/>
            <a:ext cx="0" cy="15416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5110428" y="4217786"/>
            <a:ext cx="0" cy="15416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a:off x="5804091" y="4217786"/>
            <a:ext cx="0" cy="15416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a:off x="6497754" y="4217786"/>
            <a:ext cx="0" cy="15416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7191417" y="4217786"/>
            <a:ext cx="0" cy="15416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7885080" y="4217786"/>
            <a:ext cx="0" cy="15416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8578740" y="4217786"/>
            <a:ext cx="0" cy="154164"/>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9"/>
                                        </p:tgtEl>
                                        <p:attrNameLst>
                                          <p:attrName>style.visibility</p:attrName>
                                        </p:attrNameLst>
                                      </p:cBhvr>
                                      <p:to>
                                        <p:strVal val="visible"/>
                                      </p:to>
                                    </p:set>
                                    <p:anim calcmode="lin" valueType="num">
                                      <p:cBhvr>
                                        <p:cTn id="7" dur="500" fill="hold"/>
                                        <p:tgtEl>
                                          <p:spTgt spid="1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9"/>
                                        </p:tgtEl>
                                        <p:attrNameLst>
                                          <p:attrName>ppt_y</p:attrName>
                                        </p:attrNameLst>
                                      </p:cBhvr>
                                      <p:tavLst>
                                        <p:tav tm="0">
                                          <p:val>
                                            <p:strVal val="#ppt_y"/>
                                          </p:val>
                                        </p:tav>
                                        <p:tav tm="100000">
                                          <p:val>
                                            <p:strVal val="#ppt_y"/>
                                          </p:val>
                                        </p:tav>
                                      </p:tavLst>
                                    </p:anim>
                                    <p:anim calcmode="lin" valueType="num">
                                      <p:cBhvr>
                                        <p:cTn id="9" dur="500" fill="hold"/>
                                        <p:tgtEl>
                                          <p:spTgt spid="1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9"/>
                                        </p:tgtEl>
                                      </p:cBhvr>
                                    </p:animEffect>
                                  </p:childTnLst>
                                </p:cTn>
                              </p:par>
                            </p:childTnLst>
                          </p:cTn>
                        </p:par>
                        <p:par>
                          <p:cTn id="12" fill="hold">
                            <p:stCondLst>
                              <p:cond delay="1100"/>
                            </p:stCondLst>
                            <p:childTnLst>
                              <p:par>
                                <p:cTn id="13" presetID="16" presetClass="entr" presetSubtype="21" fill="hold" grpId="0" nodeType="afterEffect">
                                  <p:stCondLst>
                                    <p:cond delay="0"/>
                                  </p:stCondLst>
                                  <p:childTnLst>
                                    <p:set>
                                      <p:cBhvr>
                                        <p:cTn id="14" dur="1" fill="hold">
                                          <p:stCondLst>
                                            <p:cond delay="0"/>
                                          </p:stCondLst>
                                        </p:cTn>
                                        <p:tgtEl>
                                          <p:spTgt spid="130"/>
                                        </p:tgtEl>
                                        <p:attrNameLst>
                                          <p:attrName>style.visibility</p:attrName>
                                        </p:attrNameLst>
                                      </p:cBhvr>
                                      <p:to>
                                        <p:strVal val="visible"/>
                                      </p:to>
                                    </p:set>
                                    <p:animEffect transition="in" filter="barn(inVertical)">
                                      <p:cBhvr>
                                        <p:cTn id="15" dur="500"/>
                                        <p:tgtEl>
                                          <p:spTgt spid="130"/>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1"/>
                                        </p:tgtEl>
                                        <p:attrNameLst>
                                          <p:attrName>style.visibility</p:attrName>
                                        </p:attrNameLst>
                                      </p:cBhvr>
                                      <p:to>
                                        <p:strVal val="visible"/>
                                      </p:to>
                                    </p:set>
                                    <p:animEffect transition="in" filter="wipe(down)">
                                      <p:cBhvr>
                                        <p:cTn id="18" dur="500"/>
                                        <p:tgtEl>
                                          <p:spTgt spid="1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7"/>
                                        </p:tgtEl>
                                        <p:attrNameLst>
                                          <p:attrName>style.visibility</p:attrName>
                                        </p:attrNameLst>
                                      </p:cBhvr>
                                      <p:to>
                                        <p:strVal val="visible"/>
                                      </p:to>
                                    </p:set>
                                    <p:animEffect transition="in" filter="wipe(left)">
                                      <p:cBhvr>
                                        <p:cTn id="28" dur="500"/>
                                        <p:tgtEl>
                                          <p:spTgt spid="11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wipe(left)">
                                      <p:cBhvr>
                                        <p:cTn id="43" dur="500"/>
                                        <p:tgtEl>
                                          <p:spTgt spid="118"/>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down)">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19"/>
                                        </p:tgtEl>
                                        <p:attrNameLst>
                                          <p:attrName>style.visibility</p:attrName>
                                        </p:attrNameLst>
                                      </p:cBhvr>
                                      <p:to>
                                        <p:strVal val="visible"/>
                                      </p:to>
                                    </p:set>
                                    <p:animEffect transition="in" filter="wipe(left)">
                                      <p:cBhvr>
                                        <p:cTn id="58" dur="500"/>
                                        <p:tgtEl>
                                          <p:spTgt spid="11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left)">
                                      <p:cBhvr>
                                        <p:cTn id="63" dur="500"/>
                                        <p:tgtEl>
                                          <p:spTgt spid="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500"/>
                                        <p:tgtEl>
                                          <p:spTgt spid="41"/>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120"/>
                                        </p:tgtEl>
                                        <p:attrNameLst>
                                          <p:attrName>style.visibility</p:attrName>
                                        </p:attrNameLst>
                                      </p:cBhvr>
                                      <p:to>
                                        <p:strVal val="visible"/>
                                      </p:to>
                                    </p:set>
                                    <p:animEffect transition="in" filter="wipe(left)">
                                      <p:cBhvr>
                                        <p:cTn id="73" dur="500"/>
                                        <p:tgtEl>
                                          <p:spTgt spid="120"/>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nodeType="click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down)">
                                      <p:cBhvr>
                                        <p:cTn id="78" dur="500"/>
                                        <p:tgtEl>
                                          <p:spTgt spid="9"/>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fade">
                                      <p:cBhvr>
                                        <p:cTn id="83" dur="500"/>
                                        <p:tgtEl>
                                          <p:spTgt spid="48"/>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121"/>
                                        </p:tgtEl>
                                        <p:attrNameLst>
                                          <p:attrName>style.visibility</p:attrName>
                                        </p:attrNameLst>
                                      </p:cBhvr>
                                      <p:to>
                                        <p:strVal val="visible"/>
                                      </p:to>
                                    </p:set>
                                    <p:animEffect transition="in" filter="wipe(left)">
                                      <p:cBhvr>
                                        <p:cTn id="88" dur="500"/>
                                        <p:tgtEl>
                                          <p:spTgt spid="121"/>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wipe(left)">
                                      <p:cBhvr>
                                        <p:cTn id="93" dur="500"/>
                                        <p:tgtEl>
                                          <p:spTgt spid="10"/>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55"/>
                                        </p:tgtEl>
                                        <p:attrNameLst>
                                          <p:attrName>style.visibility</p:attrName>
                                        </p:attrNameLst>
                                      </p:cBhvr>
                                      <p:to>
                                        <p:strVal val="visible"/>
                                      </p:to>
                                    </p:set>
                                    <p:animEffect transition="in" filter="fade">
                                      <p:cBhvr>
                                        <p:cTn id="98" dur="500"/>
                                        <p:tgtEl>
                                          <p:spTgt spid="55"/>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122"/>
                                        </p:tgtEl>
                                        <p:attrNameLst>
                                          <p:attrName>style.visibility</p:attrName>
                                        </p:attrNameLst>
                                      </p:cBhvr>
                                      <p:to>
                                        <p:strVal val="visible"/>
                                      </p:to>
                                    </p:set>
                                    <p:animEffect transition="in" filter="wipe(left)">
                                      <p:cBhvr>
                                        <p:cTn id="103" dur="500"/>
                                        <p:tgtEl>
                                          <p:spTgt spid="122"/>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4" fill="hold" nodeType="clickEffect">
                                  <p:stCondLst>
                                    <p:cond delay="0"/>
                                  </p:stCondLst>
                                  <p:childTnLst>
                                    <p:set>
                                      <p:cBhvr>
                                        <p:cTn id="107" dur="1" fill="hold">
                                          <p:stCondLst>
                                            <p:cond delay="0"/>
                                          </p:stCondLst>
                                        </p:cTn>
                                        <p:tgtEl>
                                          <p:spTgt spid="11"/>
                                        </p:tgtEl>
                                        <p:attrNameLst>
                                          <p:attrName>style.visibility</p:attrName>
                                        </p:attrNameLst>
                                      </p:cBhvr>
                                      <p:to>
                                        <p:strVal val="visible"/>
                                      </p:to>
                                    </p:set>
                                    <p:animEffect transition="in" filter="wipe(down)">
                                      <p:cBhvr>
                                        <p:cTn id="108" dur="500"/>
                                        <p:tgtEl>
                                          <p:spTgt spid="11"/>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62"/>
                                        </p:tgtEl>
                                        <p:attrNameLst>
                                          <p:attrName>style.visibility</p:attrName>
                                        </p:attrNameLst>
                                      </p:cBhvr>
                                      <p:to>
                                        <p:strVal val="visible"/>
                                      </p:to>
                                    </p:set>
                                    <p:animEffect transition="in" filter="fade">
                                      <p:cBhvr>
                                        <p:cTn id="113" dur="500"/>
                                        <p:tgtEl>
                                          <p:spTgt spid="62"/>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4" fill="hold" nodeType="clickEffect">
                                  <p:stCondLst>
                                    <p:cond delay="0"/>
                                  </p:stCondLst>
                                  <p:childTnLst>
                                    <p:set>
                                      <p:cBhvr>
                                        <p:cTn id="117" dur="1" fill="hold">
                                          <p:stCondLst>
                                            <p:cond delay="0"/>
                                          </p:stCondLst>
                                        </p:cTn>
                                        <p:tgtEl>
                                          <p:spTgt spid="12"/>
                                        </p:tgtEl>
                                        <p:attrNameLst>
                                          <p:attrName>style.visibility</p:attrName>
                                        </p:attrNameLst>
                                      </p:cBhvr>
                                      <p:to>
                                        <p:strVal val="visible"/>
                                      </p:to>
                                    </p:set>
                                    <p:animEffect transition="in" filter="wipe(down)">
                                      <p:cBhvr>
                                        <p:cTn id="118" dur="500"/>
                                        <p:tgtEl>
                                          <p:spTgt spid="12"/>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69"/>
                                        </p:tgtEl>
                                        <p:attrNameLst>
                                          <p:attrName>style.visibility</p:attrName>
                                        </p:attrNameLst>
                                      </p:cBhvr>
                                      <p:to>
                                        <p:strVal val="visible"/>
                                      </p:to>
                                    </p:set>
                                    <p:animEffect transition="in" filter="fade">
                                      <p:cBhvr>
                                        <p:cTn id="123" dur="500"/>
                                        <p:tgtEl>
                                          <p:spTgt spid="69"/>
                                        </p:tgtEl>
                                      </p:cBhvr>
                                    </p:animEffect>
                                  </p:childTnLst>
                                </p:cTn>
                              </p:par>
                            </p:childTnLst>
                          </p:cTn>
                        </p:par>
                      </p:childTnLst>
                    </p:cTn>
                  </p:par>
                  <p:par>
                    <p:cTn id="124" fill="hold">
                      <p:stCondLst>
                        <p:cond delay="indefinite"/>
                      </p:stCondLst>
                      <p:childTnLst>
                        <p:par>
                          <p:cTn id="125" fill="hold">
                            <p:stCondLst>
                              <p:cond delay="0"/>
                            </p:stCondLst>
                            <p:childTnLst>
                              <p:par>
                                <p:cTn id="126" presetID="22" presetClass="entr" presetSubtype="8" fill="hold" grpId="0" nodeType="clickEffect">
                                  <p:stCondLst>
                                    <p:cond delay="0"/>
                                  </p:stCondLst>
                                  <p:childTnLst>
                                    <p:set>
                                      <p:cBhvr>
                                        <p:cTn id="127" dur="1" fill="hold">
                                          <p:stCondLst>
                                            <p:cond delay="0"/>
                                          </p:stCondLst>
                                        </p:cTn>
                                        <p:tgtEl>
                                          <p:spTgt spid="123"/>
                                        </p:tgtEl>
                                        <p:attrNameLst>
                                          <p:attrName>style.visibility</p:attrName>
                                        </p:attrNameLst>
                                      </p:cBhvr>
                                      <p:to>
                                        <p:strVal val="visible"/>
                                      </p:to>
                                    </p:set>
                                    <p:animEffect transition="in" filter="wipe(left)">
                                      <p:cBhvr>
                                        <p:cTn id="128" dur="500"/>
                                        <p:tgtEl>
                                          <p:spTgt spid="123"/>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8" fill="hold" nodeType="clickEffect">
                                  <p:stCondLst>
                                    <p:cond delay="0"/>
                                  </p:stCondLst>
                                  <p:childTnLst>
                                    <p:set>
                                      <p:cBhvr>
                                        <p:cTn id="132" dur="1" fill="hold">
                                          <p:stCondLst>
                                            <p:cond delay="0"/>
                                          </p:stCondLst>
                                        </p:cTn>
                                        <p:tgtEl>
                                          <p:spTgt spid="14"/>
                                        </p:tgtEl>
                                        <p:attrNameLst>
                                          <p:attrName>style.visibility</p:attrName>
                                        </p:attrNameLst>
                                      </p:cBhvr>
                                      <p:to>
                                        <p:strVal val="visible"/>
                                      </p:to>
                                    </p:set>
                                    <p:animEffect transition="in" filter="wipe(left)">
                                      <p:cBhvr>
                                        <p:cTn id="133" dur="500"/>
                                        <p:tgtEl>
                                          <p:spTgt spid="14"/>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nodeType="clickEffect">
                                  <p:stCondLst>
                                    <p:cond delay="0"/>
                                  </p:stCondLst>
                                  <p:childTnLst>
                                    <p:set>
                                      <p:cBhvr>
                                        <p:cTn id="137" dur="1" fill="hold">
                                          <p:stCondLst>
                                            <p:cond delay="0"/>
                                          </p:stCondLst>
                                        </p:cTn>
                                        <p:tgtEl>
                                          <p:spTgt spid="76"/>
                                        </p:tgtEl>
                                        <p:attrNameLst>
                                          <p:attrName>style.visibility</p:attrName>
                                        </p:attrNameLst>
                                      </p:cBhvr>
                                      <p:to>
                                        <p:strVal val="visible"/>
                                      </p:to>
                                    </p:set>
                                    <p:animEffect transition="in" filter="fade">
                                      <p:cBhvr>
                                        <p:cTn id="138" dur="500"/>
                                        <p:tgtEl>
                                          <p:spTgt spid="76"/>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8" fill="hold" grpId="0" nodeType="clickEffect">
                                  <p:stCondLst>
                                    <p:cond delay="0"/>
                                  </p:stCondLst>
                                  <p:childTnLst>
                                    <p:set>
                                      <p:cBhvr>
                                        <p:cTn id="142" dur="1" fill="hold">
                                          <p:stCondLst>
                                            <p:cond delay="0"/>
                                          </p:stCondLst>
                                        </p:cTn>
                                        <p:tgtEl>
                                          <p:spTgt spid="124"/>
                                        </p:tgtEl>
                                        <p:attrNameLst>
                                          <p:attrName>style.visibility</p:attrName>
                                        </p:attrNameLst>
                                      </p:cBhvr>
                                      <p:to>
                                        <p:strVal val="visible"/>
                                      </p:to>
                                    </p:set>
                                    <p:animEffect transition="in" filter="wipe(left)">
                                      <p:cBhvr>
                                        <p:cTn id="143" dur="500"/>
                                        <p:tgtEl>
                                          <p:spTgt spid="124"/>
                                        </p:tgtEl>
                                      </p:cBhvr>
                                    </p:animEffect>
                                  </p:childTnLst>
                                </p:cTn>
                              </p:par>
                            </p:childTnLst>
                          </p:cTn>
                        </p:par>
                      </p:childTnLst>
                    </p:cTn>
                  </p:par>
                  <p:par>
                    <p:cTn id="144" fill="hold">
                      <p:stCondLst>
                        <p:cond delay="indefinite"/>
                      </p:stCondLst>
                      <p:childTnLst>
                        <p:par>
                          <p:cTn id="145" fill="hold">
                            <p:stCondLst>
                              <p:cond delay="0"/>
                            </p:stCondLst>
                            <p:childTnLst>
                              <p:par>
                                <p:cTn id="146" presetID="22" presetClass="entr" presetSubtype="4" fill="hold" nodeType="clickEffect">
                                  <p:stCondLst>
                                    <p:cond delay="0"/>
                                  </p:stCondLst>
                                  <p:childTnLst>
                                    <p:set>
                                      <p:cBhvr>
                                        <p:cTn id="147" dur="1" fill="hold">
                                          <p:stCondLst>
                                            <p:cond delay="0"/>
                                          </p:stCondLst>
                                        </p:cTn>
                                        <p:tgtEl>
                                          <p:spTgt spid="15"/>
                                        </p:tgtEl>
                                        <p:attrNameLst>
                                          <p:attrName>style.visibility</p:attrName>
                                        </p:attrNameLst>
                                      </p:cBhvr>
                                      <p:to>
                                        <p:strVal val="visible"/>
                                      </p:to>
                                    </p:set>
                                    <p:animEffect transition="in" filter="wipe(down)">
                                      <p:cBhvr>
                                        <p:cTn id="148" dur="500"/>
                                        <p:tgtEl>
                                          <p:spTgt spid="15"/>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nodeType="clickEffect">
                                  <p:stCondLst>
                                    <p:cond delay="0"/>
                                  </p:stCondLst>
                                  <p:childTnLst>
                                    <p:set>
                                      <p:cBhvr>
                                        <p:cTn id="152" dur="1" fill="hold">
                                          <p:stCondLst>
                                            <p:cond delay="0"/>
                                          </p:stCondLst>
                                        </p:cTn>
                                        <p:tgtEl>
                                          <p:spTgt spid="83"/>
                                        </p:tgtEl>
                                        <p:attrNameLst>
                                          <p:attrName>style.visibility</p:attrName>
                                        </p:attrNameLst>
                                      </p:cBhvr>
                                      <p:to>
                                        <p:strVal val="visible"/>
                                      </p:to>
                                    </p:set>
                                    <p:animEffect transition="in" filter="fade">
                                      <p:cBhvr>
                                        <p:cTn id="153" dur="500"/>
                                        <p:tgtEl>
                                          <p:spTgt spid="83"/>
                                        </p:tgtEl>
                                      </p:cBhvr>
                                    </p:animEffect>
                                  </p:childTnLst>
                                </p:cTn>
                              </p:par>
                            </p:childTnLst>
                          </p:cTn>
                        </p:par>
                      </p:childTnLst>
                    </p:cTn>
                  </p:par>
                  <p:par>
                    <p:cTn id="154" fill="hold">
                      <p:stCondLst>
                        <p:cond delay="indefinite"/>
                      </p:stCondLst>
                      <p:childTnLst>
                        <p:par>
                          <p:cTn id="155" fill="hold">
                            <p:stCondLst>
                              <p:cond delay="0"/>
                            </p:stCondLst>
                            <p:childTnLst>
                              <p:par>
                                <p:cTn id="156" presetID="22" presetClass="entr" presetSubtype="8" fill="hold" grpId="0" nodeType="clickEffect">
                                  <p:stCondLst>
                                    <p:cond delay="0"/>
                                  </p:stCondLst>
                                  <p:childTnLst>
                                    <p:set>
                                      <p:cBhvr>
                                        <p:cTn id="157" dur="1" fill="hold">
                                          <p:stCondLst>
                                            <p:cond delay="0"/>
                                          </p:stCondLst>
                                        </p:cTn>
                                        <p:tgtEl>
                                          <p:spTgt spid="125"/>
                                        </p:tgtEl>
                                        <p:attrNameLst>
                                          <p:attrName>style.visibility</p:attrName>
                                        </p:attrNameLst>
                                      </p:cBhvr>
                                      <p:to>
                                        <p:strVal val="visible"/>
                                      </p:to>
                                    </p:set>
                                    <p:animEffect transition="in" filter="wipe(left)">
                                      <p:cBhvr>
                                        <p:cTn id="158" dur="500"/>
                                        <p:tgtEl>
                                          <p:spTgt spid="125"/>
                                        </p:tgtEl>
                                      </p:cBhvr>
                                    </p:animEffect>
                                  </p:childTnLst>
                                </p:cTn>
                              </p:par>
                            </p:childTnLst>
                          </p:cTn>
                        </p:par>
                      </p:childTnLst>
                    </p:cTn>
                  </p:par>
                  <p:par>
                    <p:cTn id="159" fill="hold">
                      <p:stCondLst>
                        <p:cond delay="indefinite"/>
                      </p:stCondLst>
                      <p:childTnLst>
                        <p:par>
                          <p:cTn id="160" fill="hold">
                            <p:stCondLst>
                              <p:cond delay="0"/>
                            </p:stCondLst>
                            <p:childTnLst>
                              <p:par>
                                <p:cTn id="161" presetID="22" presetClass="entr" presetSubtype="8" fill="hold" nodeType="clickEffect">
                                  <p:stCondLst>
                                    <p:cond delay="0"/>
                                  </p:stCondLst>
                                  <p:childTnLst>
                                    <p:set>
                                      <p:cBhvr>
                                        <p:cTn id="162" dur="1" fill="hold">
                                          <p:stCondLst>
                                            <p:cond delay="0"/>
                                          </p:stCondLst>
                                        </p:cTn>
                                        <p:tgtEl>
                                          <p:spTgt spid="16"/>
                                        </p:tgtEl>
                                        <p:attrNameLst>
                                          <p:attrName>style.visibility</p:attrName>
                                        </p:attrNameLst>
                                      </p:cBhvr>
                                      <p:to>
                                        <p:strVal val="visible"/>
                                      </p:to>
                                    </p:set>
                                    <p:animEffect transition="in" filter="wipe(left)">
                                      <p:cBhvr>
                                        <p:cTn id="163" dur="500"/>
                                        <p:tgtEl>
                                          <p:spTgt spid="16"/>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nodeType="clickEffect">
                                  <p:stCondLst>
                                    <p:cond delay="0"/>
                                  </p:stCondLst>
                                  <p:childTnLst>
                                    <p:set>
                                      <p:cBhvr>
                                        <p:cTn id="167" dur="1" fill="hold">
                                          <p:stCondLst>
                                            <p:cond delay="0"/>
                                          </p:stCondLst>
                                        </p:cTn>
                                        <p:tgtEl>
                                          <p:spTgt spid="90"/>
                                        </p:tgtEl>
                                        <p:attrNameLst>
                                          <p:attrName>style.visibility</p:attrName>
                                        </p:attrNameLst>
                                      </p:cBhvr>
                                      <p:to>
                                        <p:strVal val="visible"/>
                                      </p:to>
                                    </p:set>
                                    <p:animEffect transition="in" filter="fade">
                                      <p:cBhvr>
                                        <p:cTn id="168" dur="500"/>
                                        <p:tgtEl>
                                          <p:spTgt spid="90"/>
                                        </p:tgtEl>
                                      </p:cBhvr>
                                    </p:animEffect>
                                  </p:childTnLst>
                                </p:cTn>
                              </p:par>
                            </p:childTnLst>
                          </p:cTn>
                        </p:par>
                      </p:childTnLst>
                    </p:cTn>
                  </p:par>
                  <p:par>
                    <p:cTn id="169" fill="hold">
                      <p:stCondLst>
                        <p:cond delay="indefinite"/>
                      </p:stCondLst>
                      <p:childTnLst>
                        <p:par>
                          <p:cTn id="170" fill="hold">
                            <p:stCondLst>
                              <p:cond delay="0"/>
                            </p:stCondLst>
                            <p:childTnLst>
                              <p:par>
                                <p:cTn id="171" presetID="22" presetClass="entr" presetSubtype="8" fill="hold" grpId="0" nodeType="clickEffect">
                                  <p:stCondLst>
                                    <p:cond delay="0"/>
                                  </p:stCondLst>
                                  <p:childTnLst>
                                    <p:set>
                                      <p:cBhvr>
                                        <p:cTn id="172" dur="1" fill="hold">
                                          <p:stCondLst>
                                            <p:cond delay="0"/>
                                          </p:stCondLst>
                                        </p:cTn>
                                        <p:tgtEl>
                                          <p:spTgt spid="126"/>
                                        </p:tgtEl>
                                        <p:attrNameLst>
                                          <p:attrName>style.visibility</p:attrName>
                                        </p:attrNameLst>
                                      </p:cBhvr>
                                      <p:to>
                                        <p:strVal val="visible"/>
                                      </p:to>
                                    </p:set>
                                    <p:animEffect transition="in" filter="wipe(left)">
                                      <p:cBhvr>
                                        <p:cTn id="173" dur="500"/>
                                        <p:tgtEl>
                                          <p:spTgt spid="126"/>
                                        </p:tgtEl>
                                      </p:cBhvr>
                                    </p:animEffect>
                                  </p:childTnLst>
                                </p:cTn>
                              </p:par>
                            </p:childTnLst>
                          </p:cTn>
                        </p:par>
                      </p:childTnLst>
                    </p:cTn>
                  </p:par>
                  <p:par>
                    <p:cTn id="174" fill="hold">
                      <p:stCondLst>
                        <p:cond delay="indefinite"/>
                      </p:stCondLst>
                      <p:childTnLst>
                        <p:par>
                          <p:cTn id="175" fill="hold">
                            <p:stCondLst>
                              <p:cond delay="0"/>
                            </p:stCondLst>
                            <p:childTnLst>
                              <p:par>
                                <p:cTn id="176" presetID="22" presetClass="entr" presetSubtype="4" fill="hold" nodeType="clickEffect">
                                  <p:stCondLst>
                                    <p:cond delay="0"/>
                                  </p:stCondLst>
                                  <p:childTnLst>
                                    <p:set>
                                      <p:cBhvr>
                                        <p:cTn id="177" dur="1" fill="hold">
                                          <p:stCondLst>
                                            <p:cond delay="0"/>
                                          </p:stCondLst>
                                        </p:cTn>
                                        <p:tgtEl>
                                          <p:spTgt spid="17"/>
                                        </p:tgtEl>
                                        <p:attrNameLst>
                                          <p:attrName>style.visibility</p:attrName>
                                        </p:attrNameLst>
                                      </p:cBhvr>
                                      <p:to>
                                        <p:strVal val="visible"/>
                                      </p:to>
                                    </p:set>
                                    <p:animEffect transition="in" filter="wipe(down)">
                                      <p:cBhvr>
                                        <p:cTn id="178" dur="500"/>
                                        <p:tgtEl>
                                          <p:spTgt spid="17"/>
                                        </p:tgtEl>
                                      </p:cBhvr>
                                    </p:animEffect>
                                  </p:childTnLst>
                                </p:cTn>
                              </p:par>
                            </p:childTnLst>
                          </p:cTn>
                        </p:par>
                      </p:childTnLst>
                    </p:cTn>
                  </p:par>
                  <p:par>
                    <p:cTn id="179" fill="hold">
                      <p:stCondLst>
                        <p:cond delay="indefinite"/>
                      </p:stCondLst>
                      <p:childTnLst>
                        <p:par>
                          <p:cTn id="180" fill="hold">
                            <p:stCondLst>
                              <p:cond delay="0"/>
                            </p:stCondLst>
                            <p:childTnLst>
                              <p:par>
                                <p:cTn id="181" presetID="10" presetClass="entr" presetSubtype="0" fill="hold" nodeType="clickEffect">
                                  <p:stCondLst>
                                    <p:cond delay="0"/>
                                  </p:stCondLst>
                                  <p:childTnLst>
                                    <p:set>
                                      <p:cBhvr>
                                        <p:cTn id="182" dur="1" fill="hold">
                                          <p:stCondLst>
                                            <p:cond delay="0"/>
                                          </p:stCondLst>
                                        </p:cTn>
                                        <p:tgtEl>
                                          <p:spTgt spid="97"/>
                                        </p:tgtEl>
                                        <p:attrNameLst>
                                          <p:attrName>style.visibility</p:attrName>
                                        </p:attrNameLst>
                                      </p:cBhvr>
                                      <p:to>
                                        <p:strVal val="visible"/>
                                      </p:to>
                                    </p:set>
                                    <p:animEffect transition="in" filter="fade">
                                      <p:cBhvr>
                                        <p:cTn id="183" dur="500"/>
                                        <p:tgtEl>
                                          <p:spTgt spid="97"/>
                                        </p:tgtEl>
                                      </p:cBhvr>
                                    </p:animEffect>
                                  </p:childTnLst>
                                </p:cTn>
                              </p:par>
                            </p:childTnLst>
                          </p:cTn>
                        </p:par>
                      </p:childTnLst>
                    </p:cTn>
                  </p:par>
                  <p:par>
                    <p:cTn id="184" fill="hold">
                      <p:stCondLst>
                        <p:cond delay="indefinite"/>
                      </p:stCondLst>
                      <p:childTnLst>
                        <p:par>
                          <p:cTn id="185" fill="hold">
                            <p:stCondLst>
                              <p:cond delay="0"/>
                            </p:stCondLst>
                            <p:childTnLst>
                              <p:par>
                                <p:cTn id="186" presetID="22" presetClass="entr" presetSubtype="8" fill="hold" grpId="0" nodeType="clickEffect">
                                  <p:stCondLst>
                                    <p:cond delay="0"/>
                                  </p:stCondLst>
                                  <p:childTnLst>
                                    <p:set>
                                      <p:cBhvr>
                                        <p:cTn id="187" dur="1" fill="hold">
                                          <p:stCondLst>
                                            <p:cond delay="0"/>
                                          </p:stCondLst>
                                        </p:cTn>
                                        <p:tgtEl>
                                          <p:spTgt spid="127"/>
                                        </p:tgtEl>
                                        <p:attrNameLst>
                                          <p:attrName>style.visibility</p:attrName>
                                        </p:attrNameLst>
                                      </p:cBhvr>
                                      <p:to>
                                        <p:strVal val="visible"/>
                                      </p:to>
                                    </p:set>
                                    <p:animEffect transition="in" filter="wipe(left)">
                                      <p:cBhvr>
                                        <p:cTn id="188" dur="500"/>
                                        <p:tgtEl>
                                          <p:spTgt spid="127"/>
                                        </p:tgtEl>
                                      </p:cBhvr>
                                    </p:animEffect>
                                  </p:childTnLst>
                                </p:cTn>
                              </p:par>
                            </p:childTnLst>
                          </p:cTn>
                        </p:par>
                        <p:par>
                          <p:cTn id="189" fill="hold">
                            <p:stCondLst>
                              <p:cond delay="500"/>
                            </p:stCondLst>
                            <p:childTnLst>
                              <p:par>
                                <p:cTn id="190" presetID="42" presetClass="entr" presetSubtype="0" fill="hold" nodeType="afterEffect">
                                  <p:stCondLst>
                                    <p:cond delay="0"/>
                                  </p:stCondLst>
                                  <p:childTnLst>
                                    <p:set>
                                      <p:cBhvr>
                                        <p:cTn id="191" dur="1" fill="hold">
                                          <p:stCondLst>
                                            <p:cond delay="0"/>
                                          </p:stCondLst>
                                        </p:cTn>
                                        <p:tgtEl>
                                          <p:spTgt spid="134"/>
                                        </p:tgtEl>
                                        <p:attrNameLst>
                                          <p:attrName>style.visibility</p:attrName>
                                        </p:attrNameLst>
                                      </p:cBhvr>
                                      <p:to>
                                        <p:strVal val="visible"/>
                                      </p:to>
                                    </p:set>
                                    <p:animEffect transition="in" filter="fade">
                                      <p:cBhvr>
                                        <p:cTn id="192" dur="1000"/>
                                        <p:tgtEl>
                                          <p:spTgt spid="134"/>
                                        </p:tgtEl>
                                      </p:cBhvr>
                                    </p:animEffect>
                                    <p:anim calcmode="lin" valueType="num">
                                      <p:cBhvr>
                                        <p:cTn id="193" dur="1000" fill="hold"/>
                                        <p:tgtEl>
                                          <p:spTgt spid="134"/>
                                        </p:tgtEl>
                                        <p:attrNameLst>
                                          <p:attrName>ppt_x</p:attrName>
                                        </p:attrNameLst>
                                      </p:cBhvr>
                                      <p:tavLst>
                                        <p:tav tm="0">
                                          <p:val>
                                            <p:strVal val="#ppt_x"/>
                                          </p:val>
                                        </p:tav>
                                        <p:tav tm="100000">
                                          <p:val>
                                            <p:strVal val="#ppt_x"/>
                                          </p:val>
                                        </p:tav>
                                      </p:tavLst>
                                    </p:anim>
                                    <p:anim calcmode="lin" valueType="num">
                                      <p:cBhvr>
                                        <p:cTn id="194" dur="1000" fill="hold"/>
                                        <p:tgtEl>
                                          <p:spTgt spid="134"/>
                                        </p:tgtEl>
                                        <p:attrNameLst>
                                          <p:attrName>ppt_y</p:attrName>
                                        </p:attrNameLst>
                                      </p:cBhvr>
                                      <p:tavLst>
                                        <p:tav tm="0">
                                          <p:val>
                                            <p:strVal val="#ppt_y+.1"/>
                                          </p:val>
                                        </p:tav>
                                        <p:tav tm="100000">
                                          <p:val>
                                            <p:strVal val="#ppt_y"/>
                                          </p:val>
                                        </p:tav>
                                      </p:tavLst>
                                    </p:anim>
                                  </p:childTnLst>
                                </p:cTn>
                              </p:par>
                              <p:par>
                                <p:cTn id="195" presetID="42" presetClass="entr" presetSubtype="0" fill="hold" nodeType="withEffect">
                                  <p:stCondLst>
                                    <p:cond delay="0"/>
                                  </p:stCondLst>
                                  <p:childTnLst>
                                    <p:set>
                                      <p:cBhvr>
                                        <p:cTn id="196" dur="1" fill="hold">
                                          <p:stCondLst>
                                            <p:cond delay="0"/>
                                          </p:stCondLst>
                                        </p:cTn>
                                        <p:tgtEl>
                                          <p:spTgt spid="133"/>
                                        </p:tgtEl>
                                        <p:attrNameLst>
                                          <p:attrName>style.visibility</p:attrName>
                                        </p:attrNameLst>
                                      </p:cBhvr>
                                      <p:to>
                                        <p:strVal val="visible"/>
                                      </p:to>
                                    </p:set>
                                    <p:animEffect transition="in" filter="fade">
                                      <p:cBhvr>
                                        <p:cTn id="197" dur="1000"/>
                                        <p:tgtEl>
                                          <p:spTgt spid="133"/>
                                        </p:tgtEl>
                                      </p:cBhvr>
                                    </p:animEffect>
                                    <p:anim calcmode="lin" valueType="num">
                                      <p:cBhvr>
                                        <p:cTn id="198" dur="1000" fill="hold"/>
                                        <p:tgtEl>
                                          <p:spTgt spid="133"/>
                                        </p:tgtEl>
                                        <p:attrNameLst>
                                          <p:attrName>ppt_x</p:attrName>
                                        </p:attrNameLst>
                                      </p:cBhvr>
                                      <p:tavLst>
                                        <p:tav tm="0">
                                          <p:val>
                                            <p:strVal val="#ppt_x"/>
                                          </p:val>
                                        </p:tav>
                                        <p:tav tm="100000">
                                          <p:val>
                                            <p:strVal val="#ppt_x"/>
                                          </p:val>
                                        </p:tav>
                                      </p:tavLst>
                                    </p:anim>
                                    <p:anim calcmode="lin" valueType="num">
                                      <p:cBhvr>
                                        <p:cTn id="199" dur="1000" fill="hold"/>
                                        <p:tgtEl>
                                          <p:spTgt spid="133"/>
                                        </p:tgtEl>
                                        <p:attrNameLst>
                                          <p:attrName>ppt_y</p:attrName>
                                        </p:attrNameLst>
                                      </p:cBhvr>
                                      <p:tavLst>
                                        <p:tav tm="0">
                                          <p:val>
                                            <p:strVal val="#ppt_y+.1"/>
                                          </p:val>
                                        </p:tav>
                                        <p:tav tm="100000">
                                          <p:val>
                                            <p:strVal val="#ppt_y"/>
                                          </p:val>
                                        </p:tav>
                                      </p:tavLst>
                                    </p:anim>
                                  </p:childTnLst>
                                </p:cTn>
                              </p:par>
                            </p:childTnLst>
                          </p:cTn>
                        </p:par>
                        <p:par>
                          <p:cTn id="200" fill="hold">
                            <p:stCondLst>
                              <p:cond delay="1500"/>
                            </p:stCondLst>
                            <p:childTnLst>
                              <p:par>
                                <p:cTn id="201" presetID="42" presetClass="entr" presetSubtype="0" fill="hold" nodeType="afterEffect">
                                  <p:stCondLst>
                                    <p:cond delay="0"/>
                                  </p:stCondLst>
                                  <p:childTnLst>
                                    <p:set>
                                      <p:cBhvr>
                                        <p:cTn id="202" dur="1" fill="hold">
                                          <p:stCondLst>
                                            <p:cond delay="0"/>
                                          </p:stCondLst>
                                        </p:cTn>
                                        <p:tgtEl>
                                          <p:spTgt spid="137"/>
                                        </p:tgtEl>
                                        <p:attrNameLst>
                                          <p:attrName>style.visibility</p:attrName>
                                        </p:attrNameLst>
                                      </p:cBhvr>
                                      <p:to>
                                        <p:strVal val="visible"/>
                                      </p:to>
                                    </p:set>
                                    <p:animEffect transition="in" filter="fade">
                                      <p:cBhvr>
                                        <p:cTn id="203" dur="1000"/>
                                        <p:tgtEl>
                                          <p:spTgt spid="137"/>
                                        </p:tgtEl>
                                      </p:cBhvr>
                                    </p:animEffect>
                                    <p:anim calcmode="lin" valueType="num">
                                      <p:cBhvr>
                                        <p:cTn id="204" dur="1000" fill="hold"/>
                                        <p:tgtEl>
                                          <p:spTgt spid="137"/>
                                        </p:tgtEl>
                                        <p:attrNameLst>
                                          <p:attrName>ppt_x</p:attrName>
                                        </p:attrNameLst>
                                      </p:cBhvr>
                                      <p:tavLst>
                                        <p:tav tm="0">
                                          <p:val>
                                            <p:strVal val="#ppt_x"/>
                                          </p:val>
                                        </p:tav>
                                        <p:tav tm="100000">
                                          <p:val>
                                            <p:strVal val="#ppt_x"/>
                                          </p:val>
                                        </p:tav>
                                      </p:tavLst>
                                    </p:anim>
                                    <p:anim calcmode="lin" valueType="num">
                                      <p:cBhvr>
                                        <p:cTn id="205" dur="1000" fill="hold"/>
                                        <p:tgtEl>
                                          <p:spTgt spid="137"/>
                                        </p:tgtEl>
                                        <p:attrNameLst>
                                          <p:attrName>ppt_y</p:attrName>
                                        </p:attrNameLst>
                                      </p:cBhvr>
                                      <p:tavLst>
                                        <p:tav tm="0">
                                          <p:val>
                                            <p:strVal val="#ppt_y+.1"/>
                                          </p:val>
                                        </p:tav>
                                        <p:tav tm="100000">
                                          <p:val>
                                            <p:strVal val="#ppt_y"/>
                                          </p:val>
                                        </p:tav>
                                      </p:tavLst>
                                    </p:anim>
                                  </p:childTnLst>
                                </p:cTn>
                              </p:par>
                            </p:childTnLst>
                          </p:cTn>
                        </p:par>
                        <p:par>
                          <p:cTn id="206" fill="hold">
                            <p:stCondLst>
                              <p:cond delay="2500"/>
                            </p:stCondLst>
                            <p:childTnLst>
                              <p:par>
                                <p:cTn id="207" presetID="42" presetClass="entr" presetSubtype="0" fill="hold" nodeType="afterEffect">
                                  <p:stCondLst>
                                    <p:cond delay="0"/>
                                  </p:stCondLst>
                                  <p:childTnLst>
                                    <p:set>
                                      <p:cBhvr>
                                        <p:cTn id="208" dur="1" fill="hold">
                                          <p:stCondLst>
                                            <p:cond delay="0"/>
                                          </p:stCondLst>
                                        </p:cTn>
                                        <p:tgtEl>
                                          <p:spTgt spid="138"/>
                                        </p:tgtEl>
                                        <p:attrNameLst>
                                          <p:attrName>style.visibility</p:attrName>
                                        </p:attrNameLst>
                                      </p:cBhvr>
                                      <p:to>
                                        <p:strVal val="visible"/>
                                      </p:to>
                                    </p:set>
                                    <p:animEffect transition="in" filter="fade">
                                      <p:cBhvr>
                                        <p:cTn id="209" dur="1000"/>
                                        <p:tgtEl>
                                          <p:spTgt spid="138"/>
                                        </p:tgtEl>
                                      </p:cBhvr>
                                    </p:animEffect>
                                    <p:anim calcmode="lin" valueType="num">
                                      <p:cBhvr>
                                        <p:cTn id="210" dur="1000" fill="hold"/>
                                        <p:tgtEl>
                                          <p:spTgt spid="138"/>
                                        </p:tgtEl>
                                        <p:attrNameLst>
                                          <p:attrName>ppt_x</p:attrName>
                                        </p:attrNameLst>
                                      </p:cBhvr>
                                      <p:tavLst>
                                        <p:tav tm="0">
                                          <p:val>
                                            <p:strVal val="#ppt_x"/>
                                          </p:val>
                                        </p:tav>
                                        <p:tav tm="100000">
                                          <p:val>
                                            <p:strVal val="#ppt_x"/>
                                          </p:val>
                                        </p:tav>
                                      </p:tavLst>
                                    </p:anim>
                                    <p:anim calcmode="lin" valueType="num">
                                      <p:cBhvr>
                                        <p:cTn id="211" dur="1000" fill="hold"/>
                                        <p:tgtEl>
                                          <p:spTgt spid="138"/>
                                        </p:tgtEl>
                                        <p:attrNameLst>
                                          <p:attrName>ppt_y</p:attrName>
                                        </p:attrNameLst>
                                      </p:cBhvr>
                                      <p:tavLst>
                                        <p:tav tm="0">
                                          <p:val>
                                            <p:strVal val="#ppt_y+.1"/>
                                          </p:val>
                                        </p:tav>
                                        <p:tav tm="100000">
                                          <p:val>
                                            <p:strVal val="#ppt_y"/>
                                          </p:val>
                                        </p:tav>
                                      </p:tavLst>
                                    </p:anim>
                                  </p:childTnLst>
                                </p:cTn>
                              </p:par>
                            </p:childTnLst>
                          </p:cTn>
                        </p:par>
                        <p:par>
                          <p:cTn id="212" fill="hold">
                            <p:stCondLst>
                              <p:cond delay="3500"/>
                            </p:stCondLst>
                            <p:childTnLst>
                              <p:par>
                                <p:cTn id="213" presetID="42" presetClass="entr" presetSubtype="0" fill="hold" nodeType="afterEffect">
                                  <p:stCondLst>
                                    <p:cond delay="0"/>
                                  </p:stCondLst>
                                  <p:childTnLst>
                                    <p:set>
                                      <p:cBhvr>
                                        <p:cTn id="214" dur="1" fill="hold">
                                          <p:stCondLst>
                                            <p:cond delay="0"/>
                                          </p:stCondLst>
                                        </p:cTn>
                                        <p:tgtEl>
                                          <p:spTgt spid="139"/>
                                        </p:tgtEl>
                                        <p:attrNameLst>
                                          <p:attrName>style.visibility</p:attrName>
                                        </p:attrNameLst>
                                      </p:cBhvr>
                                      <p:to>
                                        <p:strVal val="visible"/>
                                      </p:to>
                                    </p:set>
                                    <p:animEffect transition="in" filter="fade">
                                      <p:cBhvr>
                                        <p:cTn id="215" dur="1000"/>
                                        <p:tgtEl>
                                          <p:spTgt spid="139"/>
                                        </p:tgtEl>
                                      </p:cBhvr>
                                    </p:animEffect>
                                    <p:anim calcmode="lin" valueType="num">
                                      <p:cBhvr>
                                        <p:cTn id="216" dur="1000" fill="hold"/>
                                        <p:tgtEl>
                                          <p:spTgt spid="139"/>
                                        </p:tgtEl>
                                        <p:attrNameLst>
                                          <p:attrName>ppt_x</p:attrName>
                                        </p:attrNameLst>
                                      </p:cBhvr>
                                      <p:tavLst>
                                        <p:tav tm="0">
                                          <p:val>
                                            <p:strVal val="#ppt_x"/>
                                          </p:val>
                                        </p:tav>
                                        <p:tav tm="100000">
                                          <p:val>
                                            <p:strVal val="#ppt_x"/>
                                          </p:val>
                                        </p:tav>
                                      </p:tavLst>
                                    </p:anim>
                                    <p:anim calcmode="lin" valueType="num">
                                      <p:cBhvr>
                                        <p:cTn id="217" dur="1000" fill="hold"/>
                                        <p:tgtEl>
                                          <p:spTgt spid="139"/>
                                        </p:tgtEl>
                                        <p:attrNameLst>
                                          <p:attrName>ppt_y</p:attrName>
                                        </p:attrNameLst>
                                      </p:cBhvr>
                                      <p:tavLst>
                                        <p:tav tm="0">
                                          <p:val>
                                            <p:strVal val="#ppt_y+.1"/>
                                          </p:val>
                                        </p:tav>
                                        <p:tav tm="100000">
                                          <p:val>
                                            <p:strVal val="#ppt_y"/>
                                          </p:val>
                                        </p:tav>
                                      </p:tavLst>
                                    </p:anim>
                                  </p:childTnLst>
                                </p:cTn>
                              </p:par>
                            </p:childTnLst>
                          </p:cTn>
                        </p:par>
                        <p:par>
                          <p:cTn id="218" fill="hold">
                            <p:stCondLst>
                              <p:cond delay="4500"/>
                            </p:stCondLst>
                            <p:childTnLst>
                              <p:par>
                                <p:cTn id="219" presetID="42" presetClass="entr" presetSubtype="0" fill="hold" nodeType="afterEffect">
                                  <p:stCondLst>
                                    <p:cond delay="0"/>
                                  </p:stCondLst>
                                  <p:childTnLst>
                                    <p:set>
                                      <p:cBhvr>
                                        <p:cTn id="220" dur="1" fill="hold">
                                          <p:stCondLst>
                                            <p:cond delay="0"/>
                                          </p:stCondLst>
                                        </p:cTn>
                                        <p:tgtEl>
                                          <p:spTgt spid="140"/>
                                        </p:tgtEl>
                                        <p:attrNameLst>
                                          <p:attrName>style.visibility</p:attrName>
                                        </p:attrNameLst>
                                      </p:cBhvr>
                                      <p:to>
                                        <p:strVal val="visible"/>
                                      </p:to>
                                    </p:set>
                                    <p:animEffect transition="in" filter="fade">
                                      <p:cBhvr>
                                        <p:cTn id="221" dur="1000"/>
                                        <p:tgtEl>
                                          <p:spTgt spid="140"/>
                                        </p:tgtEl>
                                      </p:cBhvr>
                                    </p:animEffect>
                                    <p:anim calcmode="lin" valueType="num">
                                      <p:cBhvr>
                                        <p:cTn id="222" dur="1000" fill="hold"/>
                                        <p:tgtEl>
                                          <p:spTgt spid="140"/>
                                        </p:tgtEl>
                                        <p:attrNameLst>
                                          <p:attrName>ppt_x</p:attrName>
                                        </p:attrNameLst>
                                      </p:cBhvr>
                                      <p:tavLst>
                                        <p:tav tm="0">
                                          <p:val>
                                            <p:strVal val="#ppt_x"/>
                                          </p:val>
                                        </p:tav>
                                        <p:tav tm="100000">
                                          <p:val>
                                            <p:strVal val="#ppt_x"/>
                                          </p:val>
                                        </p:tav>
                                      </p:tavLst>
                                    </p:anim>
                                    <p:anim calcmode="lin" valueType="num">
                                      <p:cBhvr>
                                        <p:cTn id="223" dur="1000" fill="hold"/>
                                        <p:tgtEl>
                                          <p:spTgt spid="140"/>
                                        </p:tgtEl>
                                        <p:attrNameLst>
                                          <p:attrName>ppt_y</p:attrName>
                                        </p:attrNameLst>
                                      </p:cBhvr>
                                      <p:tavLst>
                                        <p:tav tm="0">
                                          <p:val>
                                            <p:strVal val="#ppt_y+.1"/>
                                          </p:val>
                                        </p:tav>
                                        <p:tav tm="100000">
                                          <p:val>
                                            <p:strVal val="#ppt_y"/>
                                          </p:val>
                                        </p:tav>
                                      </p:tavLst>
                                    </p:anim>
                                  </p:childTnLst>
                                </p:cTn>
                              </p:par>
                            </p:childTnLst>
                          </p:cTn>
                        </p:par>
                        <p:par>
                          <p:cTn id="224" fill="hold">
                            <p:stCondLst>
                              <p:cond delay="5500"/>
                            </p:stCondLst>
                            <p:childTnLst>
                              <p:par>
                                <p:cTn id="225" presetID="42" presetClass="entr" presetSubtype="0" fill="hold" nodeType="afterEffect">
                                  <p:stCondLst>
                                    <p:cond delay="0"/>
                                  </p:stCondLst>
                                  <p:childTnLst>
                                    <p:set>
                                      <p:cBhvr>
                                        <p:cTn id="226" dur="1" fill="hold">
                                          <p:stCondLst>
                                            <p:cond delay="0"/>
                                          </p:stCondLst>
                                        </p:cTn>
                                        <p:tgtEl>
                                          <p:spTgt spid="141"/>
                                        </p:tgtEl>
                                        <p:attrNameLst>
                                          <p:attrName>style.visibility</p:attrName>
                                        </p:attrNameLst>
                                      </p:cBhvr>
                                      <p:to>
                                        <p:strVal val="visible"/>
                                      </p:to>
                                    </p:set>
                                    <p:animEffect transition="in" filter="fade">
                                      <p:cBhvr>
                                        <p:cTn id="227" dur="1000"/>
                                        <p:tgtEl>
                                          <p:spTgt spid="141"/>
                                        </p:tgtEl>
                                      </p:cBhvr>
                                    </p:animEffect>
                                    <p:anim calcmode="lin" valueType="num">
                                      <p:cBhvr>
                                        <p:cTn id="228" dur="1000" fill="hold"/>
                                        <p:tgtEl>
                                          <p:spTgt spid="141"/>
                                        </p:tgtEl>
                                        <p:attrNameLst>
                                          <p:attrName>ppt_x</p:attrName>
                                        </p:attrNameLst>
                                      </p:cBhvr>
                                      <p:tavLst>
                                        <p:tav tm="0">
                                          <p:val>
                                            <p:strVal val="#ppt_x"/>
                                          </p:val>
                                        </p:tav>
                                        <p:tav tm="100000">
                                          <p:val>
                                            <p:strVal val="#ppt_x"/>
                                          </p:val>
                                        </p:tav>
                                      </p:tavLst>
                                    </p:anim>
                                    <p:anim calcmode="lin" valueType="num">
                                      <p:cBhvr>
                                        <p:cTn id="229" dur="1000" fill="hold"/>
                                        <p:tgtEl>
                                          <p:spTgt spid="141"/>
                                        </p:tgtEl>
                                        <p:attrNameLst>
                                          <p:attrName>ppt_y</p:attrName>
                                        </p:attrNameLst>
                                      </p:cBhvr>
                                      <p:tavLst>
                                        <p:tav tm="0">
                                          <p:val>
                                            <p:strVal val="#ppt_y+.1"/>
                                          </p:val>
                                        </p:tav>
                                        <p:tav tm="100000">
                                          <p:val>
                                            <p:strVal val="#ppt_y"/>
                                          </p:val>
                                        </p:tav>
                                      </p:tavLst>
                                    </p:anim>
                                  </p:childTnLst>
                                </p:cTn>
                              </p:par>
                            </p:childTnLst>
                          </p:cTn>
                        </p:par>
                        <p:par>
                          <p:cTn id="230" fill="hold">
                            <p:stCondLst>
                              <p:cond delay="6500"/>
                            </p:stCondLst>
                            <p:childTnLst>
                              <p:par>
                                <p:cTn id="231" presetID="42" presetClass="entr" presetSubtype="0" fill="hold" nodeType="afterEffect">
                                  <p:stCondLst>
                                    <p:cond delay="0"/>
                                  </p:stCondLst>
                                  <p:childTnLst>
                                    <p:set>
                                      <p:cBhvr>
                                        <p:cTn id="232" dur="1" fill="hold">
                                          <p:stCondLst>
                                            <p:cond delay="0"/>
                                          </p:stCondLst>
                                        </p:cTn>
                                        <p:tgtEl>
                                          <p:spTgt spid="142"/>
                                        </p:tgtEl>
                                        <p:attrNameLst>
                                          <p:attrName>style.visibility</p:attrName>
                                        </p:attrNameLst>
                                      </p:cBhvr>
                                      <p:to>
                                        <p:strVal val="visible"/>
                                      </p:to>
                                    </p:set>
                                    <p:animEffect transition="in" filter="fade">
                                      <p:cBhvr>
                                        <p:cTn id="233" dur="1000"/>
                                        <p:tgtEl>
                                          <p:spTgt spid="142"/>
                                        </p:tgtEl>
                                      </p:cBhvr>
                                    </p:animEffect>
                                    <p:anim calcmode="lin" valueType="num">
                                      <p:cBhvr>
                                        <p:cTn id="234" dur="1000" fill="hold"/>
                                        <p:tgtEl>
                                          <p:spTgt spid="142"/>
                                        </p:tgtEl>
                                        <p:attrNameLst>
                                          <p:attrName>ppt_x</p:attrName>
                                        </p:attrNameLst>
                                      </p:cBhvr>
                                      <p:tavLst>
                                        <p:tav tm="0">
                                          <p:val>
                                            <p:strVal val="#ppt_x"/>
                                          </p:val>
                                        </p:tav>
                                        <p:tav tm="100000">
                                          <p:val>
                                            <p:strVal val="#ppt_x"/>
                                          </p:val>
                                        </p:tav>
                                      </p:tavLst>
                                    </p:anim>
                                    <p:anim calcmode="lin" valueType="num">
                                      <p:cBhvr>
                                        <p:cTn id="235" dur="1000" fill="hold"/>
                                        <p:tgtEl>
                                          <p:spTgt spid="142"/>
                                        </p:tgtEl>
                                        <p:attrNameLst>
                                          <p:attrName>ppt_y</p:attrName>
                                        </p:attrNameLst>
                                      </p:cBhvr>
                                      <p:tavLst>
                                        <p:tav tm="0">
                                          <p:val>
                                            <p:strVal val="#ppt_y+.1"/>
                                          </p:val>
                                        </p:tav>
                                        <p:tav tm="100000">
                                          <p:val>
                                            <p:strVal val="#ppt_y"/>
                                          </p:val>
                                        </p:tav>
                                      </p:tavLst>
                                    </p:anim>
                                  </p:childTnLst>
                                </p:cTn>
                              </p:par>
                            </p:childTnLst>
                          </p:cTn>
                        </p:par>
                        <p:par>
                          <p:cTn id="236" fill="hold">
                            <p:stCondLst>
                              <p:cond delay="7500"/>
                            </p:stCondLst>
                            <p:childTnLst>
                              <p:par>
                                <p:cTn id="237" presetID="42" presetClass="entr" presetSubtype="0" fill="hold" nodeType="afterEffect">
                                  <p:stCondLst>
                                    <p:cond delay="0"/>
                                  </p:stCondLst>
                                  <p:childTnLst>
                                    <p:set>
                                      <p:cBhvr>
                                        <p:cTn id="238" dur="1" fill="hold">
                                          <p:stCondLst>
                                            <p:cond delay="0"/>
                                          </p:stCondLst>
                                        </p:cTn>
                                        <p:tgtEl>
                                          <p:spTgt spid="143"/>
                                        </p:tgtEl>
                                        <p:attrNameLst>
                                          <p:attrName>style.visibility</p:attrName>
                                        </p:attrNameLst>
                                      </p:cBhvr>
                                      <p:to>
                                        <p:strVal val="visible"/>
                                      </p:to>
                                    </p:set>
                                    <p:animEffect transition="in" filter="fade">
                                      <p:cBhvr>
                                        <p:cTn id="239" dur="1000"/>
                                        <p:tgtEl>
                                          <p:spTgt spid="143"/>
                                        </p:tgtEl>
                                      </p:cBhvr>
                                    </p:animEffect>
                                    <p:anim calcmode="lin" valueType="num">
                                      <p:cBhvr>
                                        <p:cTn id="240" dur="1000" fill="hold"/>
                                        <p:tgtEl>
                                          <p:spTgt spid="143"/>
                                        </p:tgtEl>
                                        <p:attrNameLst>
                                          <p:attrName>ppt_x</p:attrName>
                                        </p:attrNameLst>
                                      </p:cBhvr>
                                      <p:tavLst>
                                        <p:tav tm="0">
                                          <p:val>
                                            <p:strVal val="#ppt_x"/>
                                          </p:val>
                                        </p:tav>
                                        <p:tav tm="100000">
                                          <p:val>
                                            <p:strVal val="#ppt_x"/>
                                          </p:val>
                                        </p:tav>
                                      </p:tavLst>
                                    </p:anim>
                                    <p:anim calcmode="lin" valueType="num">
                                      <p:cBhvr>
                                        <p:cTn id="241" dur="1000" fill="hold"/>
                                        <p:tgtEl>
                                          <p:spTgt spid="143"/>
                                        </p:tgtEl>
                                        <p:attrNameLst>
                                          <p:attrName>ppt_y</p:attrName>
                                        </p:attrNameLst>
                                      </p:cBhvr>
                                      <p:tavLst>
                                        <p:tav tm="0">
                                          <p:val>
                                            <p:strVal val="#ppt_y+.1"/>
                                          </p:val>
                                        </p:tav>
                                        <p:tav tm="100000">
                                          <p:val>
                                            <p:strVal val="#ppt_y"/>
                                          </p:val>
                                        </p:tav>
                                      </p:tavLst>
                                    </p:anim>
                                  </p:childTnLst>
                                </p:cTn>
                              </p:par>
                            </p:childTnLst>
                          </p:cTn>
                        </p:par>
                        <p:par>
                          <p:cTn id="242" fill="hold">
                            <p:stCondLst>
                              <p:cond delay="8500"/>
                            </p:stCondLst>
                            <p:childTnLst>
                              <p:par>
                                <p:cTn id="243" presetID="42" presetClass="entr" presetSubtype="0" fill="hold" nodeType="afterEffect">
                                  <p:stCondLst>
                                    <p:cond delay="0"/>
                                  </p:stCondLst>
                                  <p:childTnLst>
                                    <p:set>
                                      <p:cBhvr>
                                        <p:cTn id="244" dur="1" fill="hold">
                                          <p:stCondLst>
                                            <p:cond delay="0"/>
                                          </p:stCondLst>
                                        </p:cTn>
                                        <p:tgtEl>
                                          <p:spTgt spid="144"/>
                                        </p:tgtEl>
                                        <p:attrNameLst>
                                          <p:attrName>style.visibility</p:attrName>
                                        </p:attrNameLst>
                                      </p:cBhvr>
                                      <p:to>
                                        <p:strVal val="visible"/>
                                      </p:to>
                                    </p:set>
                                    <p:animEffect transition="in" filter="fade">
                                      <p:cBhvr>
                                        <p:cTn id="245" dur="1000"/>
                                        <p:tgtEl>
                                          <p:spTgt spid="144"/>
                                        </p:tgtEl>
                                      </p:cBhvr>
                                    </p:animEffect>
                                    <p:anim calcmode="lin" valueType="num">
                                      <p:cBhvr>
                                        <p:cTn id="246" dur="1000" fill="hold"/>
                                        <p:tgtEl>
                                          <p:spTgt spid="144"/>
                                        </p:tgtEl>
                                        <p:attrNameLst>
                                          <p:attrName>ppt_x</p:attrName>
                                        </p:attrNameLst>
                                      </p:cBhvr>
                                      <p:tavLst>
                                        <p:tav tm="0">
                                          <p:val>
                                            <p:strVal val="#ppt_x"/>
                                          </p:val>
                                        </p:tav>
                                        <p:tav tm="100000">
                                          <p:val>
                                            <p:strVal val="#ppt_x"/>
                                          </p:val>
                                        </p:tav>
                                      </p:tavLst>
                                    </p:anim>
                                    <p:anim calcmode="lin" valueType="num">
                                      <p:cBhvr>
                                        <p:cTn id="247" dur="1000" fill="hold"/>
                                        <p:tgtEl>
                                          <p:spTgt spid="144"/>
                                        </p:tgtEl>
                                        <p:attrNameLst>
                                          <p:attrName>ppt_y</p:attrName>
                                        </p:attrNameLst>
                                      </p:cBhvr>
                                      <p:tavLst>
                                        <p:tav tm="0">
                                          <p:val>
                                            <p:strVal val="#ppt_y+.1"/>
                                          </p:val>
                                        </p:tav>
                                        <p:tav tm="100000">
                                          <p:val>
                                            <p:strVal val="#ppt_y"/>
                                          </p:val>
                                        </p:tav>
                                      </p:tavLst>
                                    </p:anim>
                                  </p:childTnLst>
                                </p:cTn>
                              </p:par>
                            </p:childTnLst>
                          </p:cTn>
                        </p:par>
                        <p:par>
                          <p:cTn id="248" fill="hold">
                            <p:stCondLst>
                              <p:cond delay="9500"/>
                            </p:stCondLst>
                            <p:childTnLst>
                              <p:par>
                                <p:cTn id="249" presetID="42" presetClass="entr" presetSubtype="0" fill="hold" nodeType="afterEffect">
                                  <p:stCondLst>
                                    <p:cond delay="0"/>
                                  </p:stCondLst>
                                  <p:childTnLst>
                                    <p:set>
                                      <p:cBhvr>
                                        <p:cTn id="250" dur="1" fill="hold">
                                          <p:stCondLst>
                                            <p:cond delay="0"/>
                                          </p:stCondLst>
                                        </p:cTn>
                                        <p:tgtEl>
                                          <p:spTgt spid="145"/>
                                        </p:tgtEl>
                                        <p:attrNameLst>
                                          <p:attrName>style.visibility</p:attrName>
                                        </p:attrNameLst>
                                      </p:cBhvr>
                                      <p:to>
                                        <p:strVal val="visible"/>
                                      </p:to>
                                    </p:set>
                                    <p:animEffect transition="in" filter="fade">
                                      <p:cBhvr>
                                        <p:cTn id="251" dur="1000"/>
                                        <p:tgtEl>
                                          <p:spTgt spid="145"/>
                                        </p:tgtEl>
                                      </p:cBhvr>
                                    </p:animEffect>
                                    <p:anim calcmode="lin" valueType="num">
                                      <p:cBhvr>
                                        <p:cTn id="252" dur="1000" fill="hold"/>
                                        <p:tgtEl>
                                          <p:spTgt spid="145"/>
                                        </p:tgtEl>
                                        <p:attrNameLst>
                                          <p:attrName>ppt_x</p:attrName>
                                        </p:attrNameLst>
                                      </p:cBhvr>
                                      <p:tavLst>
                                        <p:tav tm="0">
                                          <p:val>
                                            <p:strVal val="#ppt_x"/>
                                          </p:val>
                                        </p:tav>
                                        <p:tav tm="100000">
                                          <p:val>
                                            <p:strVal val="#ppt_x"/>
                                          </p:val>
                                        </p:tav>
                                      </p:tavLst>
                                    </p:anim>
                                    <p:anim calcmode="lin" valueType="num">
                                      <p:cBhvr>
                                        <p:cTn id="253" dur="1000" fill="hold"/>
                                        <p:tgtEl>
                                          <p:spTgt spid="145"/>
                                        </p:tgtEl>
                                        <p:attrNameLst>
                                          <p:attrName>ppt_y</p:attrName>
                                        </p:attrNameLst>
                                      </p:cBhvr>
                                      <p:tavLst>
                                        <p:tav tm="0">
                                          <p:val>
                                            <p:strVal val="#ppt_y+.1"/>
                                          </p:val>
                                        </p:tav>
                                        <p:tav tm="100000">
                                          <p:val>
                                            <p:strVal val="#ppt_y"/>
                                          </p:val>
                                        </p:tav>
                                      </p:tavLst>
                                    </p:anim>
                                  </p:childTnLst>
                                </p:cTn>
                              </p:par>
                            </p:childTnLst>
                          </p:cTn>
                        </p:par>
                        <p:par>
                          <p:cTn id="254" fill="hold">
                            <p:stCondLst>
                              <p:cond delay="10500"/>
                            </p:stCondLst>
                            <p:childTnLst>
                              <p:par>
                                <p:cTn id="255" presetID="42" presetClass="entr" presetSubtype="0" fill="hold" nodeType="afterEffect">
                                  <p:stCondLst>
                                    <p:cond delay="0"/>
                                  </p:stCondLst>
                                  <p:childTnLst>
                                    <p:set>
                                      <p:cBhvr>
                                        <p:cTn id="256" dur="1" fill="hold">
                                          <p:stCondLst>
                                            <p:cond delay="0"/>
                                          </p:stCondLst>
                                        </p:cTn>
                                        <p:tgtEl>
                                          <p:spTgt spid="146"/>
                                        </p:tgtEl>
                                        <p:attrNameLst>
                                          <p:attrName>style.visibility</p:attrName>
                                        </p:attrNameLst>
                                      </p:cBhvr>
                                      <p:to>
                                        <p:strVal val="visible"/>
                                      </p:to>
                                    </p:set>
                                    <p:animEffect transition="in" filter="fade">
                                      <p:cBhvr>
                                        <p:cTn id="257" dur="1000"/>
                                        <p:tgtEl>
                                          <p:spTgt spid="146"/>
                                        </p:tgtEl>
                                      </p:cBhvr>
                                    </p:animEffect>
                                    <p:anim calcmode="lin" valueType="num">
                                      <p:cBhvr>
                                        <p:cTn id="258" dur="1000" fill="hold"/>
                                        <p:tgtEl>
                                          <p:spTgt spid="146"/>
                                        </p:tgtEl>
                                        <p:attrNameLst>
                                          <p:attrName>ppt_x</p:attrName>
                                        </p:attrNameLst>
                                      </p:cBhvr>
                                      <p:tavLst>
                                        <p:tav tm="0">
                                          <p:val>
                                            <p:strVal val="#ppt_x"/>
                                          </p:val>
                                        </p:tav>
                                        <p:tav tm="100000">
                                          <p:val>
                                            <p:strVal val="#ppt_x"/>
                                          </p:val>
                                        </p:tav>
                                      </p:tavLst>
                                    </p:anim>
                                    <p:anim calcmode="lin" valueType="num">
                                      <p:cBhvr>
                                        <p:cTn id="259" dur="1000" fill="hold"/>
                                        <p:tgtEl>
                                          <p:spTgt spid="146"/>
                                        </p:tgtEl>
                                        <p:attrNameLst>
                                          <p:attrName>ppt_y</p:attrName>
                                        </p:attrNameLst>
                                      </p:cBhvr>
                                      <p:tavLst>
                                        <p:tav tm="0">
                                          <p:val>
                                            <p:strVal val="#ppt_y+.1"/>
                                          </p:val>
                                        </p:tav>
                                        <p:tav tm="100000">
                                          <p:val>
                                            <p:strVal val="#ppt_y"/>
                                          </p:val>
                                        </p:tav>
                                      </p:tavLst>
                                    </p:anim>
                                  </p:childTnLst>
                                </p:cTn>
                              </p:par>
                            </p:childTnLst>
                          </p:cTn>
                        </p:par>
                        <p:par>
                          <p:cTn id="260" fill="hold">
                            <p:stCondLst>
                              <p:cond delay="11500"/>
                            </p:stCondLst>
                            <p:childTnLst>
                              <p:par>
                                <p:cTn id="261" presetID="42" presetClass="entr" presetSubtype="0" fill="hold" nodeType="afterEffect">
                                  <p:stCondLst>
                                    <p:cond delay="0"/>
                                  </p:stCondLst>
                                  <p:childTnLst>
                                    <p:set>
                                      <p:cBhvr>
                                        <p:cTn id="262" dur="1" fill="hold">
                                          <p:stCondLst>
                                            <p:cond delay="0"/>
                                          </p:stCondLst>
                                        </p:cTn>
                                        <p:tgtEl>
                                          <p:spTgt spid="147"/>
                                        </p:tgtEl>
                                        <p:attrNameLst>
                                          <p:attrName>style.visibility</p:attrName>
                                        </p:attrNameLst>
                                      </p:cBhvr>
                                      <p:to>
                                        <p:strVal val="visible"/>
                                      </p:to>
                                    </p:set>
                                    <p:animEffect transition="in" filter="fade">
                                      <p:cBhvr>
                                        <p:cTn id="263" dur="1000"/>
                                        <p:tgtEl>
                                          <p:spTgt spid="147"/>
                                        </p:tgtEl>
                                      </p:cBhvr>
                                    </p:animEffect>
                                    <p:anim calcmode="lin" valueType="num">
                                      <p:cBhvr>
                                        <p:cTn id="264" dur="1000" fill="hold"/>
                                        <p:tgtEl>
                                          <p:spTgt spid="147"/>
                                        </p:tgtEl>
                                        <p:attrNameLst>
                                          <p:attrName>ppt_x</p:attrName>
                                        </p:attrNameLst>
                                      </p:cBhvr>
                                      <p:tavLst>
                                        <p:tav tm="0">
                                          <p:val>
                                            <p:strVal val="#ppt_x"/>
                                          </p:val>
                                        </p:tav>
                                        <p:tav tm="100000">
                                          <p:val>
                                            <p:strVal val="#ppt_x"/>
                                          </p:val>
                                        </p:tav>
                                      </p:tavLst>
                                    </p:anim>
                                    <p:anim calcmode="lin" valueType="num">
                                      <p:cBhvr>
                                        <p:cTn id="265" dur="1000" fill="hold"/>
                                        <p:tgtEl>
                                          <p:spTgt spid="147"/>
                                        </p:tgtEl>
                                        <p:attrNameLst>
                                          <p:attrName>ppt_y</p:attrName>
                                        </p:attrNameLst>
                                      </p:cBhvr>
                                      <p:tavLst>
                                        <p:tav tm="0">
                                          <p:val>
                                            <p:strVal val="#ppt_y+.1"/>
                                          </p:val>
                                        </p:tav>
                                        <p:tav tm="100000">
                                          <p:val>
                                            <p:strVal val="#ppt_y"/>
                                          </p:val>
                                        </p:tav>
                                      </p:tavLst>
                                    </p:anim>
                                  </p:childTnLst>
                                </p:cTn>
                              </p:par>
                            </p:childTnLst>
                          </p:cTn>
                        </p:par>
                      </p:childTnLst>
                    </p:cTn>
                  </p:par>
                  <p:par>
                    <p:cTn id="266" fill="hold">
                      <p:stCondLst>
                        <p:cond delay="indefinite"/>
                      </p:stCondLst>
                      <p:childTnLst>
                        <p:par>
                          <p:cTn id="267" fill="hold">
                            <p:stCondLst>
                              <p:cond delay="0"/>
                            </p:stCondLst>
                            <p:childTnLst>
                              <p:par>
                                <p:cTn id="268" presetID="10" presetClass="entr" presetSubtype="0" fill="hold" grpId="0" nodeType="clickEffect">
                                  <p:stCondLst>
                                    <p:cond delay="0"/>
                                  </p:stCondLst>
                                  <p:childTnLst>
                                    <p:set>
                                      <p:cBhvr>
                                        <p:cTn id="269" dur="1" fill="hold">
                                          <p:stCondLst>
                                            <p:cond delay="0"/>
                                          </p:stCondLst>
                                        </p:cTn>
                                        <p:tgtEl>
                                          <p:spTgt spid="104"/>
                                        </p:tgtEl>
                                        <p:attrNameLst>
                                          <p:attrName>style.visibility</p:attrName>
                                        </p:attrNameLst>
                                      </p:cBhvr>
                                      <p:to>
                                        <p:strVal val="visible"/>
                                      </p:to>
                                    </p:set>
                                    <p:animEffect transition="in" filter="fade">
                                      <p:cBhvr>
                                        <p:cTn id="270" dur="500"/>
                                        <p:tgtEl>
                                          <p:spTgt spid="104"/>
                                        </p:tgtEl>
                                      </p:cBhvr>
                                    </p:animEffect>
                                  </p:childTnLst>
                                </p:cTn>
                              </p:par>
                              <p:par>
                                <p:cTn id="271" presetID="10" presetClass="entr" presetSubtype="0" fill="hold" grpId="0" nodeType="withEffect">
                                  <p:stCondLst>
                                    <p:cond delay="100"/>
                                  </p:stCondLst>
                                  <p:childTnLst>
                                    <p:set>
                                      <p:cBhvr>
                                        <p:cTn id="272" dur="1" fill="hold">
                                          <p:stCondLst>
                                            <p:cond delay="0"/>
                                          </p:stCondLst>
                                        </p:cTn>
                                        <p:tgtEl>
                                          <p:spTgt spid="105"/>
                                        </p:tgtEl>
                                        <p:attrNameLst>
                                          <p:attrName>style.visibility</p:attrName>
                                        </p:attrNameLst>
                                      </p:cBhvr>
                                      <p:to>
                                        <p:strVal val="visible"/>
                                      </p:to>
                                    </p:set>
                                    <p:animEffect transition="in" filter="fade">
                                      <p:cBhvr>
                                        <p:cTn id="273" dur="500"/>
                                        <p:tgtEl>
                                          <p:spTgt spid="105"/>
                                        </p:tgtEl>
                                      </p:cBhvr>
                                    </p:animEffect>
                                  </p:childTnLst>
                                </p:cTn>
                              </p:par>
                              <p:par>
                                <p:cTn id="274" presetID="10" presetClass="entr" presetSubtype="0" fill="hold" grpId="0" nodeType="withEffect">
                                  <p:stCondLst>
                                    <p:cond delay="200"/>
                                  </p:stCondLst>
                                  <p:childTnLst>
                                    <p:set>
                                      <p:cBhvr>
                                        <p:cTn id="275" dur="1" fill="hold">
                                          <p:stCondLst>
                                            <p:cond delay="0"/>
                                          </p:stCondLst>
                                        </p:cTn>
                                        <p:tgtEl>
                                          <p:spTgt spid="106"/>
                                        </p:tgtEl>
                                        <p:attrNameLst>
                                          <p:attrName>style.visibility</p:attrName>
                                        </p:attrNameLst>
                                      </p:cBhvr>
                                      <p:to>
                                        <p:strVal val="visible"/>
                                      </p:to>
                                    </p:set>
                                    <p:animEffect transition="in" filter="fade">
                                      <p:cBhvr>
                                        <p:cTn id="276" dur="500"/>
                                        <p:tgtEl>
                                          <p:spTgt spid="106"/>
                                        </p:tgtEl>
                                      </p:cBhvr>
                                    </p:animEffect>
                                  </p:childTnLst>
                                </p:cTn>
                              </p:par>
                              <p:par>
                                <p:cTn id="277" presetID="10" presetClass="entr" presetSubtype="0" fill="hold" grpId="0" nodeType="withEffect">
                                  <p:stCondLst>
                                    <p:cond delay="300"/>
                                  </p:stCondLst>
                                  <p:childTnLst>
                                    <p:set>
                                      <p:cBhvr>
                                        <p:cTn id="278" dur="1" fill="hold">
                                          <p:stCondLst>
                                            <p:cond delay="0"/>
                                          </p:stCondLst>
                                        </p:cTn>
                                        <p:tgtEl>
                                          <p:spTgt spid="107"/>
                                        </p:tgtEl>
                                        <p:attrNameLst>
                                          <p:attrName>style.visibility</p:attrName>
                                        </p:attrNameLst>
                                      </p:cBhvr>
                                      <p:to>
                                        <p:strVal val="visible"/>
                                      </p:to>
                                    </p:set>
                                    <p:animEffect transition="in" filter="fade">
                                      <p:cBhvr>
                                        <p:cTn id="279" dur="500"/>
                                        <p:tgtEl>
                                          <p:spTgt spid="107"/>
                                        </p:tgtEl>
                                      </p:cBhvr>
                                    </p:animEffect>
                                  </p:childTnLst>
                                </p:cTn>
                              </p:par>
                              <p:par>
                                <p:cTn id="280" presetID="10" presetClass="entr" presetSubtype="0" fill="hold" grpId="0" nodeType="withEffect">
                                  <p:stCondLst>
                                    <p:cond delay="400"/>
                                  </p:stCondLst>
                                  <p:childTnLst>
                                    <p:set>
                                      <p:cBhvr>
                                        <p:cTn id="281" dur="1" fill="hold">
                                          <p:stCondLst>
                                            <p:cond delay="0"/>
                                          </p:stCondLst>
                                        </p:cTn>
                                        <p:tgtEl>
                                          <p:spTgt spid="108"/>
                                        </p:tgtEl>
                                        <p:attrNameLst>
                                          <p:attrName>style.visibility</p:attrName>
                                        </p:attrNameLst>
                                      </p:cBhvr>
                                      <p:to>
                                        <p:strVal val="visible"/>
                                      </p:to>
                                    </p:set>
                                    <p:animEffect transition="in" filter="fade">
                                      <p:cBhvr>
                                        <p:cTn id="282" dur="500"/>
                                        <p:tgtEl>
                                          <p:spTgt spid="108"/>
                                        </p:tgtEl>
                                      </p:cBhvr>
                                    </p:animEffect>
                                  </p:childTnLst>
                                </p:cTn>
                              </p:par>
                              <p:par>
                                <p:cTn id="283" presetID="10" presetClass="entr" presetSubtype="0" fill="hold" grpId="0" nodeType="withEffect">
                                  <p:stCondLst>
                                    <p:cond delay="500"/>
                                  </p:stCondLst>
                                  <p:childTnLst>
                                    <p:set>
                                      <p:cBhvr>
                                        <p:cTn id="284" dur="1" fill="hold">
                                          <p:stCondLst>
                                            <p:cond delay="0"/>
                                          </p:stCondLst>
                                        </p:cTn>
                                        <p:tgtEl>
                                          <p:spTgt spid="109"/>
                                        </p:tgtEl>
                                        <p:attrNameLst>
                                          <p:attrName>style.visibility</p:attrName>
                                        </p:attrNameLst>
                                      </p:cBhvr>
                                      <p:to>
                                        <p:strVal val="visible"/>
                                      </p:to>
                                    </p:set>
                                    <p:animEffect transition="in" filter="fade">
                                      <p:cBhvr>
                                        <p:cTn id="285" dur="500"/>
                                        <p:tgtEl>
                                          <p:spTgt spid="109"/>
                                        </p:tgtEl>
                                      </p:cBhvr>
                                    </p:animEffect>
                                  </p:childTnLst>
                                </p:cTn>
                              </p:par>
                              <p:par>
                                <p:cTn id="286" presetID="10" presetClass="entr" presetSubtype="0" fill="hold" grpId="0" nodeType="withEffect">
                                  <p:stCondLst>
                                    <p:cond delay="600"/>
                                  </p:stCondLst>
                                  <p:childTnLst>
                                    <p:set>
                                      <p:cBhvr>
                                        <p:cTn id="287" dur="1" fill="hold">
                                          <p:stCondLst>
                                            <p:cond delay="0"/>
                                          </p:stCondLst>
                                        </p:cTn>
                                        <p:tgtEl>
                                          <p:spTgt spid="110"/>
                                        </p:tgtEl>
                                        <p:attrNameLst>
                                          <p:attrName>style.visibility</p:attrName>
                                        </p:attrNameLst>
                                      </p:cBhvr>
                                      <p:to>
                                        <p:strVal val="visible"/>
                                      </p:to>
                                    </p:set>
                                    <p:animEffect transition="in" filter="fade">
                                      <p:cBhvr>
                                        <p:cTn id="288" dur="500"/>
                                        <p:tgtEl>
                                          <p:spTgt spid="110"/>
                                        </p:tgtEl>
                                      </p:cBhvr>
                                    </p:animEffect>
                                  </p:childTnLst>
                                </p:cTn>
                              </p:par>
                              <p:par>
                                <p:cTn id="289" presetID="10" presetClass="entr" presetSubtype="0" fill="hold" grpId="0" nodeType="withEffect">
                                  <p:stCondLst>
                                    <p:cond delay="700"/>
                                  </p:stCondLst>
                                  <p:childTnLst>
                                    <p:set>
                                      <p:cBhvr>
                                        <p:cTn id="290" dur="1" fill="hold">
                                          <p:stCondLst>
                                            <p:cond delay="0"/>
                                          </p:stCondLst>
                                        </p:cTn>
                                        <p:tgtEl>
                                          <p:spTgt spid="111"/>
                                        </p:tgtEl>
                                        <p:attrNameLst>
                                          <p:attrName>style.visibility</p:attrName>
                                        </p:attrNameLst>
                                      </p:cBhvr>
                                      <p:to>
                                        <p:strVal val="visible"/>
                                      </p:to>
                                    </p:set>
                                    <p:animEffect transition="in" filter="fade">
                                      <p:cBhvr>
                                        <p:cTn id="291" dur="500"/>
                                        <p:tgtEl>
                                          <p:spTgt spid="111"/>
                                        </p:tgtEl>
                                      </p:cBhvr>
                                    </p:animEffect>
                                  </p:childTnLst>
                                </p:cTn>
                              </p:par>
                              <p:par>
                                <p:cTn id="292" presetID="10" presetClass="entr" presetSubtype="0" fill="hold" grpId="0" nodeType="withEffect">
                                  <p:stCondLst>
                                    <p:cond delay="800"/>
                                  </p:stCondLst>
                                  <p:childTnLst>
                                    <p:set>
                                      <p:cBhvr>
                                        <p:cTn id="293" dur="1" fill="hold">
                                          <p:stCondLst>
                                            <p:cond delay="0"/>
                                          </p:stCondLst>
                                        </p:cTn>
                                        <p:tgtEl>
                                          <p:spTgt spid="112"/>
                                        </p:tgtEl>
                                        <p:attrNameLst>
                                          <p:attrName>style.visibility</p:attrName>
                                        </p:attrNameLst>
                                      </p:cBhvr>
                                      <p:to>
                                        <p:strVal val="visible"/>
                                      </p:to>
                                    </p:set>
                                    <p:animEffect transition="in" filter="fade">
                                      <p:cBhvr>
                                        <p:cTn id="294" dur="500"/>
                                        <p:tgtEl>
                                          <p:spTgt spid="112"/>
                                        </p:tgtEl>
                                      </p:cBhvr>
                                    </p:animEffect>
                                  </p:childTnLst>
                                </p:cTn>
                              </p:par>
                              <p:par>
                                <p:cTn id="295" presetID="10" presetClass="entr" presetSubtype="0" fill="hold" grpId="0" nodeType="withEffect">
                                  <p:stCondLst>
                                    <p:cond delay="900"/>
                                  </p:stCondLst>
                                  <p:childTnLst>
                                    <p:set>
                                      <p:cBhvr>
                                        <p:cTn id="296" dur="1" fill="hold">
                                          <p:stCondLst>
                                            <p:cond delay="0"/>
                                          </p:stCondLst>
                                        </p:cTn>
                                        <p:tgtEl>
                                          <p:spTgt spid="113"/>
                                        </p:tgtEl>
                                        <p:attrNameLst>
                                          <p:attrName>style.visibility</p:attrName>
                                        </p:attrNameLst>
                                      </p:cBhvr>
                                      <p:to>
                                        <p:strVal val="visible"/>
                                      </p:to>
                                    </p:set>
                                    <p:animEffect transition="in" filter="fade">
                                      <p:cBhvr>
                                        <p:cTn id="297" dur="500"/>
                                        <p:tgtEl>
                                          <p:spTgt spid="113"/>
                                        </p:tgtEl>
                                      </p:cBhvr>
                                    </p:animEffect>
                                  </p:childTnLst>
                                </p:cTn>
                              </p:par>
                              <p:par>
                                <p:cTn id="298" presetID="10" presetClass="entr" presetSubtype="0" fill="hold" grpId="0" nodeType="withEffect">
                                  <p:stCondLst>
                                    <p:cond delay="1000"/>
                                  </p:stCondLst>
                                  <p:childTnLst>
                                    <p:set>
                                      <p:cBhvr>
                                        <p:cTn id="299" dur="1" fill="hold">
                                          <p:stCondLst>
                                            <p:cond delay="0"/>
                                          </p:stCondLst>
                                        </p:cTn>
                                        <p:tgtEl>
                                          <p:spTgt spid="114"/>
                                        </p:tgtEl>
                                        <p:attrNameLst>
                                          <p:attrName>style.visibility</p:attrName>
                                        </p:attrNameLst>
                                      </p:cBhvr>
                                      <p:to>
                                        <p:strVal val="visible"/>
                                      </p:to>
                                    </p:set>
                                    <p:animEffect transition="in" filter="fade">
                                      <p:cBhvr>
                                        <p:cTn id="300" dur="500"/>
                                        <p:tgtEl>
                                          <p:spTgt spid="114"/>
                                        </p:tgtEl>
                                      </p:cBhvr>
                                    </p:animEffect>
                                  </p:childTnLst>
                                </p:cTn>
                              </p:par>
                              <p:par>
                                <p:cTn id="301" presetID="10" presetClass="entr" presetSubtype="0" fill="hold" grpId="0" nodeType="withEffect">
                                  <p:stCondLst>
                                    <p:cond delay="1100"/>
                                  </p:stCondLst>
                                  <p:childTnLst>
                                    <p:set>
                                      <p:cBhvr>
                                        <p:cTn id="302" dur="1" fill="hold">
                                          <p:stCondLst>
                                            <p:cond delay="0"/>
                                          </p:stCondLst>
                                        </p:cTn>
                                        <p:tgtEl>
                                          <p:spTgt spid="115"/>
                                        </p:tgtEl>
                                        <p:attrNameLst>
                                          <p:attrName>style.visibility</p:attrName>
                                        </p:attrNameLst>
                                      </p:cBhvr>
                                      <p:to>
                                        <p:strVal val="visible"/>
                                      </p:to>
                                    </p:set>
                                    <p:animEffect transition="in" filter="fade">
                                      <p:cBhvr>
                                        <p:cTn id="303"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5" grpId="0"/>
      <p:bldP spid="106" grpId="0"/>
      <p:bldP spid="107" grpId="0"/>
      <p:bldP spid="108" grpId="0"/>
      <p:bldP spid="109" grpId="0"/>
      <p:bldP spid="110" grpId="0"/>
      <p:bldP spid="111" grpId="0"/>
      <p:bldP spid="112" grpId="0"/>
      <p:bldP spid="113" grpId="0"/>
      <p:bldP spid="114" grpId="0"/>
      <p:bldP spid="115" grpId="0"/>
      <p:bldP spid="117" grpId="0"/>
      <p:bldP spid="118" grpId="0"/>
      <p:bldP spid="119" grpId="0"/>
      <p:bldP spid="120" grpId="0"/>
      <p:bldP spid="121" grpId="0"/>
      <p:bldP spid="122" grpId="0"/>
      <p:bldP spid="123" grpId="0"/>
      <p:bldP spid="124" grpId="0"/>
      <p:bldP spid="125" grpId="0"/>
      <p:bldP spid="126" grpId="0"/>
      <p:bldP spid="127" grpId="0"/>
      <p:bldP spid="129" grpId="0"/>
      <p:bldP spid="130" grpId="0"/>
      <p:bldP spid="1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9"/>
          <p:cNvGrpSpPr/>
          <p:nvPr/>
        </p:nvGrpSpPr>
        <p:grpSpPr>
          <a:xfrm>
            <a:off x="1109690" y="2042466"/>
            <a:ext cx="1518094" cy="1033340"/>
            <a:chOff x="552376" y="2667382"/>
            <a:chExt cx="1499240" cy="1033020"/>
          </a:xfrm>
        </p:grpSpPr>
        <p:sp>
          <p:nvSpPr>
            <p:cNvPr id="10" name="Rectangle 26"/>
            <p:cNvSpPr/>
            <p:nvPr/>
          </p:nvSpPr>
          <p:spPr bwMode="auto">
            <a:xfrm>
              <a:off x="552376" y="2954983"/>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11"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rPr>
                <a:t>专业团队</a:t>
              </a:r>
              <a:endParaRPr kumimoji="0" lang="en-US" altLang="zh-CN"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4" name="Group 129"/>
          <p:cNvGrpSpPr/>
          <p:nvPr/>
        </p:nvGrpSpPr>
        <p:grpSpPr>
          <a:xfrm>
            <a:off x="1181698" y="3854039"/>
            <a:ext cx="1380085" cy="852614"/>
            <a:chOff x="696724" y="2667382"/>
            <a:chExt cx="1362945" cy="852351"/>
          </a:xfrm>
        </p:grpSpPr>
        <p:sp>
          <p:nvSpPr>
            <p:cNvPr id="15" name="Rectangle 26"/>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此处添加详细文本描述，建议与标题相关并符合飞地方分整体语言风格</a:t>
              </a:r>
              <a:endParaRPr kumimoji="0" 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16"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rPr>
                <a:t>系统科学</a:t>
              </a:r>
              <a:endParaRPr kumimoji="0" lang="en-US" altLang="zh-CN"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7" name="Group 132"/>
          <p:cNvGrpSpPr/>
          <p:nvPr/>
        </p:nvGrpSpPr>
        <p:grpSpPr>
          <a:xfrm>
            <a:off x="6582298" y="2064170"/>
            <a:ext cx="1380085" cy="867620"/>
            <a:chOff x="696724" y="2667382"/>
            <a:chExt cx="1362945" cy="867353"/>
          </a:xfrm>
        </p:grpSpPr>
        <p:sp>
          <p:nvSpPr>
            <p:cNvPr id="18" name="Rectangle 26"/>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此处添加详细文本描述，建议与标题相关并符哈哈哈等等合整体语言风格</a:t>
              </a:r>
              <a:endParaRPr kumimoji="0" 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19"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rPr>
                <a:t>品质保证</a:t>
              </a:r>
              <a:endParaRPr kumimoji="0" lang="en-US" altLang="zh-CN"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20" name="Group 135"/>
          <p:cNvGrpSpPr/>
          <p:nvPr/>
        </p:nvGrpSpPr>
        <p:grpSpPr>
          <a:xfrm>
            <a:off x="3779912" y="3842995"/>
            <a:ext cx="1518094" cy="830842"/>
            <a:chOff x="552376" y="2667382"/>
            <a:chExt cx="1499240" cy="830586"/>
          </a:xfrm>
        </p:grpSpPr>
        <p:sp>
          <p:nvSpPr>
            <p:cNvPr id="21" name="Rectangle 26"/>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22"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rPr>
                <a:t>快捷稳定</a:t>
              </a:r>
              <a:endParaRPr kumimoji="0" lang="en-US" altLang="zh-CN"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23" name="Group 138"/>
          <p:cNvGrpSpPr/>
          <p:nvPr/>
        </p:nvGrpSpPr>
        <p:grpSpPr>
          <a:xfrm>
            <a:off x="6510290" y="3827700"/>
            <a:ext cx="1518094" cy="832282"/>
            <a:chOff x="552376" y="2667382"/>
            <a:chExt cx="1499240" cy="832026"/>
          </a:xfrm>
        </p:grpSpPr>
        <p:sp>
          <p:nvSpPr>
            <p:cNvPr id="25" name="Rectangle 26"/>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26"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rPr>
                <a:t>实力雄厚</a:t>
              </a:r>
              <a:endParaRPr kumimoji="0" lang="en-US" altLang="zh-CN"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27" name="Group 141"/>
          <p:cNvGrpSpPr/>
          <p:nvPr/>
        </p:nvGrpSpPr>
        <p:grpSpPr>
          <a:xfrm>
            <a:off x="3707904" y="2075820"/>
            <a:ext cx="1518094" cy="838591"/>
            <a:chOff x="552376" y="2667382"/>
            <a:chExt cx="1499240" cy="838333"/>
          </a:xfrm>
        </p:grpSpPr>
        <p:sp>
          <p:nvSpPr>
            <p:cNvPr id="28" name="Rectangle 26"/>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14000"/>
                </a:lnSpc>
                <a:spcBef>
                  <a:spcPct val="0"/>
                </a:spcBef>
                <a:spcAft>
                  <a:spcPct val="0"/>
                </a:spcAft>
                <a:buClrTx/>
                <a:buSzTx/>
                <a:buFontTx/>
                <a:buNone/>
                <a:defRPr/>
              </a:pPr>
              <a:r>
                <a:rPr kumimoji="0" lang="zh-CN" alt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kumimoji="0" lang="en-US" sz="9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sp>
          <p:nvSpPr>
            <p:cNvPr id="29"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80000"/>
                </a:lnSpc>
                <a:spcBef>
                  <a:spcPct val="0"/>
                </a:spcBef>
                <a:spcAft>
                  <a:spcPct val="0"/>
                </a:spcAft>
                <a:buClrTx/>
                <a:buSzTx/>
                <a:buFontTx/>
                <a:buNone/>
                <a:defRPr/>
              </a:pPr>
              <a:r>
                <a:rPr kumimoji="0" lang="zh-CN" altLang="en-US"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rPr>
                <a:t>合作共赢</a:t>
              </a:r>
              <a:endParaRPr kumimoji="0" lang="en-US" altLang="zh-CN" sz="17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30" name="组合 29"/>
          <p:cNvGrpSpPr/>
          <p:nvPr/>
        </p:nvGrpSpPr>
        <p:grpSpPr>
          <a:xfrm>
            <a:off x="1613586" y="1258227"/>
            <a:ext cx="613493" cy="613492"/>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2" name="椭圆 31"/>
            <p:cNvSpPr/>
            <p:nvPr/>
          </p:nvSpPr>
          <p:spPr>
            <a:xfrm>
              <a:off x="392112" y="760412"/>
              <a:ext cx="3825874" cy="3825874"/>
            </a:xfrm>
            <a:prstGeom prst="ellipse">
              <a:avLst/>
            </a:prstGeom>
            <a:gradFill flip="none" rotWithShape="1">
              <a:gsLst>
                <a:gs pos="0">
                  <a:srgbClr val="1B4C98">
                    <a:shade val="30000"/>
                    <a:satMod val="115000"/>
                  </a:srgbClr>
                </a:gs>
                <a:gs pos="50000">
                  <a:srgbClr val="1B4C98">
                    <a:shade val="67500"/>
                    <a:satMod val="115000"/>
                  </a:srgbClr>
                </a:gs>
                <a:gs pos="100000">
                  <a:srgbClr val="1B4C98">
                    <a:shade val="100000"/>
                    <a:satMod val="115000"/>
                  </a:srgbClr>
                </a:gs>
              </a:gsLst>
              <a:lin ang="54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33" name="Freeform 7"/>
          <p:cNvSpPr>
            <a:spLocks noEditPoints="1"/>
          </p:cNvSpPr>
          <p:nvPr/>
        </p:nvSpPr>
        <p:spPr bwMode="auto">
          <a:xfrm>
            <a:off x="1768661" y="1426358"/>
            <a:ext cx="303341" cy="277664"/>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4" name="组合 33"/>
          <p:cNvGrpSpPr/>
          <p:nvPr/>
        </p:nvGrpSpPr>
        <p:grpSpPr>
          <a:xfrm>
            <a:off x="1541738" y="3038378"/>
            <a:ext cx="613493" cy="61349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37" name="Freeform 8"/>
          <p:cNvSpPr>
            <a:spLocks noEditPoints="1"/>
          </p:cNvSpPr>
          <p:nvPr/>
        </p:nvSpPr>
        <p:spPr bwMode="auto">
          <a:xfrm>
            <a:off x="1781946" y="3194644"/>
            <a:ext cx="204453" cy="300959"/>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8" name="组合 37"/>
          <p:cNvGrpSpPr/>
          <p:nvPr/>
        </p:nvGrpSpPr>
        <p:grpSpPr>
          <a:xfrm>
            <a:off x="4173555" y="3015169"/>
            <a:ext cx="613493" cy="613492"/>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flip="none" rotWithShape="1">
              <a:gsLst>
                <a:gs pos="0">
                  <a:srgbClr val="1B4C98">
                    <a:shade val="30000"/>
                    <a:satMod val="115000"/>
                  </a:srgbClr>
                </a:gs>
                <a:gs pos="50000">
                  <a:srgbClr val="1B4C98">
                    <a:shade val="67500"/>
                    <a:satMod val="115000"/>
                  </a:srgbClr>
                </a:gs>
                <a:gs pos="100000">
                  <a:srgbClr val="1B4C98">
                    <a:shade val="100000"/>
                    <a:satMod val="115000"/>
                  </a:srgbClr>
                </a:gs>
              </a:gsLst>
              <a:lin ang="5400000" scaled="1"/>
              <a:tileRect/>
            </a:gradFill>
            <a:ln w="25400" cap="flat" cmpd="sng" algn="ctr">
              <a:noFill/>
              <a:prstDash val="solid"/>
            </a:ln>
            <a:effectLst/>
          </p:spPr>
          <p:txBody>
            <a:bodyPr rtlCol="0" anchor="ctr"/>
            <a:lstStyle/>
            <a:p>
              <a:pPr algn="ctr"/>
              <a:endParaRPr lang="zh-CN" altLang="en-US" kern="0">
                <a:solidFill>
                  <a:sysClr val="window" lastClr="FFFFFF"/>
                </a:solidFill>
                <a:latin typeface="Calibri" panose="020F0502020204030204"/>
                <a:ea typeface="宋体" panose="02010600030101010101" pitchFamily="2" charset="-122"/>
              </a:endParaRPr>
            </a:p>
          </p:txBody>
        </p:sp>
        <p:sp>
          <p:nvSpPr>
            <p:cNvPr id="40" name="椭圆 39"/>
            <p:cNvSpPr/>
            <p:nvPr/>
          </p:nvSpPr>
          <p:spPr>
            <a:xfrm>
              <a:off x="392112" y="760412"/>
              <a:ext cx="3825874" cy="3825874"/>
            </a:xfrm>
            <a:prstGeom prst="ellipse">
              <a:avLst/>
            </a:prstGeom>
            <a:gradFill flip="none" rotWithShape="1">
              <a:gsLst>
                <a:gs pos="0">
                  <a:srgbClr val="1B4C98">
                    <a:shade val="30000"/>
                    <a:satMod val="115000"/>
                  </a:srgbClr>
                </a:gs>
                <a:gs pos="50000">
                  <a:srgbClr val="1B4C98">
                    <a:shade val="67500"/>
                    <a:satMod val="115000"/>
                  </a:srgbClr>
                </a:gs>
                <a:gs pos="100000">
                  <a:srgbClr val="1B4C98">
                    <a:shade val="100000"/>
                    <a:satMod val="115000"/>
                  </a:srgbClr>
                </a:gs>
              </a:gsLst>
              <a:lin ang="5400000" scaled="1"/>
              <a:tileRect/>
            </a:gradFill>
            <a:ln w="25400" cap="flat" cmpd="sng" algn="ctr">
              <a:noFill/>
              <a:prstDash val="solid"/>
            </a:ln>
            <a:effectLst/>
          </p:spPr>
          <p:txBody>
            <a:bodyPr rtlCol="0" anchor="ctr"/>
            <a:lstStyle/>
            <a:p>
              <a:pPr algn="ctr"/>
              <a:endParaRPr lang="zh-CN" altLang="en-US" kern="0">
                <a:solidFill>
                  <a:sysClr val="window" lastClr="FFFFFF"/>
                </a:solidFill>
                <a:latin typeface="Calibri" panose="020F0502020204030204"/>
                <a:ea typeface="宋体" panose="02010600030101010101" pitchFamily="2" charset="-122"/>
              </a:endParaRPr>
            </a:p>
          </p:txBody>
        </p:sp>
      </p:grpSp>
      <p:sp>
        <p:nvSpPr>
          <p:cNvPr id="41" name="Freeform 10"/>
          <p:cNvSpPr>
            <a:spLocks noEditPoints="1"/>
          </p:cNvSpPr>
          <p:nvPr/>
        </p:nvSpPr>
        <p:spPr bwMode="auto">
          <a:xfrm>
            <a:off x="4348211" y="3214732"/>
            <a:ext cx="264180" cy="203860"/>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42" name="组合 41"/>
          <p:cNvGrpSpPr/>
          <p:nvPr/>
        </p:nvGrpSpPr>
        <p:grpSpPr>
          <a:xfrm>
            <a:off x="6942338" y="1258227"/>
            <a:ext cx="613493" cy="61349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flip="none" rotWithShape="1">
              <a:gsLst>
                <a:gs pos="0">
                  <a:srgbClr val="1B4C98">
                    <a:shade val="30000"/>
                    <a:satMod val="115000"/>
                  </a:srgbClr>
                </a:gs>
                <a:gs pos="50000">
                  <a:srgbClr val="1B4C98">
                    <a:shade val="67500"/>
                    <a:satMod val="115000"/>
                  </a:srgbClr>
                </a:gs>
                <a:gs pos="100000">
                  <a:srgbClr val="1B4C98">
                    <a:shade val="100000"/>
                    <a:satMod val="115000"/>
                  </a:srgbClr>
                </a:gs>
              </a:gsLst>
              <a:lin ang="5400000" scaled="1"/>
              <a:tileRect/>
            </a:gradFill>
            <a:ln w="25400" cap="flat" cmpd="sng" algn="ctr">
              <a:noFill/>
              <a:prstDash val="solid"/>
            </a:ln>
            <a:effectLst/>
          </p:spPr>
          <p:txBody>
            <a:bodyPr rtlCol="0" anchor="ctr"/>
            <a:lstStyle/>
            <a:p>
              <a:pPr algn="ctr"/>
              <a:endParaRPr lang="zh-CN" altLang="en-US" kern="0">
                <a:solidFill>
                  <a:sysClr val="window" lastClr="FFFFFF"/>
                </a:solidFill>
                <a:latin typeface="Calibri" panose="020F0502020204030204"/>
                <a:ea typeface="宋体" panose="02010600030101010101" pitchFamily="2" charset="-122"/>
              </a:endParaRPr>
            </a:p>
          </p:txBody>
        </p:sp>
        <p:sp>
          <p:nvSpPr>
            <p:cNvPr id="44" name="椭圆 43"/>
            <p:cNvSpPr/>
            <p:nvPr/>
          </p:nvSpPr>
          <p:spPr>
            <a:xfrm>
              <a:off x="392112" y="760412"/>
              <a:ext cx="3825874" cy="3825874"/>
            </a:xfrm>
            <a:prstGeom prst="ellipse">
              <a:avLst/>
            </a:prstGeom>
            <a:gradFill flip="none" rotWithShape="1">
              <a:gsLst>
                <a:gs pos="0">
                  <a:srgbClr val="1B4C98">
                    <a:shade val="30000"/>
                    <a:satMod val="115000"/>
                  </a:srgbClr>
                </a:gs>
                <a:gs pos="50000">
                  <a:srgbClr val="1B4C98">
                    <a:shade val="67500"/>
                    <a:satMod val="115000"/>
                  </a:srgbClr>
                </a:gs>
                <a:gs pos="100000">
                  <a:srgbClr val="1B4C98">
                    <a:shade val="100000"/>
                    <a:satMod val="115000"/>
                  </a:srgbClr>
                </a:gs>
              </a:gsLst>
              <a:lin ang="5400000" scaled="1"/>
              <a:tileRect/>
            </a:gradFill>
            <a:ln w="25400" cap="flat" cmpd="sng" algn="ctr">
              <a:noFill/>
              <a:prstDash val="solid"/>
            </a:ln>
            <a:effectLst/>
          </p:spPr>
          <p:txBody>
            <a:bodyPr rtlCol="0" anchor="ctr"/>
            <a:lstStyle/>
            <a:p>
              <a:pPr algn="ctr"/>
              <a:endParaRPr lang="zh-CN" altLang="en-US" kern="0">
                <a:solidFill>
                  <a:sysClr val="window" lastClr="FFFFFF"/>
                </a:solidFill>
                <a:latin typeface="Calibri" panose="020F0502020204030204"/>
                <a:ea typeface="宋体" panose="02010600030101010101" pitchFamily="2" charset="-122"/>
              </a:endParaRPr>
            </a:p>
          </p:txBody>
        </p:sp>
      </p:grpSp>
      <p:sp>
        <p:nvSpPr>
          <p:cNvPr id="45" name="Freeform 9"/>
          <p:cNvSpPr>
            <a:spLocks noEditPoints="1"/>
          </p:cNvSpPr>
          <p:nvPr/>
        </p:nvSpPr>
        <p:spPr bwMode="auto">
          <a:xfrm>
            <a:off x="7129714" y="1453033"/>
            <a:ext cx="266999" cy="197387"/>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46" name="组合 45"/>
          <p:cNvGrpSpPr/>
          <p:nvPr/>
        </p:nvGrpSpPr>
        <p:grpSpPr>
          <a:xfrm>
            <a:off x="6919440" y="3031170"/>
            <a:ext cx="613493" cy="613492"/>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8" name="椭圆 47"/>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9" name="Freeform 6"/>
          <p:cNvSpPr>
            <a:spLocks noEditPoints="1"/>
          </p:cNvSpPr>
          <p:nvPr/>
        </p:nvSpPr>
        <p:spPr bwMode="auto">
          <a:xfrm>
            <a:off x="7038415" y="3231898"/>
            <a:ext cx="322523" cy="212037"/>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50" name="组合 49"/>
          <p:cNvGrpSpPr/>
          <p:nvPr/>
        </p:nvGrpSpPr>
        <p:grpSpPr>
          <a:xfrm>
            <a:off x="4234051" y="1258227"/>
            <a:ext cx="613493" cy="613492"/>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2" name="椭圆 51"/>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3" name="组合 52"/>
          <p:cNvGrpSpPr/>
          <p:nvPr/>
        </p:nvGrpSpPr>
        <p:grpSpPr>
          <a:xfrm>
            <a:off x="4342764" y="1423350"/>
            <a:ext cx="367247" cy="312524"/>
            <a:chOff x="5933005" y="2830391"/>
            <a:chExt cx="500408" cy="425843"/>
          </a:xfrm>
          <a:solidFill>
            <a:srgbClr val="C00000"/>
          </a:solidFill>
        </p:grpSpPr>
        <p:sp>
          <p:nvSpPr>
            <p:cNvPr id="54" name="Freeform 16"/>
            <p:cNvSpPr>
              <a:spLocks noEditPoints="1"/>
            </p:cNvSpPr>
            <p:nvPr/>
          </p:nvSpPr>
          <p:spPr bwMode="auto">
            <a:xfrm>
              <a:off x="5933005" y="2830391"/>
              <a:ext cx="467486" cy="425843"/>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Freeform 17"/>
            <p:cNvSpPr>
              <a:spLocks noEditPoints="1"/>
            </p:cNvSpPr>
            <p:nvPr/>
          </p:nvSpPr>
          <p:spPr bwMode="auto">
            <a:xfrm>
              <a:off x="5986776" y="2830391"/>
              <a:ext cx="446637" cy="413496"/>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cxnSp>
        <p:nvCxnSpPr>
          <p:cNvPr id="5" name="直接连接符 4"/>
          <p:cNvCxnSpPr/>
          <p:nvPr/>
        </p:nvCxnSpPr>
        <p:spPr>
          <a:xfrm>
            <a:off x="3059832" y="987574"/>
            <a:ext cx="0" cy="36789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5940152" y="987574"/>
            <a:ext cx="0" cy="36789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722395" y="2903190"/>
            <a:ext cx="776848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2663183" y="371440"/>
            <a:ext cx="343725" cy="343724"/>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4" name="组合 63"/>
          <p:cNvGrpSpPr/>
          <p:nvPr/>
        </p:nvGrpSpPr>
        <p:grpSpPr>
          <a:xfrm>
            <a:off x="6103253" y="454107"/>
            <a:ext cx="218415" cy="218414"/>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6" name="椭圆 65"/>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7" name="组合 66"/>
          <p:cNvGrpSpPr/>
          <p:nvPr/>
        </p:nvGrpSpPr>
        <p:grpSpPr>
          <a:xfrm>
            <a:off x="2339752" y="444143"/>
            <a:ext cx="221831" cy="221831"/>
            <a:chOff x="5252030" y="2008764"/>
            <a:chExt cx="809336" cy="809336"/>
          </a:xfrm>
          <a:solidFill>
            <a:srgbClr val="1B4C98"/>
          </a:solidFill>
        </p:grpSpPr>
        <p:sp>
          <p:nvSpPr>
            <p:cNvPr id="68" name="椭圆 6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9" name="椭圆 6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矩形 69"/>
          <p:cNvSpPr/>
          <p:nvPr/>
        </p:nvSpPr>
        <p:spPr>
          <a:xfrm>
            <a:off x="3078917" y="371440"/>
            <a:ext cx="2241178" cy="400110"/>
          </a:xfrm>
          <a:prstGeom prst="rect">
            <a:avLst/>
          </a:prstGeom>
        </p:spPr>
        <p:txBody>
          <a:bodyPr wrap="square">
            <a:spAutoFit/>
          </a:bodyPr>
          <a:lstStyle/>
          <a:p>
            <a:r>
              <a:rPr lang="en-US" altLang="zh-CN" sz="2000" b="1" dirty="0">
                <a:solidFill>
                  <a:srgbClr val="1B4C98"/>
                </a:solidFill>
                <a:latin typeface="N.O.- Movement" pitchFamily="2" charset="0"/>
              </a:rPr>
              <a:t>ENTERPRISE IDEA</a:t>
            </a:r>
            <a:endParaRPr lang="zh-CN" altLang="en-US" sz="2000" b="1" dirty="0">
              <a:solidFill>
                <a:srgbClr val="1B4C98"/>
              </a:solidFill>
              <a:latin typeface="N.O.- Movement" pitchFamily="2" charset="0"/>
            </a:endParaRPr>
          </a:p>
        </p:txBody>
      </p:sp>
      <p:sp>
        <p:nvSpPr>
          <p:cNvPr id="71" name="文本框 2"/>
          <p:cNvSpPr txBox="1">
            <a:spLocks noChangeArrowheads="1"/>
          </p:cNvSpPr>
          <p:nvPr/>
        </p:nvSpPr>
        <p:spPr bwMode="auto">
          <a:xfrm>
            <a:off x="5023133" y="412273"/>
            <a:ext cx="99104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企业理念</a:t>
            </a:r>
          </a:p>
        </p:txBody>
      </p:sp>
      <p:sp>
        <p:nvSpPr>
          <p:cNvPr id="72" name="TextBox 71"/>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childTnLst>
                          </p:cTn>
                        </p:par>
                        <p:par>
                          <p:cTn id="26" fill="hold">
                            <p:stCondLst>
                              <p:cond delay="1500"/>
                            </p:stCondLst>
                            <p:childTnLst>
                              <p:par>
                                <p:cTn id="27" presetID="22" presetClass="entr" presetSubtype="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Effect transition="in" filter="fade">
                                      <p:cBhvr>
                                        <p:cTn id="35" dur="500"/>
                                        <p:tgtEl>
                                          <p:spTgt spid="3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childTnLst>
                          </p:cTn>
                        </p:par>
                        <p:par>
                          <p:cTn id="39" fill="hold">
                            <p:stCondLst>
                              <p:cond delay="2500"/>
                            </p:stCondLst>
                            <p:childTnLst>
                              <p:par>
                                <p:cTn id="40" presetID="22" presetClass="entr" presetSubtype="1"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up)">
                                      <p:cBhvr>
                                        <p:cTn id="42" dur="500"/>
                                        <p:tgtEl>
                                          <p:spTgt spid="20"/>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p:cTn id="46" dur="500" fill="hold"/>
                                        <p:tgtEl>
                                          <p:spTgt spid="46"/>
                                        </p:tgtEl>
                                        <p:attrNameLst>
                                          <p:attrName>ppt_w</p:attrName>
                                        </p:attrNameLst>
                                      </p:cBhvr>
                                      <p:tavLst>
                                        <p:tav tm="0">
                                          <p:val>
                                            <p:fltVal val="0"/>
                                          </p:val>
                                        </p:tav>
                                        <p:tav tm="100000">
                                          <p:val>
                                            <p:strVal val="#ppt_w"/>
                                          </p:val>
                                        </p:tav>
                                      </p:tavLst>
                                    </p:anim>
                                    <p:anim calcmode="lin" valueType="num">
                                      <p:cBhvr>
                                        <p:cTn id="47" dur="500" fill="hold"/>
                                        <p:tgtEl>
                                          <p:spTgt spid="46"/>
                                        </p:tgtEl>
                                        <p:attrNameLst>
                                          <p:attrName>ppt_h</p:attrName>
                                        </p:attrNameLst>
                                      </p:cBhvr>
                                      <p:tavLst>
                                        <p:tav tm="0">
                                          <p:val>
                                            <p:fltVal val="0"/>
                                          </p:val>
                                        </p:tav>
                                        <p:tav tm="100000">
                                          <p:val>
                                            <p:strVal val="#ppt_h"/>
                                          </p:val>
                                        </p:tav>
                                      </p:tavLst>
                                    </p:anim>
                                    <p:animEffect transition="in" filter="fade">
                                      <p:cBhvr>
                                        <p:cTn id="48" dur="500"/>
                                        <p:tgtEl>
                                          <p:spTgt spid="4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childTnLst>
                          </p:cTn>
                        </p:par>
                        <p:par>
                          <p:cTn id="52" fill="hold">
                            <p:stCondLst>
                              <p:cond delay="3500"/>
                            </p:stCondLst>
                            <p:childTnLst>
                              <p:par>
                                <p:cTn id="53" presetID="22" presetClass="entr" presetSubtype="1"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up)">
                                      <p:cBhvr>
                                        <p:cTn id="55" dur="500"/>
                                        <p:tgtEl>
                                          <p:spTgt spid="23"/>
                                        </p:tgtEl>
                                      </p:cBhvr>
                                    </p:animEffect>
                                  </p:childTnLst>
                                </p:cTn>
                              </p:par>
                            </p:childTnLst>
                          </p:cTn>
                        </p:par>
                        <p:par>
                          <p:cTn id="56" fill="hold">
                            <p:stCondLst>
                              <p:cond delay="4000"/>
                            </p:stCondLst>
                            <p:childTnLst>
                              <p:par>
                                <p:cTn id="57" presetID="53" presetClass="entr" presetSubtype="16"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Effect transition="in" filter="fade">
                                      <p:cBhvr>
                                        <p:cTn id="61" dur="500"/>
                                        <p:tgtEl>
                                          <p:spTgt spid="4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par>
                          <p:cTn id="65" fill="hold">
                            <p:stCondLst>
                              <p:cond delay="4500"/>
                            </p:stCondLst>
                            <p:childTnLst>
                              <p:par>
                                <p:cTn id="66" presetID="22" presetClass="entr" presetSubtype="1" fill="hold"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up)">
                                      <p:cBhvr>
                                        <p:cTn id="68" dur="500"/>
                                        <p:tgtEl>
                                          <p:spTgt spid="17"/>
                                        </p:tgtEl>
                                      </p:cBhvr>
                                    </p:animEffect>
                                  </p:childTnLst>
                                </p:cTn>
                              </p:par>
                            </p:childTnLst>
                          </p:cTn>
                        </p:par>
                        <p:par>
                          <p:cTn id="69" fill="hold">
                            <p:stCondLst>
                              <p:cond delay="5000"/>
                            </p:stCondLst>
                            <p:childTnLst>
                              <p:par>
                                <p:cTn id="70" presetID="53" presetClass="entr" presetSubtype="16" fill="hold" nodeType="afterEffect">
                                  <p:stCondLst>
                                    <p:cond delay="0"/>
                                  </p:stCondLst>
                                  <p:childTnLst>
                                    <p:set>
                                      <p:cBhvr>
                                        <p:cTn id="71" dur="1" fill="hold">
                                          <p:stCondLst>
                                            <p:cond delay="0"/>
                                          </p:stCondLst>
                                        </p:cTn>
                                        <p:tgtEl>
                                          <p:spTgt spid="50"/>
                                        </p:tgtEl>
                                        <p:attrNameLst>
                                          <p:attrName>style.visibility</p:attrName>
                                        </p:attrNameLst>
                                      </p:cBhvr>
                                      <p:to>
                                        <p:strVal val="visible"/>
                                      </p:to>
                                    </p:set>
                                    <p:anim calcmode="lin" valueType="num">
                                      <p:cBhvr>
                                        <p:cTn id="72" dur="500" fill="hold"/>
                                        <p:tgtEl>
                                          <p:spTgt spid="50"/>
                                        </p:tgtEl>
                                        <p:attrNameLst>
                                          <p:attrName>ppt_w</p:attrName>
                                        </p:attrNameLst>
                                      </p:cBhvr>
                                      <p:tavLst>
                                        <p:tav tm="0">
                                          <p:val>
                                            <p:fltVal val="0"/>
                                          </p:val>
                                        </p:tav>
                                        <p:tav tm="100000">
                                          <p:val>
                                            <p:strVal val="#ppt_w"/>
                                          </p:val>
                                        </p:tav>
                                      </p:tavLst>
                                    </p:anim>
                                    <p:anim calcmode="lin" valueType="num">
                                      <p:cBhvr>
                                        <p:cTn id="73" dur="500" fill="hold"/>
                                        <p:tgtEl>
                                          <p:spTgt spid="50"/>
                                        </p:tgtEl>
                                        <p:attrNameLst>
                                          <p:attrName>ppt_h</p:attrName>
                                        </p:attrNameLst>
                                      </p:cBhvr>
                                      <p:tavLst>
                                        <p:tav tm="0">
                                          <p:val>
                                            <p:fltVal val="0"/>
                                          </p:val>
                                        </p:tav>
                                        <p:tav tm="100000">
                                          <p:val>
                                            <p:strVal val="#ppt_h"/>
                                          </p:val>
                                        </p:tav>
                                      </p:tavLst>
                                    </p:anim>
                                    <p:animEffect transition="in" filter="fade">
                                      <p:cBhvr>
                                        <p:cTn id="74" dur="500"/>
                                        <p:tgtEl>
                                          <p:spTgt spid="50"/>
                                        </p:tgtEl>
                                      </p:cBhvr>
                                    </p:animEffect>
                                  </p:childTnLst>
                                </p:cTn>
                              </p:par>
                              <p:par>
                                <p:cTn id="75" presetID="10" presetClass="entr" presetSubtype="0" fill="hold" nodeType="with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fade">
                                      <p:cBhvr>
                                        <p:cTn id="77" dur="500"/>
                                        <p:tgtEl>
                                          <p:spTgt spid="53"/>
                                        </p:tgtEl>
                                      </p:cBhvr>
                                    </p:animEffect>
                                  </p:childTnLst>
                                </p:cTn>
                              </p:par>
                            </p:childTnLst>
                          </p:cTn>
                        </p:par>
                        <p:par>
                          <p:cTn id="78" fill="hold">
                            <p:stCondLst>
                              <p:cond delay="5500"/>
                            </p:stCondLst>
                            <p:childTnLst>
                              <p:par>
                                <p:cTn id="79" presetID="22" presetClass="entr" presetSubtype="1" fill="hold" nodeType="after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wipe(up)">
                                      <p:cBhvr>
                                        <p:cTn id="81" dur="500"/>
                                        <p:tgtEl>
                                          <p:spTgt spid="27"/>
                                        </p:tgtEl>
                                      </p:cBhvr>
                                    </p:animEffect>
                                  </p:childTnLst>
                                </p:cTn>
                              </p:par>
                            </p:childTnLst>
                          </p:cTn>
                        </p:par>
                        <p:par>
                          <p:cTn id="82" fill="hold">
                            <p:stCondLst>
                              <p:cond delay="600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70"/>
                                        </p:tgtEl>
                                        <p:attrNameLst>
                                          <p:attrName>style.visibility</p:attrName>
                                        </p:attrNameLst>
                                      </p:cBhvr>
                                      <p:to>
                                        <p:strVal val="visible"/>
                                      </p:to>
                                    </p:set>
                                    <p:anim calcmode="lin" valueType="num">
                                      <p:cBhvr>
                                        <p:cTn id="85"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70"/>
                                        </p:tgtEl>
                                        <p:attrNameLst>
                                          <p:attrName>ppt_y</p:attrName>
                                        </p:attrNameLst>
                                      </p:cBhvr>
                                      <p:tavLst>
                                        <p:tav tm="0">
                                          <p:val>
                                            <p:strVal val="#ppt_y"/>
                                          </p:val>
                                        </p:tav>
                                        <p:tav tm="100000">
                                          <p:val>
                                            <p:strVal val="#ppt_y"/>
                                          </p:val>
                                        </p:tav>
                                      </p:tavLst>
                                    </p:anim>
                                    <p:anim calcmode="lin" valueType="num">
                                      <p:cBhvr>
                                        <p:cTn id="87"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70"/>
                                        </p:tgtEl>
                                      </p:cBhvr>
                                    </p:animEffect>
                                  </p:childTnLst>
                                </p:cTn>
                              </p:par>
                            </p:childTnLst>
                          </p:cTn>
                        </p:par>
                        <p:par>
                          <p:cTn id="90" fill="hold">
                            <p:stCondLst>
                              <p:cond delay="7199"/>
                            </p:stCondLst>
                            <p:childTnLst>
                              <p:par>
                                <p:cTn id="91" presetID="16" presetClass="entr" presetSubtype="21" fill="hold" grpId="0" nodeType="after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barn(inVertical)">
                                      <p:cBhvr>
                                        <p:cTn id="93" dur="500"/>
                                        <p:tgtEl>
                                          <p:spTgt spid="71"/>
                                        </p:tgtEl>
                                      </p:cBhvr>
                                    </p:animEffect>
                                  </p:childTnLst>
                                </p:cTn>
                              </p:par>
                              <p:par>
                                <p:cTn id="94" presetID="53" presetClass="entr" presetSubtype="16" fill="hold" nodeType="withEffect">
                                  <p:stCondLst>
                                    <p:cond delay="0"/>
                                  </p:stCondLst>
                                  <p:childTnLst>
                                    <p:set>
                                      <p:cBhvr>
                                        <p:cTn id="95" dur="1" fill="hold">
                                          <p:stCondLst>
                                            <p:cond delay="0"/>
                                          </p:stCondLst>
                                        </p:cTn>
                                        <p:tgtEl>
                                          <p:spTgt spid="67"/>
                                        </p:tgtEl>
                                        <p:attrNameLst>
                                          <p:attrName>style.visibility</p:attrName>
                                        </p:attrNameLst>
                                      </p:cBhvr>
                                      <p:to>
                                        <p:strVal val="visible"/>
                                      </p:to>
                                    </p:set>
                                    <p:anim calcmode="lin" valueType="num">
                                      <p:cBhvr>
                                        <p:cTn id="96" dur="500" fill="hold"/>
                                        <p:tgtEl>
                                          <p:spTgt spid="67"/>
                                        </p:tgtEl>
                                        <p:attrNameLst>
                                          <p:attrName>ppt_w</p:attrName>
                                        </p:attrNameLst>
                                      </p:cBhvr>
                                      <p:tavLst>
                                        <p:tav tm="0">
                                          <p:val>
                                            <p:fltVal val="0"/>
                                          </p:val>
                                        </p:tav>
                                        <p:tav tm="100000">
                                          <p:val>
                                            <p:strVal val="#ppt_w"/>
                                          </p:val>
                                        </p:tav>
                                      </p:tavLst>
                                    </p:anim>
                                    <p:anim calcmode="lin" valueType="num">
                                      <p:cBhvr>
                                        <p:cTn id="97" dur="500" fill="hold"/>
                                        <p:tgtEl>
                                          <p:spTgt spid="67"/>
                                        </p:tgtEl>
                                        <p:attrNameLst>
                                          <p:attrName>ppt_h</p:attrName>
                                        </p:attrNameLst>
                                      </p:cBhvr>
                                      <p:tavLst>
                                        <p:tav tm="0">
                                          <p:val>
                                            <p:fltVal val="0"/>
                                          </p:val>
                                        </p:tav>
                                        <p:tav tm="100000">
                                          <p:val>
                                            <p:strVal val="#ppt_h"/>
                                          </p:val>
                                        </p:tav>
                                      </p:tavLst>
                                    </p:anim>
                                    <p:animEffect transition="in" filter="fade">
                                      <p:cBhvr>
                                        <p:cTn id="98" dur="500"/>
                                        <p:tgtEl>
                                          <p:spTgt spid="67"/>
                                        </p:tgtEl>
                                      </p:cBhvr>
                                    </p:animEffect>
                                  </p:childTnLst>
                                </p:cTn>
                              </p:par>
                              <p:par>
                                <p:cTn id="99" presetID="23" presetClass="entr" presetSubtype="528" fill="hold" nodeType="withEffect">
                                  <p:stCondLst>
                                    <p:cond delay="0"/>
                                  </p:stCondLst>
                                  <p:childTnLst>
                                    <p:set>
                                      <p:cBhvr>
                                        <p:cTn id="100" dur="1" fill="hold">
                                          <p:stCondLst>
                                            <p:cond delay="0"/>
                                          </p:stCondLst>
                                        </p:cTn>
                                        <p:tgtEl>
                                          <p:spTgt spid="61"/>
                                        </p:tgtEl>
                                        <p:attrNameLst>
                                          <p:attrName>style.visibility</p:attrName>
                                        </p:attrNameLst>
                                      </p:cBhvr>
                                      <p:to>
                                        <p:strVal val="visible"/>
                                      </p:to>
                                    </p:set>
                                    <p:anim calcmode="lin" valueType="num">
                                      <p:cBhvr>
                                        <p:cTn id="101" dur="600" fill="hold"/>
                                        <p:tgtEl>
                                          <p:spTgt spid="61"/>
                                        </p:tgtEl>
                                        <p:attrNameLst>
                                          <p:attrName>ppt_w</p:attrName>
                                        </p:attrNameLst>
                                      </p:cBhvr>
                                      <p:tavLst>
                                        <p:tav tm="0">
                                          <p:val>
                                            <p:fltVal val="0"/>
                                          </p:val>
                                        </p:tav>
                                        <p:tav tm="100000">
                                          <p:val>
                                            <p:strVal val="#ppt_w"/>
                                          </p:val>
                                        </p:tav>
                                      </p:tavLst>
                                    </p:anim>
                                    <p:anim calcmode="lin" valueType="num">
                                      <p:cBhvr>
                                        <p:cTn id="102" dur="600" fill="hold"/>
                                        <p:tgtEl>
                                          <p:spTgt spid="61"/>
                                        </p:tgtEl>
                                        <p:attrNameLst>
                                          <p:attrName>ppt_h</p:attrName>
                                        </p:attrNameLst>
                                      </p:cBhvr>
                                      <p:tavLst>
                                        <p:tav tm="0">
                                          <p:val>
                                            <p:fltVal val="0"/>
                                          </p:val>
                                        </p:tav>
                                        <p:tav tm="100000">
                                          <p:val>
                                            <p:strVal val="#ppt_h"/>
                                          </p:val>
                                        </p:tav>
                                      </p:tavLst>
                                    </p:anim>
                                    <p:anim calcmode="lin" valueType="num">
                                      <p:cBhvr>
                                        <p:cTn id="103" dur="600" fill="hold"/>
                                        <p:tgtEl>
                                          <p:spTgt spid="61"/>
                                        </p:tgtEl>
                                        <p:attrNameLst>
                                          <p:attrName>ppt_x</p:attrName>
                                        </p:attrNameLst>
                                      </p:cBhvr>
                                      <p:tavLst>
                                        <p:tav tm="0">
                                          <p:val>
                                            <p:fltVal val="0.5"/>
                                          </p:val>
                                        </p:tav>
                                        <p:tav tm="100000">
                                          <p:val>
                                            <p:strVal val="#ppt_x"/>
                                          </p:val>
                                        </p:tav>
                                      </p:tavLst>
                                    </p:anim>
                                    <p:anim calcmode="lin" valueType="num">
                                      <p:cBhvr>
                                        <p:cTn id="104" dur="600" fill="hold"/>
                                        <p:tgtEl>
                                          <p:spTgt spid="61"/>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700" fill="hold"/>
                                        <p:tgtEl>
                                          <p:spTgt spid="64"/>
                                        </p:tgtEl>
                                        <p:attrNameLst>
                                          <p:attrName>ppt_w</p:attrName>
                                        </p:attrNameLst>
                                      </p:cBhvr>
                                      <p:tavLst>
                                        <p:tav tm="0">
                                          <p:val>
                                            <p:fltVal val="0"/>
                                          </p:val>
                                        </p:tav>
                                        <p:tav tm="100000">
                                          <p:val>
                                            <p:strVal val="#ppt_w"/>
                                          </p:val>
                                        </p:tav>
                                      </p:tavLst>
                                    </p:anim>
                                    <p:anim calcmode="lin" valueType="num">
                                      <p:cBhvr>
                                        <p:cTn id="108" dur="700" fill="hold"/>
                                        <p:tgtEl>
                                          <p:spTgt spid="64"/>
                                        </p:tgtEl>
                                        <p:attrNameLst>
                                          <p:attrName>ppt_h</p:attrName>
                                        </p:attrNameLst>
                                      </p:cBhvr>
                                      <p:tavLst>
                                        <p:tav tm="0">
                                          <p:val>
                                            <p:fltVal val="0"/>
                                          </p:val>
                                        </p:tav>
                                        <p:tav tm="100000">
                                          <p:val>
                                            <p:strVal val="#ppt_h"/>
                                          </p:val>
                                        </p:tav>
                                      </p:tavLst>
                                    </p:anim>
                                    <p:anim calcmode="lin" valueType="num">
                                      <p:cBhvr>
                                        <p:cTn id="109" dur="700" fill="hold"/>
                                        <p:tgtEl>
                                          <p:spTgt spid="64"/>
                                        </p:tgtEl>
                                        <p:attrNameLst>
                                          <p:attrName>ppt_x</p:attrName>
                                        </p:attrNameLst>
                                      </p:cBhvr>
                                      <p:tavLst>
                                        <p:tav tm="0">
                                          <p:val>
                                            <p:fltVal val="0.5"/>
                                          </p:val>
                                        </p:tav>
                                        <p:tav tm="100000">
                                          <p:val>
                                            <p:strVal val="#ppt_x"/>
                                          </p:val>
                                        </p:tav>
                                      </p:tavLst>
                                    </p:anim>
                                    <p:anim calcmode="lin" valueType="num">
                                      <p:cBhvr>
                                        <p:cTn id="110" dur="700" fill="hold"/>
                                        <p:tgtEl>
                                          <p:spTgt spid="64"/>
                                        </p:tgtEl>
                                        <p:attrNameLst>
                                          <p:attrName>ppt_y</p:attrName>
                                        </p:attrNameLst>
                                      </p:cBhvr>
                                      <p:tavLst>
                                        <p:tav tm="0">
                                          <p:val>
                                            <p:fltVal val="0.5"/>
                                          </p:val>
                                        </p:tav>
                                        <p:tav tm="100000">
                                          <p:val>
                                            <p:strVal val="#ppt_y"/>
                                          </p:val>
                                        </p:tav>
                                      </p:tavLst>
                                    </p:anim>
                                  </p:childTnLst>
                                </p:cTn>
                              </p:par>
                            </p:childTnLst>
                          </p:cTn>
                        </p:par>
                        <p:par>
                          <p:cTn id="111" fill="hold">
                            <p:stCondLst>
                              <p:cond delay="7699"/>
                            </p:stCondLst>
                            <p:childTnLst>
                              <p:par>
                                <p:cTn id="112" presetID="22" presetClass="entr" presetSubtype="8" fill="hold" grpId="0" nodeType="afterEffect">
                                  <p:stCondLst>
                                    <p:cond delay="0"/>
                                  </p:stCondLst>
                                  <p:childTnLst>
                                    <p:set>
                                      <p:cBhvr>
                                        <p:cTn id="113" dur="1" fill="hold">
                                          <p:stCondLst>
                                            <p:cond delay="0"/>
                                          </p:stCondLst>
                                        </p:cTn>
                                        <p:tgtEl>
                                          <p:spTgt spid="72"/>
                                        </p:tgtEl>
                                        <p:attrNameLst>
                                          <p:attrName>style.visibility</p:attrName>
                                        </p:attrNameLst>
                                      </p:cBhvr>
                                      <p:to>
                                        <p:strVal val="visible"/>
                                      </p:to>
                                    </p:set>
                                    <p:animEffect transition="in" filter="wipe(left)">
                                      <p:cBhvr>
                                        <p:cTn id="114" dur="16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7" grpId="0" animBg="1"/>
      <p:bldP spid="41" grpId="0" animBg="1"/>
      <p:bldP spid="45" grpId="0" animBg="1"/>
      <p:bldP spid="49" grpId="0" animBg="1"/>
      <p:bldP spid="70" grpId="0"/>
      <p:bldP spid="71" grpId="0"/>
      <p:bldP spid="7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148064" y="1140301"/>
            <a:ext cx="1973126" cy="1791489"/>
            <a:chOff x="5252030" y="2008764"/>
            <a:chExt cx="809336" cy="809336"/>
          </a:xfrm>
          <a:solidFill>
            <a:srgbClr val="C00000"/>
          </a:solidFill>
        </p:grpSpPr>
        <p:sp>
          <p:nvSpPr>
            <p:cNvPr id="9" name="椭圆 41"/>
            <p:cNvSpPr/>
            <p:nvPr/>
          </p:nvSpPr>
          <p:spPr>
            <a:xfrm>
              <a:off x="5252030" y="2008764"/>
              <a:ext cx="809336" cy="809336"/>
            </a:xfrm>
            <a:prstGeom prst="hexagon">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10" name="椭圆 42"/>
            <p:cNvSpPr/>
            <p:nvPr/>
          </p:nvSpPr>
          <p:spPr>
            <a:xfrm>
              <a:off x="5269270" y="2029388"/>
              <a:ext cx="769580" cy="769580"/>
            </a:xfrm>
            <a:prstGeom prst="hexagon">
              <a:avLst/>
            </a:prstGeom>
            <a:no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grpSp>
        <p:nvGrpSpPr>
          <p:cNvPr id="15" name="组合 14"/>
          <p:cNvGrpSpPr/>
          <p:nvPr/>
        </p:nvGrpSpPr>
        <p:grpSpPr>
          <a:xfrm>
            <a:off x="2351618" y="1717576"/>
            <a:ext cx="1458564" cy="1244798"/>
            <a:chOff x="5252030" y="2008764"/>
            <a:chExt cx="809336" cy="809336"/>
          </a:xfrm>
          <a:solidFill>
            <a:srgbClr val="C00000"/>
          </a:solidFill>
        </p:grpSpPr>
        <p:sp>
          <p:nvSpPr>
            <p:cNvPr id="16" name="椭圆 47"/>
            <p:cNvSpPr/>
            <p:nvPr/>
          </p:nvSpPr>
          <p:spPr>
            <a:xfrm>
              <a:off x="5252030" y="2008764"/>
              <a:ext cx="809336" cy="809336"/>
            </a:xfrm>
            <a:prstGeom prst="hexagon">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17" name="椭圆 48"/>
            <p:cNvSpPr/>
            <p:nvPr/>
          </p:nvSpPr>
          <p:spPr>
            <a:xfrm>
              <a:off x="5269270" y="2029388"/>
              <a:ext cx="769580" cy="769580"/>
            </a:xfrm>
            <a:prstGeom prst="hexagon">
              <a:avLst/>
            </a:prstGeom>
            <a:no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grpSp>
        <p:nvGrpSpPr>
          <p:cNvPr id="22" name="组合 21"/>
          <p:cNvGrpSpPr/>
          <p:nvPr/>
        </p:nvGrpSpPr>
        <p:grpSpPr>
          <a:xfrm>
            <a:off x="7260111" y="2367554"/>
            <a:ext cx="772936" cy="630230"/>
            <a:chOff x="304800" y="673100"/>
            <a:chExt cx="4000500" cy="4000500"/>
          </a:xfrm>
          <a:effectLst>
            <a:outerShdw blurRad="444500" dist="254000" dir="8100000" algn="tr" rotWithShape="0">
              <a:prstClr val="black">
                <a:alpha val="50000"/>
              </a:prstClr>
            </a:outerShdw>
          </a:effectLst>
        </p:grpSpPr>
        <p:sp>
          <p:nvSpPr>
            <p:cNvPr id="23" name="同心圆 19"/>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Palatino Linotype" panose="02040502050505030304"/>
                <a:ea typeface="宋体" panose="02010600030101010101" pitchFamily="2" charset="-122"/>
              </a:endParaRPr>
            </a:p>
          </p:txBody>
        </p:sp>
        <p:sp>
          <p:nvSpPr>
            <p:cNvPr id="25" name="椭圆 20"/>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Palatino Linotype" panose="02040502050505030304"/>
                <a:ea typeface="宋体" panose="02010600030101010101" pitchFamily="2" charset="-122"/>
              </a:endParaRPr>
            </a:p>
          </p:txBody>
        </p:sp>
      </p:grpSp>
      <p:grpSp>
        <p:nvGrpSpPr>
          <p:cNvPr id="26" name="组合 25"/>
          <p:cNvGrpSpPr/>
          <p:nvPr/>
        </p:nvGrpSpPr>
        <p:grpSpPr>
          <a:xfrm>
            <a:off x="3747701" y="2942980"/>
            <a:ext cx="1509475" cy="1226559"/>
            <a:chOff x="304800" y="673100"/>
            <a:chExt cx="4000500" cy="4000500"/>
          </a:xfrm>
          <a:effectLst>
            <a:outerShdw blurRad="444500" dist="254000" dir="8100000" algn="tr" rotWithShape="0">
              <a:prstClr val="black">
                <a:alpha val="50000"/>
              </a:prstClr>
            </a:outerShdw>
          </a:effectLst>
        </p:grpSpPr>
        <p:sp>
          <p:nvSpPr>
            <p:cNvPr id="27" name="同心圆 23"/>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Palatino Linotype" panose="02040502050505030304"/>
                <a:ea typeface="宋体" panose="02010600030101010101" pitchFamily="2" charset="-122"/>
              </a:endParaRPr>
            </a:p>
          </p:txBody>
        </p:sp>
        <p:sp>
          <p:nvSpPr>
            <p:cNvPr id="28" name="椭圆 24"/>
            <p:cNvSpPr/>
            <p:nvPr/>
          </p:nvSpPr>
          <p:spPr>
            <a:xfrm>
              <a:off x="392112" y="760412"/>
              <a:ext cx="3825874" cy="3825874"/>
            </a:xfrm>
            <a:prstGeom prst="hexagon">
              <a:avLst/>
            </a:prstGeom>
            <a:solidFill>
              <a:srgbClr val="1B4C98"/>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grpSp>
        <p:nvGrpSpPr>
          <p:cNvPr id="29" name="组合 28"/>
          <p:cNvGrpSpPr/>
          <p:nvPr/>
        </p:nvGrpSpPr>
        <p:grpSpPr>
          <a:xfrm>
            <a:off x="1325565" y="3010411"/>
            <a:ext cx="1026052" cy="867139"/>
            <a:chOff x="304800" y="673100"/>
            <a:chExt cx="4000500" cy="4000500"/>
          </a:xfrm>
          <a:effectLst>
            <a:outerShdw blurRad="444500" dist="254000" dir="8100000" algn="tr" rotWithShape="0">
              <a:prstClr val="black">
                <a:alpha val="50000"/>
              </a:prstClr>
            </a:outerShdw>
          </a:effectLst>
        </p:grpSpPr>
        <p:sp>
          <p:nvSpPr>
            <p:cNvPr id="30" name="同心圆 2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Palatino Linotype" panose="02040502050505030304"/>
                <a:ea typeface="宋体" panose="02010600030101010101" pitchFamily="2" charset="-122"/>
              </a:endParaRPr>
            </a:p>
          </p:txBody>
        </p:sp>
        <p:sp>
          <p:nvSpPr>
            <p:cNvPr id="31" name="椭圆 28"/>
            <p:cNvSpPr/>
            <p:nvPr/>
          </p:nvSpPr>
          <p:spPr>
            <a:xfrm>
              <a:off x="392112" y="760412"/>
              <a:ext cx="3825874" cy="3825874"/>
            </a:xfrm>
            <a:prstGeom prst="hexagon">
              <a:avLst/>
            </a:prstGeom>
            <a:solidFill>
              <a:srgbClr val="1B4C98"/>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sp>
        <p:nvSpPr>
          <p:cNvPr id="32" name="文本框 37"/>
          <p:cNvSpPr>
            <a:spLocks noChangeArrowheads="1"/>
          </p:cNvSpPr>
          <p:nvPr/>
        </p:nvSpPr>
        <p:spPr bwMode="auto">
          <a:xfrm>
            <a:off x="5584471" y="1443429"/>
            <a:ext cx="110799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36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高端</a:t>
            </a:r>
            <a:endParaRPr kumimoji="0" lang="en-US" altLang="zh-CN" sz="36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36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市场</a:t>
            </a:r>
          </a:p>
        </p:txBody>
      </p:sp>
      <p:sp>
        <p:nvSpPr>
          <p:cNvPr id="33" name="文本框 37"/>
          <p:cNvSpPr>
            <a:spLocks noChangeArrowheads="1"/>
          </p:cNvSpPr>
          <p:nvPr/>
        </p:nvSpPr>
        <p:spPr bwMode="auto">
          <a:xfrm>
            <a:off x="4166200" y="325026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9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细分</a:t>
            </a:r>
            <a:endParaRPr kumimoji="0" lang="en-US" altLang="zh-CN" sz="19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9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市场</a:t>
            </a:r>
          </a:p>
        </p:txBody>
      </p:sp>
      <p:sp>
        <p:nvSpPr>
          <p:cNvPr id="34" name="文本框 37"/>
          <p:cNvSpPr>
            <a:spLocks noChangeArrowheads="1"/>
          </p:cNvSpPr>
          <p:nvPr/>
        </p:nvSpPr>
        <p:spPr bwMode="auto">
          <a:xfrm>
            <a:off x="2751728" y="204169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9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周边</a:t>
            </a:r>
            <a:endParaRPr kumimoji="0" lang="en-US" altLang="zh-CN" sz="19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900" b="1" i="0" u="none" strike="noStrike" kern="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市场</a:t>
            </a:r>
          </a:p>
        </p:txBody>
      </p:sp>
      <p:sp>
        <p:nvSpPr>
          <p:cNvPr id="35" name="文本框 37"/>
          <p:cNvSpPr>
            <a:spLocks noChangeArrowheads="1"/>
          </p:cNvSpPr>
          <p:nvPr/>
        </p:nvSpPr>
        <p:spPr bwMode="auto">
          <a:xfrm>
            <a:off x="1619672" y="323711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本地</a:t>
            </a:r>
            <a:endParaRPr kumimoji="0" lang="en-US" altLang="zh-CN"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市场</a:t>
            </a:r>
          </a:p>
        </p:txBody>
      </p:sp>
      <p:sp>
        <p:nvSpPr>
          <p:cNvPr id="36" name="矩形 76"/>
          <p:cNvSpPr>
            <a:spLocks noChangeArrowheads="1"/>
          </p:cNvSpPr>
          <p:nvPr/>
        </p:nvSpPr>
        <p:spPr bwMode="auto">
          <a:xfrm>
            <a:off x="1175166" y="396559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ts val="1355"/>
              </a:lnSpc>
              <a:spcBef>
                <a:spcPct val="0"/>
              </a:spcBef>
              <a:spcAft>
                <a:spcPts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点击添加描述总结</a:t>
            </a:r>
            <a:r>
              <a:rPr kumimoji="0" lang="en-US" altLang="zh-CN"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矩形 80"/>
          <p:cNvSpPr>
            <a:spLocks noChangeArrowheads="1"/>
          </p:cNvSpPr>
          <p:nvPr/>
        </p:nvSpPr>
        <p:spPr bwMode="auto">
          <a:xfrm>
            <a:off x="2361040" y="306715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ts val="1355"/>
              </a:lnSpc>
              <a:spcBef>
                <a:spcPct val="0"/>
              </a:spcBef>
              <a:spcAft>
                <a:spcPts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点击添加描述总结</a:t>
            </a:r>
            <a:r>
              <a:rPr kumimoji="0" lang="en-US" altLang="zh-CN"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81"/>
          <p:cNvSpPr>
            <a:spLocks noChangeArrowheads="1"/>
          </p:cNvSpPr>
          <p:nvPr/>
        </p:nvSpPr>
        <p:spPr bwMode="auto">
          <a:xfrm>
            <a:off x="3848923" y="420947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ts val="1355"/>
              </a:lnSpc>
              <a:spcBef>
                <a:spcPct val="0"/>
              </a:spcBef>
              <a:spcAft>
                <a:spcPts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点击添加描述总结</a:t>
            </a:r>
            <a:r>
              <a:rPr kumimoji="0" lang="en-US" altLang="zh-CN"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82"/>
          <p:cNvSpPr>
            <a:spLocks noChangeArrowheads="1"/>
          </p:cNvSpPr>
          <p:nvPr/>
        </p:nvSpPr>
        <p:spPr bwMode="auto">
          <a:xfrm>
            <a:off x="5415478" y="310613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ts val="1355"/>
              </a:lnSpc>
              <a:spcBef>
                <a:spcPct val="0"/>
              </a:spcBef>
              <a:spcAft>
                <a:spcPts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点击添加描述总结</a:t>
            </a:r>
          </a:p>
        </p:txBody>
      </p:sp>
      <p:sp>
        <p:nvSpPr>
          <p:cNvPr id="40" name="矩形 39"/>
          <p:cNvSpPr>
            <a:spLocks noChangeArrowheads="1"/>
          </p:cNvSpPr>
          <p:nvPr/>
        </p:nvSpPr>
        <p:spPr bwMode="auto">
          <a:xfrm>
            <a:off x="5961355" y="372387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600" b="1"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添加主要标题内容</a:t>
            </a:r>
            <a:endParaRPr kumimoji="0" lang="zh-CN" altLang="en-US" sz="1600" b="0" i="0" u="none" strike="noStrike" kern="0" cap="none" spc="0" normalizeH="0" baseline="0" noProof="0" dirty="0">
              <a:ln>
                <a:noFill/>
              </a:ln>
              <a:solidFill>
                <a:srgbClr val="7F7F7F">
                  <a:lumMod val="50000"/>
                </a:srgbClr>
              </a:solidFill>
              <a:effectLst/>
              <a:uLnTx/>
              <a:uFillTx/>
              <a:latin typeface="Arial" panose="020B0604020202020204" pitchFamily="34" charset="0"/>
              <a:ea typeface="宋体" panose="02010600030101010101" pitchFamily="2" charset="-122"/>
              <a:sym typeface="Calibri" panose="020F0502020204030204" pitchFamily="34" charset="0"/>
            </a:endParaRPr>
          </a:p>
        </p:txBody>
      </p:sp>
      <p:sp>
        <p:nvSpPr>
          <p:cNvPr id="41" name="文本框 13"/>
          <p:cNvSpPr txBox="1"/>
          <p:nvPr/>
        </p:nvSpPr>
        <p:spPr>
          <a:xfrm>
            <a:off x="5580112" y="4080377"/>
            <a:ext cx="2740626" cy="620463"/>
          </a:xfrm>
          <a:prstGeom prst="rect">
            <a:avLst/>
          </a:prstGeom>
          <a:noFill/>
        </p:spPr>
        <p:txBody>
          <a:bodyPr wrap="square" lIns="65824" tIns="32911" rIns="65824" bIns="32911" rtlCol="0">
            <a:spAutoFit/>
          </a:bodyPr>
          <a:lstStyle/>
          <a:p>
            <a:pPr marL="0" marR="0" lvl="0" indent="0" defTabSz="914400" eaLnBrk="1" fontAlgn="auto" latinLnBrk="0" hangingPunct="1">
              <a:lnSpc>
                <a:spcPct val="120000"/>
              </a:lnSpc>
              <a:spcBef>
                <a:spcPct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p>
        </p:txBody>
      </p:sp>
      <p:grpSp>
        <p:nvGrpSpPr>
          <p:cNvPr id="42" name="组合 41"/>
          <p:cNvGrpSpPr/>
          <p:nvPr/>
        </p:nvGrpSpPr>
        <p:grpSpPr>
          <a:xfrm>
            <a:off x="827584" y="2577536"/>
            <a:ext cx="475086" cy="420958"/>
            <a:chOff x="5252030" y="2008764"/>
            <a:chExt cx="809336" cy="809336"/>
          </a:xfrm>
          <a:solidFill>
            <a:srgbClr val="C00000"/>
          </a:solidFill>
        </p:grpSpPr>
        <p:sp>
          <p:nvSpPr>
            <p:cNvPr id="43" name="椭圆 50"/>
            <p:cNvSpPr/>
            <p:nvPr/>
          </p:nvSpPr>
          <p:spPr>
            <a:xfrm>
              <a:off x="5252030" y="2008764"/>
              <a:ext cx="809336" cy="809336"/>
            </a:xfrm>
            <a:prstGeom prst="hexagon">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44" name="椭圆 51"/>
            <p:cNvSpPr/>
            <p:nvPr/>
          </p:nvSpPr>
          <p:spPr>
            <a:xfrm>
              <a:off x="5269270" y="2029388"/>
              <a:ext cx="769580" cy="769580"/>
            </a:xfrm>
            <a:prstGeom prst="hexagon">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sp>
        <p:nvSpPr>
          <p:cNvPr id="45" name="文本框 2"/>
          <p:cNvSpPr txBox="1">
            <a:spLocks noChangeArrowheads="1"/>
          </p:cNvSpPr>
          <p:nvPr/>
        </p:nvSpPr>
        <p:spPr bwMode="auto">
          <a:xfrm>
            <a:off x="735698" y="1010791"/>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市场划分细则</a:t>
            </a:r>
          </a:p>
        </p:txBody>
      </p:sp>
      <p:sp>
        <p:nvSpPr>
          <p:cNvPr id="52" name="矩形 51"/>
          <p:cNvSpPr/>
          <p:nvPr/>
        </p:nvSpPr>
        <p:spPr>
          <a:xfrm>
            <a:off x="691092" y="555526"/>
            <a:ext cx="4499002" cy="584775"/>
          </a:xfrm>
          <a:prstGeom prst="rect">
            <a:avLst/>
          </a:prstGeom>
        </p:spPr>
        <p:txBody>
          <a:bodyPr wrap="square">
            <a:spAutoFit/>
          </a:bodyPr>
          <a:lstStyle/>
          <a:p>
            <a:r>
              <a:rPr lang="en-US" altLang="zh-CN" sz="3200" b="1" dirty="0">
                <a:solidFill>
                  <a:srgbClr val="1B4C98"/>
                </a:solidFill>
                <a:latin typeface="N.O.- Movement" pitchFamily="2" charset="0"/>
              </a:rPr>
              <a:t>MARKETDISTRIBUTION</a:t>
            </a:r>
            <a:endParaRPr lang="zh-CN" altLang="en-US" sz="3200" b="1" dirty="0">
              <a:solidFill>
                <a:srgbClr val="1B4C98"/>
              </a:solidFill>
              <a:latin typeface="N.O.- Movement" pitchFamily="2" charset="0"/>
            </a:endParaRPr>
          </a:p>
        </p:txBody>
      </p:sp>
      <p:pic>
        <p:nvPicPr>
          <p:cNvPr id="14338" name="Picture 2" descr="C:\Users\Administrator\Desktop\企业\image 382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7501" y="1700213"/>
            <a:ext cx="971550" cy="838200"/>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Administrator\Desktop\企业\image 383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9188" y="898303"/>
            <a:ext cx="971550" cy="83820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C:\Users\Administrator\Desktop\企业\image 385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2955" y="3628979"/>
            <a:ext cx="971550" cy="838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2"/>
                                        </p:tgtEl>
                                        <p:attrNameLst>
                                          <p:attrName>ppt_y</p:attrName>
                                        </p:attrNameLst>
                                      </p:cBhvr>
                                      <p:tavLst>
                                        <p:tav tm="0">
                                          <p:val>
                                            <p:strVal val="#ppt_y"/>
                                          </p:val>
                                        </p:tav>
                                        <p:tav tm="100000">
                                          <p:val>
                                            <p:strVal val="#ppt_y"/>
                                          </p:val>
                                        </p:tav>
                                      </p:tavLst>
                                    </p:anim>
                                    <p:anim calcmode="lin" valueType="num">
                                      <p:cBhvr>
                                        <p:cTn id="9"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2"/>
                                        </p:tgtEl>
                                      </p:cBhvr>
                                    </p:animEffect>
                                  </p:childTnLst>
                                </p:cTn>
                              </p:par>
                            </p:childTnLst>
                          </p:cTn>
                        </p:par>
                        <p:par>
                          <p:cTn id="12" fill="hold">
                            <p:stCondLst>
                              <p:cond delay="1350"/>
                            </p:stCondLst>
                            <p:childTnLst>
                              <p:par>
                                <p:cTn id="13" presetID="16" presetClass="entr" presetSubtype="21"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barn(inVertical)">
                                      <p:cBhvr>
                                        <p:cTn id="15" dur="500"/>
                                        <p:tgtEl>
                                          <p:spTgt spid="45"/>
                                        </p:tgtEl>
                                      </p:cBhvr>
                                    </p:animEffect>
                                  </p:childTnLst>
                                </p:cTn>
                              </p:par>
                            </p:childTnLst>
                          </p:cTn>
                        </p:par>
                        <p:par>
                          <p:cTn id="16" fill="hold">
                            <p:stCondLst>
                              <p:cond delay="1850"/>
                            </p:stCondLst>
                            <p:childTnLst>
                              <p:par>
                                <p:cTn id="17" presetID="53" presetClass="entr" presetSubtype="16"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Effect transition="in" filter="fade">
                                      <p:cBhvr>
                                        <p:cTn id="21" dur="500"/>
                                        <p:tgtEl>
                                          <p:spTgt spid="42"/>
                                        </p:tgtEl>
                                      </p:cBhvr>
                                    </p:animEffect>
                                  </p:childTnLst>
                                </p:cTn>
                              </p:par>
                            </p:childTnLst>
                          </p:cTn>
                        </p:par>
                        <p:par>
                          <p:cTn id="22" fill="hold">
                            <p:stCondLst>
                              <p:cond delay="2350"/>
                            </p:stCondLst>
                            <p:childTnLst>
                              <p:par>
                                <p:cTn id="23" presetID="53" presetClass="entr" presetSubtype="16"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850"/>
                            </p:stCondLst>
                            <p:childTnLst>
                              <p:par>
                                <p:cTn id="29" presetID="53" presetClass="entr" presetSubtype="16"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childTnLst>
                          </p:cTn>
                        </p:par>
                        <p:par>
                          <p:cTn id="34" fill="hold">
                            <p:stCondLst>
                              <p:cond delay="3350"/>
                            </p:stCondLst>
                            <p:childTnLst>
                              <p:par>
                                <p:cTn id="35" presetID="2" presetClass="entr" presetSubtype="12" fill="hold" nodeType="afterEffect">
                                  <p:stCondLst>
                                    <p:cond delay="0"/>
                                  </p:stCondLst>
                                  <p:childTnLst>
                                    <p:set>
                                      <p:cBhvr>
                                        <p:cTn id="36" dur="1" fill="hold">
                                          <p:stCondLst>
                                            <p:cond delay="0"/>
                                          </p:stCondLst>
                                        </p:cTn>
                                        <p:tgtEl>
                                          <p:spTgt spid="14340"/>
                                        </p:tgtEl>
                                        <p:attrNameLst>
                                          <p:attrName>style.visibility</p:attrName>
                                        </p:attrNameLst>
                                      </p:cBhvr>
                                      <p:to>
                                        <p:strVal val="visible"/>
                                      </p:to>
                                    </p:set>
                                    <p:anim calcmode="lin" valueType="num">
                                      <p:cBhvr additive="base">
                                        <p:cTn id="37" dur="500" fill="hold"/>
                                        <p:tgtEl>
                                          <p:spTgt spid="14340"/>
                                        </p:tgtEl>
                                        <p:attrNameLst>
                                          <p:attrName>ppt_x</p:attrName>
                                        </p:attrNameLst>
                                      </p:cBhvr>
                                      <p:tavLst>
                                        <p:tav tm="0">
                                          <p:val>
                                            <p:strVal val="0-#ppt_w/2"/>
                                          </p:val>
                                        </p:tav>
                                        <p:tav tm="100000">
                                          <p:val>
                                            <p:strVal val="#ppt_x"/>
                                          </p:val>
                                        </p:tav>
                                      </p:tavLst>
                                    </p:anim>
                                    <p:anim calcmode="lin" valueType="num">
                                      <p:cBhvr additive="base">
                                        <p:cTn id="38" dur="500" fill="hold"/>
                                        <p:tgtEl>
                                          <p:spTgt spid="14340"/>
                                        </p:tgtEl>
                                        <p:attrNameLst>
                                          <p:attrName>ppt_y</p:attrName>
                                        </p:attrNameLst>
                                      </p:cBhvr>
                                      <p:tavLst>
                                        <p:tav tm="0">
                                          <p:val>
                                            <p:strVal val="1+#ppt_h/2"/>
                                          </p:val>
                                        </p:tav>
                                        <p:tav tm="100000">
                                          <p:val>
                                            <p:strVal val="#ppt_y"/>
                                          </p:val>
                                        </p:tav>
                                      </p:tavLst>
                                    </p:anim>
                                  </p:childTnLst>
                                </p:cTn>
                              </p:par>
                            </p:childTnLst>
                          </p:cTn>
                        </p:par>
                        <p:par>
                          <p:cTn id="39" fill="hold">
                            <p:stCondLst>
                              <p:cond delay="3850"/>
                            </p:stCondLst>
                            <p:childTnLst>
                              <p:par>
                                <p:cTn id="40" presetID="53" presetClass="entr" presetSubtype="16"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4350"/>
                            </p:stCondLst>
                            <p:childTnLst>
                              <p:par>
                                <p:cTn id="46" presetID="53" presetClass="entr" presetSubtype="16"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childTnLst>
                          </p:cTn>
                        </p:par>
                        <p:par>
                          <p:cTn id="51" fill="hold">
                            <p:stCondLst>
                              <p:cond delay="4850"/>
                            </p:stCondLst>
                            <p:childTnLst>
                              <p:par>
                                <p:cTn id="52" presetID="53" presetClass="entr" presetSubtype="16"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childTnLst>
                          </p:cTn>
                        </p:par>
                        <p:par>
                          <p:cTn id="57" fill="hold">
                            <p:stCondLst>
                              <p:cond delay="5350"/>
                            </p:stCondLst>
                            <p:childTnLst>
                              <p:par>
                                <p:cTn id="58" presetID="2" presetClass="entr" presetSubtype="12" fill="hold" nodeType="afterEffect">
                                  <p:stCondLst>
                                    <p:cond delay="0"/>
                                  </p:stCondLst>
                                  <p:childTnLst>
                                    <p:set>
                                      <p:cBhvr>
                                        <p:cTn id="59" dur="1" fill="hold">
                                          <p:stCondLst>
                                            <p:cond delay="0"/>
                                          </p:stCondLst>
                                        </p:cTn>
                                        <p:tgtEl>
                                          <p:spTgt spid="14338"/>
                                        </p:tgtEl>
                                        <p:attrNameLst>
                                          <p:attrName>style.visibility</p:attrName>
                                        </p:attrNameLst>
                                      </p:cBhvr>
                                      <p:to>
                                        <p:strVal val="visible"/>
                                      </p:to>
                                    </p:set>
                                    <p:anim calcmode="lin" valueType="num">
                                      <p:cBhvr additive="base">
                                        <p:cTn id="60" dur="500" fill="hold"/>
                                        <p:tgtEl>
                                          <p:spTgt spid="14338"/>
                                        </p:tgtEl>
                                        <p:attrNameLst>
                                          <p:attrName>ppt_x</p:attrName>
                                        </p:attrNameLst>
                                      </p:cBhvr>
                                      <p:tavLst>
                                        <p:tav tm="0">
                                          <p:val>
                                            <p:strVal val="0-#ppt_w/2"/>
                                          </p:val>
                                        </p:tav>
                                        <p:tav tm="100000">
                                          <p:val>
                                            <p:strVal val="#ppt_x"/>
                                          </p:val>
                                        </p:tav>
                                      </p:tavLst>
                                    </p:anim>
                                    <p:anim calcmode="lin" valueType="num">
                                      <p:cBhvr additive="base">
                                        <p:cTn id="61" dur="500" fill="hold"/>
                                        <p:tgtEl>
                                          <p:spTgt spid="14338"/>
                                        </p:tgtEl>
                                        <p:attrNameLst>
                                          <p:attrName>ppt_y</p:attrName>
                                        </p:attrNameLst>
                                      </p:cBhvr>
                                      <p:tavLst>
                                        <p:tav tm="0">
                                          <p:val>
                                            <p:strVal val="1+#ppt_h/2"/>
                                          </p:val>
                                        </p:tav>
                                        <p:tav tm="100000">
                                          <p:val>
                                            <p:strVal val="#ppt_y"/>
                                          </p:val>
                                        </p:tav>
                                      </p:tavLst>
                                    </p:anim>
                                  </p:childTnLst>
                                </p:cTn>
                              </p:par>
                            </p:childTnLst>
                          </p:cTn>
                        </p:par>
                        <p:par>
                          <p:cTn id="62" fill="hold">
                            <p:stCondLst>
                              <p:cond delay="5850"/>
                            </p:stCondLst>
                            <p:childTnLst>
                              <p:par>
                                <p:cTn id="63" presetID="53" presetClass="entr" presetSubtype="16"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500" fill="hold"/>
                                        <p:tgtEl>
                                          <p:spTgt spid="33"/>
                                        </p:tgtEl>
                                        <p:attrNameLst>
                                          <p:attrName>ppt_w</p:attrName>
                                        </p:attrNameLst>
                                      </p:cBhvr>
                                      <p:tavLst>
                                        <p:tav tm="0">
                                          <p:val>
                                            <p:fltVal val="0"/>
                                          </p:val>
                                        </p:tav>
                                        <p:tav tm="100000">
                                          <p:val>
                                            <p:strVal val="#ppt_w"/>
                                          </p:val>
                                        </p:tav>
                                      </p:tavLst>
                                    </p:anim>
                                    <p:anim calcmode="lin" valueType="num">
                                      <p:cBhvr>
                                        <p:cTn id="66" dur="500" fill="hold"/>
                                        <p:tgtEl>
                                          <p:spTgt spid="33"/>
                                        </p:tgtEl>
                                        <p:attrNameLst>
                                          <p:attrName>ppt_h</p:attrName>
                                        </p:attrNameLst>
                                      </p:cBhvr>
                                      <p:tavLst>
                                        <p:tav tm="0">
                                          <p:val>
                                            <p:fltVal val="0"/>
                                          </p:val>
                                        </p:tav>
                                        <p:tav tm="100000">
                                          <p:val>
                                            <p:strVal val="#ppt_h"/>
                                          </p:val>
                                        </p:tav>
                                      </p:tavLst>
                                    </p:anim>
                                    <p:animEffect transition="in" filter="fade">
                                      <p:cBhvr>
                                        <p:cTn id="67" dur="500"/>
                                        <p:tgtEl>
                                          <p:spTgt spid="33"/>
                                        </p:tgtEl>
                                      </p:cBhvr>
                                    </p:animEffect>
                                  </p:childTnLst>
                                </p:cTn>
                              </p:par>
                              <p:par>
                                <p:cTn id="68" presetID="53" presetClass="entr" presetSubtype="16" fill="hold" nodeType="with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p:cTn id="70" dur="500" fill="hold"/>
                                        <p:tgtEl>
                                          <p:spTgt spid="8"/>
                                        </p:tgtEl>
                                        <p:attrNameLst>
                                          <p:attrName>ppt_w</p:attrName>
                                        </p:attrNameLst>
                                      </p:cBhvr>
                                      <p:tavLst>
                                        <p:tav tm="0">
                                          <p:val>
                                            <p:fltVal val="0"/>
                                          </p:val>
                                        </p:tav>
                                        <p:tav tm="100000">
                                          <p:val>
                                            <p:strVal val="#ppt_w"/>
                                          </p:val>
                                        </p:tav>
                                      </p:tavLst>
                                    </p:anim>
                                    <p:anim calcmode="lin" valueType="num">
                                      <p:cBhvr>
                                        <p:cTn id="71" dur="500" fill="hold"/>
                                        <p:tgtEl>
                                          <p:spTgt spid="8"/>
                                        </p:tgtEl>
                                        <p:attrNameLst>
                                          <p:attrName>ppt_h</p:attrName>
                                        </p:attrNameLst>
                                      </p:cBhvr>
                                      <p:tavLst>
                                        <p:tav tm="0">
                                          <p:val>
                                            <p:fltVal val="0"/>
                                          </p:val>
                                        </p:tav>
                                        <p:tav tm="100000">
                                          <p:val>
                                            <p:strVal val="#ppt_h"/>
                                          </p:val>
                                        </p:tav>
                                      </p:tavLst>
                                    </p:anim>
                                    <p:animEffect transition="in" filter="fade">
                                      <p:cBhvr>
                                        <p:cTn id="72" dur="500"/>
                                        <p:tgtEl>
                                          <p:spTgt spid="8"/>
                                        </p:tgtEl>
                                      </p:cBhvr>
                                    </p:animEffect>
                                  </p:childTnLst>
                                </p:cTn>
                              </p:par>
                            </p:childTnLst>
                          </p:cTn>
                        </p:par>
                        <p:par>
                          <p:cTn id="73" fill="hold">
                            <p:stCondLst>
                              <p:cond delay="6350"/>
                            </p:stCondLst>
                            <p:childTnLst>
                              <p:par>
                                <p:cTn id="74" presetID="2" presetClass="entr" presetSubtype="12" fill="hold" nodeType="afterEffect">
                                  <p:stCondLst>
                                    <p:cond delay="0"/>
                                  </p:stCondLst>
                                  <p:childTnLst>
                                    <p:set>
                                      <p:cBhvr>
                                        <p:cTn id="75" dur="1" fill="hold">
                                          <p:stCondLst>
                                            <p:cond delay="0"/>
                                          </p:stCondLst>
                                        </p:cTn>
                                        <p:tgtEl>
                                          <p:spTgt spid="14339"/>
                                        </p:tgtEl>
                                        <p:attrNameLst>
                                          <p:attrName>style.visibility</p:attrName>
                                        </p:attrNameLst>
                                      </p:cBhvr>
                                      <p:to>
                                        <p:strVal val="visible"/>
                                      </p:to>
                                    </p:set>
                                    <p:anim calcmode="lin" valueType="num">
                                      <p:cBhvr additive="base">
                                        <p:cTn id="76" dur="500" fill="hold"/>
                                        <p:tgtEl>
                                          <p:spTgt spid="14339"/>
                                        </p:tgtEl>
                                        <p:attrNameLst>
                                          <p:attrName>ppt_x</p:attrName>
                                        </p:attrNameLst>
                                      </p:cBhvr>
                                      <p:tavLst>
                                        <p:tav tm="0">
                                          <p:val>
                                            <p:strVal val="0-#ppt_w/2"/>
                                          </p:val>
                                        </p:tav>
                                        <p:tav tm="100000">
                                          <p:val>
                                            <p:strVal val="#ppt_x"/>
                                          </p:val>
                                        </p:tav>
                                      </p:tavLst>
                                    </p:anim>
                                    <p:anim calcmode="lin" valueType="num">
                                      <p:cBhvr additive="base">
                                        <p:cTn id="77" dur="500" fill="hold"/>
                                        <p:tgtEl>
                                          <p:spTgt spid="14339"/>
                                        </p:tgtEl>
                                        <p:attrNameLst>
                                          <p:attrName>ppt_y</p:attrName>
                                        </p:attrNameLst>
                                      </p:cBhvr>
                                      <p:tavLst>
                                        <p:tav tm="0">
                                          <p:val>
                                            <p:strVal val="1+#ppt_h/2"/>
                                          </p:val>
                                        </p:tav>
                                        <p:tav tm="100000">
                                          <p:val>
                                            <p:strVal val="#ppt_y"/>
                                          </p:val>
                                        </p:tav>
                                      </p:tavLst>
                                    </p:anim>
                                  </p:childTnLst>
                                </p:cTn>
                              </p:par>
                            </p:childTnLst>
                          </p:cTn>
                        </p:par>
                        <p:par>
                          <p:cTn id="78" fill="hold">
                            <p:stCondLst>
                              <p:cond delay="6850"/>
                            </p:stCondLst>
                            <p:childTnLst>
                              <p:par>
                                <p:cTn id="79" presetID="53" presetClass="entr" presetSubtype="16"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 calcmode="lin" valueType="num">
                                      <p:cBhvr>
                                        <p:cTn id="81" dur="500" fill="hold"/>
                                        <p:tgtEl>
                                          <p:spTgt spid="32"/>
                                        </p:tgtEl>
                                        <p:attrNameLst>
                                          <p:attrName>ppt_w</p:attrName>
                                        </p:attrNameLst>
                                      </p:cBhvr>
                                      <p:tavLst>
                                        <p:tav tm="0">
                                          <p:val>
                                            <p:fltVal val="0"/>
                                          </p:val>
                                        </p:tav>
                                        <p:tav tm="100000">
                                          <p:val>
                                            <p:strVal val="#ppt_w"/>
                                          </p:val>
                                        </p:tav>
                                      </p:tavLst>
                                    </p:anim>
                                    <p:anim calcmode="lin" valueType="num">
                                      <p:cBhvr>
                                        <p:cTn id="82" dur="500" fill="hold"/>
                                        <p:tgtEl>
                                          <p:spTgt spid="32"/>
                                        </p:tgtEl>
                                        <p:attrNameLst>
                                          <p:attrName>ppt_h</p:attrName>
                                        </p:attrNameLst>
                                      </p:cBhvr>
                                      <p:tavLst>
                                        <p:tav tm="0">
                                          <p:val>
                                            <p:fltVal val="0"/>
                                          </p:val>
                                        </p:tav>
                                        <p:tav tm="100000">
                                          <p:val>
                                            <p:strVal val="#ppt_h"/>
                                          </p:val>
                                        </p:tav>
                                      </p:tavLst>
                                    </p:anim>
                                    <p:animEffect transition="in" filter="fade">
                                      <p:cBhvr>
                                        <p:cTn id="83" dur="500"/>
                                        <p:tgtEl>
                                          <p:spTgt spid="32"/>
                                        </p:tgtEl>
                                      </p:cBhvr>
                                    </p:animEffect>
                                  </p:childTnLst>
                                </p:cTn>
                              </p:par>
                            </p:childTnLst>
                          </p:cTn>
                        </p:par>
                        <p:par>
                          <p:cTn id="84" fill="hold">
                            <p:stCondLst>
                              <p:cond delay="7350"/>
                            </p:stCondLst>
                            <p:childTnLst>
                              <p:par>
                                <p:cTn id="85" presetID="53" presetClass="entr" presetSubtype="16" fill="hold" nodeType="after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500" fill="hold"/>
                                        <p:tgtEl>
                                          <p:spTgt spid="22"/>
                                        </p:tgtEl>
                                        <p:attrNameLst>
                                          <p:attrName>ppt_w</p:attrName>
                                        </p:attrNameLst>
                                      </p:cBhvr>
                                      <p:tavLst>
                                        <p:tav tm="0">
                                          <p:val>
                                            <p:fltVal val="0"/>
                                          </p:val>
                                        </p:tav>
                                        <p:tav tm="100000">
                                          <p:val>
                                            <p:strVal val="#ppt_w"/>
                                          </p:val>
                                        </p:tav>
                                      </p:tavLst>
                                    </p:anim>
                                    <p:anim calcmode="lin" valueType="num">
                                      <p:cBhvr>
                                        <p:cTn id="88" dur="500" fill="hold"/>
                                        <p:tgtEl>
                                          <p:spTgt spid="22"/>
                                        </p:tgtEl>
                                        <p:attrNameLst>
                                          <p:attrName>ppt_h</p:attrName>
                                        </p:attrNameLst>
                                      </p:cBhvr>
                                      <p:tavLst>
                                        <p:tav tm="0">
                                          <p:val>
                                            <p:fltVal val="0"/>
                                          </p:val>
                                        </p:tav>
                                        <p:tav tm="100000">
                                          <p:val>
                                            <p:strVal val="#ppt_h"/>
                                          </p:val>
                                        </p:tav>
                                      </p:tavLst>
                                    </p:anim>
                                    <p:animEffect transition="in" filter="fade">
                                      <p:cBhvr>
                                        <p:cTn id="89" dur="500"/>
                                        <p:tgtEl>
                                          <p:spTgt spid="22"/>
                                        </p:tgtEl>
                                      </p:cBhvr>
                                    </p:animEffect>
                                  </p:childTnLst>
                                </p:cTn>
                              </p:par>
                              <p:par>
                                <p:cTn id="90" presetID="10" presetClass="entr" presetSubtype="0" fill="hold" grpId="0" nodeType="withEffect">
                                  <p:stCondLst>
                                    <p:cond delay="25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400"/>
                                        <p:tgtEl>
                                          <p:spTgt spid="36"/>
                                        </p:tgtEl>
                                      </p:cBhvr>
                                    </p:animEffect>
                                  </p:childTnLst>
                                </p:cTn>
                              </p:par>
                              <p:par>
                                <p:cTn id="93" presetID="10" presetClass="entr" presetSubtype="0" fill="hold" grpId="0" nodeType="withEffect">
                                  <p:stCondLst>
                                    <p:cond delay="250"/>
                                  </p:stCondLst>
                                  <p:childTnLst>
                                    <p:set>
                                      <p:cBhvr>
                                        <p:cTn id="94" dur="1" fill="hold">
                                          <p:stCondLst>
                                            <p:cond delay="0"/>
                                          </p:stCondLst>
                                        </p:cTn>
                                        <p:tgtEl>
                                          <p:spTgt spid="37"/>
                                        </p:tgtEl>
                                        <p:attrNameLst>
                                          <p:attrName>style.visibility</p:attrName>
                                        </p:attrNameLst>
                                      </p:cBhvr>
                                      <p:to>
                                        <p:strVal val="visible"/>
                                      </p:to>
                                    </p:set>
                                    <p:animEffect transition="in" filter="fade">
                                      <p:cBhvr>
                                        <p:cTn id="95" dur="500"/>
                                        <p:tgtEl>
                                          <p:spTgt spid="37"/>
                                        </p:tgtEl>
                                      </p:cBhvr>
                                    </p:animEffect>
                                  </p:childTnLst>
                                </p:cTn>
                              </p:par>
                              <p:par>
                                <p:cTn id="96" presetID="10" presetClass="entr" presetSubtype="0" fill="hold" grpId="0" nodeType="withEffect">
                                  <p:stCondLst>
                                    <p:cond delay="250"/>
                                  </p:stCondLst>
                                  <p:childTnLst>
                                    <p:set>
                                      <p:cBhvr>
                                        <p:cTn id="97" dur="1" fill="hold">
                                          <p:stCondLst>
                                            <p:cond delay="0"/>
                                          </p:stCondLst>
                                        </p:cTn>
                                        <p:tgtEl>
                                          <p:spTgt spid="38"/>
                                        </p:tgtEl>
                                        <p:attrNameLst>
                                          <p:attrName>style.visibility</p:attrName>
                                        </p:attrNameLst>
                                      </p:cBhvr>
                                      <p:to>
                                        <p:strVal val="visible"/>
                                      </p:to>
                                    </p:set>
                                    <p:animEffect transition="in" filter="fade">
                                      <p:cBhvr>
                                        <p:cTn id="98" dur="400"/>
                                        <p:tgtEl>
                                          <p:spTgt spid="38"/>
                                        </p:tgtEl>
                                      </p:cBhvr>
                                    </p:animEffect>
                                  </p:childTnLst>
                                </p:cTn>
                              </p:par>
                              <p:par>
                                <p:cTn id="99" presetID="10" presetClass="entr" presetSubtype="0" fill="hold" grpId="0" nodeType="withEffect">
                                  <p:stCondLst>
                                    <p:cond delay="25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childTnLst>
                                </p:cTn>
                              </p:par>
                            </p:childTnLst>
                          </p:cTn>
                        </p:par>
                        <p:par>
                          <p:cTn id="102" fill="hold">
                            <p:stCondLst>
                              <p:cond delay="7850"/>
                            </p:stCondLst>
                            <p:childTnLst>
                              <p:par>
                                <p:cTn id="103" presetID="22" presetClass="entr" presetSubtype="2" fill="hold" grpId="0" nodeType="afterEffect">
                                  <p:stCondLst>
                                    <p:cond delay="0"/>
                                  </p:stCondLst>
                                  <p:childTnLst>
                                    <p:set>
                                      <p:cBhvr>
                                        <p:cTn id="104" dur="1" fill="hold">
                                          <p:stCondLst>
                                            <p:cond delay="0"/>
                                          </p:stCondLst>
                                        </p:cTn>
                                        <p:tgtEl>
                                          <p:spTgt spid="40"/>
                                        </p:tgtEl>
                                        <p:attrNameLst>
                                          <p:attrName>style.visibility</p:attrName>
                                        </p:attrNameLst>
                                      </p:cBhvr>
                                      <p:to>
                                        <p:strVal val="visible"/>
                                      </p:to>
                                    </p:set>
                                    <p:animEffect transition="in" filter="wipe(right)">
                                      <p:cBhvr>
                                        <p:cTn id="105" dur="500"/>
                                        <p:tgtEl>
                                          <p:spTgt spid="40"/>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41"/>
                                        </p:tgtEl>
                                        <p:attrNameLst>
                                          <p:attrName>style.visibility</p:attrName>
                                        </p:attrNameLst>
                                      </p:cBhvr>
                                      <p:to>
                                        <p:strVal val="visible"/>
                                      </p:to>
                                    </p:set>
                                    <p:animEffect transition="in" filter="wipe(right)">
                                      <p:cBhvr>
                                        <p:cTn id="108"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P spid="41" grpId="0"/>
      <p:bldP spid="45" grpId="0"/>
      <p:bldP spid="5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15"/>
          <p:cNvSpPr>
            <a:spLocks noChangeArrowheads="1"/>
          </p:cNvSpPr>
          <p:nvPr/>
        </p:nvSpPr>
        <p:spPr bwMode="auto">
          <a:xfrm>
            <a:off x="0" y="0"/>
            <a:ext cx="3173746" cy="5143500"/>
          </a:xfrm>
          <a:prstGeom prst="rect">
            <a:avLst/>
          </a:prstGeom>
          <a:solidFill>
            <a:srgbClr val="1B4C98"/>
          </a:solidFill>
          <a:ln>
            <a:noFill/>
          </a:ln>
        </p:spPr>
        <p:txBody>
          <a:bodyPr lIns="68580" tIns="34290" rIns="68580" bIns="34290" anchor="ctr"/>
          <a:lstStyle/>
          <a:p>
            <a:pPr algn="ctr" eaLnBrk="1" hangingPunct="1"/>
            <a:endParaRPr lang="zh-CN" altLang="en-US">
              <a:solidFill>
                <a:srgbClr val="C80000"/>
              </a:solidFill>
            </a:endParaRPr>
          </a:p>
        </p:txBody>
      </p:sp>
      <p:sp>
        <p:nvSpPr>
          <p:cNvPr id="38" name="矩形 15"/>
          <p:cNvSpPr>
            <a:spLocks noChangeArrowheads="1"/>
          </p:cNvSpPr>
          <p:nvPr/>
        </p:nvSpPr>
        <p:spPr bwMode="auto">
          <a:xfrm flipV="1">
            <a:off x="0" y="2291510"/>
            <a:ext cx="1457064" cy="2851988"/>
          </a:xfrm>
          <a:custGeom>
            <a:avLst/>
            <a:gdLst>
              <a:gd name="connsiteX0" fmla="*/ 0 w 3173746"/>
              <a:gd name="connsiteY0" fmla="*/ 0 h 5143500"/>
              <a:gd name="connsiteX1" fmla="*/ 3173746 w 3173746"/>
              <a:gd name="connsiteY1" fmla="*/ 0 h 5143500"/>
              <a:gd name="connsiteX2" fmla="*/ 3173746 w 3173746"/>
              <a:gd name="connsiteY2" fmla="*/ 5143500 h 5143500"/>
              <a:gd name="connsiteX3" fmla="*/ 0 w 3173746"/>
              <a:gd name="connsiteY3" fmla="*/ 5143500 h 5143500"/>
              <a:gd name="connsiteX4" fmla="*/ 0 w 3173746"/>
              <a:gd name="connsiteY4" fmla="*/ 0 h 5143500"/>
              <a:gd name="connsiteX0-1" fmla="*/ 0 w 3173746"/>
              <a:gd name="connsiteY0-2" fmla="*/ 0 h 5143500"/>
              <a:gd name="connsiteX1-3" fmla="*/ 3173746 w 3173746"/>
              <a:gd name="connsiteY1-4" fmla="*/ 0 h 5143500"/>
              <a:gd name="connsiteX2-5" fmla="*/ 0 w 3173746"/>
              <a:gd name="connsiteY2-6" fmla="*/ 5143500 h 5143500"/>
              <a:gd name="connsiteX3-7" fmla="*/ 0 w 3173746"/>
              <a:gd name="connsiteY3-8" fmla="*/ 0 h 5143500"/>
            </a:gdLst>
            <a:ahLst/>
            <a:cxnLst>
              <a:cxn ang="0">
                <a:pos x="connsiteX0-1" y="connsiteY0-2"/>
              </a:cxn>
              <a:cxn ang="0">
                <a:pos x="connsiteX1-3" y="connsiteY1-4"/>
              </a:cxn>
              <a:cxn ang="0">
                <a:pos x="connsiteX2-5" y="connsiteY2-6"/>
              </a:cxn>
              <a:cxn ang="0">
                <a:pos x="connsiteX3-7" y="connsiteY3-8"/>
              </a:cxn>
            </a:cxnLst>
            <a:rect l="l" t="t" r="r" b="b"/>
            <a:pathLst>
              <a:path w="3173746" h="5143500">
                <a:moveTo>
                  <a:pt x="0" y="0"/>
                </a:moveTo>
                <a:lnTo>
                  <a:pt x="3173746" y="0"/>
                </a:lnTo>
                <a:lnTo>
                  <a:pt x="0" y="5143500"/>
                </a:lnTo>
                <a:lnTo>
                  <a:pt x="0" y="0"/>
                </a:lnTo>
                <a:close/>
              </a:path>
            </a:pathLst>
          </a:custGeom>
          <a:solidFill>
            <a:srgbClr val="19448B"/>
          </a:solidFill>
          <a:ln>
            <a:noFill/>
          </a:ln>
        </p:spPr>
        <p:txBody>
          <a:bodyPr lIns="68580" tIns="34290" rIns="68580" bIns="34290" anchor="ctr"/>
          <a:lstStyle/>
          <a:p>
            <a:pPr algn="ctr" eaLnBrk="1" hangingPunct="1"/>
            <a:endParaRPr lang="zh-CN" altLang="en-US">
              <a:solidFill>
                <a:srgbClr val="C80000"/>
              </a:solidFill>
            </a:endParaRPr>
          </a:p>
        </p:txBody>
      </p:sp>
      <p:grpSp>
        <p:nvGrpSpPr>
          <p:cNvPr id="24" name="组合 23"/>
          <p:cNvGrpSpPr/>
          <p:nvPr/>
        </p:nvGrpSpPr>
        <p:grpSpPr>
          <a:xfrm>
            <a:off x="1565860" y="1673571"/>
            <a:ext cx="7038588" cy="1840137"/>
            <a:chOff x="31445" y="83310"/>
            <a:chExt cx="2690842" cy="463614"/>
          </a:xfrm>
          <a:solidFill>
            <a:srgbClr val="5FA326"/>
          </a:solidFill>
        </p:grpSpPr>
        <p:sp>
          <p:nvSpPr>
            <p:cNvPr id="29" name="矩形 28"/>
            <p:cNvSpPr/>
            <p:nvPr/>
          </p:nvSpPr>
          <p:spPr>
            <a:xfrm>
              <a:off x="31445" y="176315"/>
              <a:ext cx="2388028" cy="293086"/>
            </a:xfrm>
            <a:prstGeom prst="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sp>
          <p:nvSpPr>
            <p:cNvPr id="30" name="等腰三角形 29"/>
            <p:cNvSpPr/>
            <p:nvPr/>
          </p:nvSpPr>
          <p:spPr>
            <a:xfrm rot="5400000">
              <a:off x="2336790" y="161427"/>
              <a:ext cx="463614" cy="307380"/>
            </a:xfrm>
            <a:prstGeom prst="triangle">
              <a:avLst/>
            </a:pr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grpSp>
      <p:grpSp>
        <p:nvGrpSpPr>
          <p:cNvPr id="32" name="组合 31"/>
          <p:cNvGrpSpPr/>
          <p:nvPr/>
        </p:nvGrpSpPr>
        <p:grpSpPr>
          <a:xfrm>
            <a:off x="993248" y="1309524"/>
            <a:ext cx="2619916" cy="2619916"/>
            <a:chOff x="267453" y="94709"/>
            <a:chExt cx="454824" cy="454824"/>
          </a:xfrm>
        </p:grpSpPr>
        <p:sp>
          <p:nvSpPr>
            <p:cNvPr id="33" name="椭圆 32"/>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4" name="椭圆 33"/>
            <p:cNvSpPr/>
            <p:nvPr/>
          </p:nvSpPr>
          <p:spPr>
            <a:xfrm>
              <a:off x="343738" y="170570"/>
              <a:ext cx="302255" cy="302255"/>
            </a:xfrm>
            <a:prstGeom prst="ellipse">
              <a:avLst/>
            </a:prstGeom>
            <a:solidFill>
              <a:srgbClr val="0070C0"/>
            </a:solidFill>
            <a:ln w="25400" cap="flat" cmpd="sng" algn="ctr">
              <a:no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5" name="同心圆 34"/>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algn="ctr">
                <a:defRPr/>
              </a:pPr>
              <a:endParaRPr lang="zh-CN" altLang="en-US" sz="1200" kern="0">
                <a:solidFill>
                  <a:prstClr val="black"/>
                </a:solidFill>
                <a:latin typeface="Arial" panose="020B0604020202020204"/>
                <a:ea typeface="方正正中黑简体"/>
                <a:cs typeface="+mn-ea"/>
                <a:sym typeface="+mn-lt"/>
              </a:endParaRPr>
            </a:p>
          </p:txBody>
        </p:sp>
        <p:sp>
          <p:nvSpPr>
            <p:cNvPr id="36" name="TextBox 9"/>
            <p:cNvSpPr txBox="1"/>
            <p:nvPr/>
          </p:nvSpPr>
          <p:spPr>
            <a:xfrm>
              <a:off x="370583" y="176347"/>
              <a:ext cx="269714" cy="272497"/>
            </a:xfrm>
            <a:prstGeom prst="rect">
              <a:avLst/>
            </a:prstGeom>
            <a:noFill/>
          </p:spPr>
          <p:txBody>
            <a:bodyPr wrap="none" rtlCol="0">
              <a:spAutoFit/>
            </a:bodyPr>
            <a:lstStyle/>
            <a:p>
              <a:pPr>
                <a:defRPr/>
              </a:pPr>
              <a:r>
                <a:rPr lang="en-US" altLang="zh-CN" sz="9600" kern="0" dirty="0">
                  <a:solidFill>
                    <a:prstClr val="white"/>
                  </a:solidFill>
                  <a:latin typeface="Arial" panose="020B0604020202020204"/>
                  <a:ea typeface="方正正中黑简体"/>
                  <a:cs typeface="+mn-ea"/>
                  <a:sym typeface="+mn-lt"/>
                </a:rPr>
                <a:t>02</a:t>
              </a:r>
              <a:endParaRPr lang="zh-CN" altLang="en-US" sz="9600" kern="0" dirty="0">
                <a:solidFill>
                  <a:prstClr val="white"/>
                </a:solidFill>
                <a:latin typeface="Arial" panose="020B0604020202020204"/>
                <a:ea typeface="方正正中黑简体"/>
                <a:cs typeface="+mn-ea"/>
                <a:sym typeface="+mn-lt"/>
              </a:endParaRPr>
            </a:p>
          </p:txBody>
        </p:sp>
      </p:grpSp>
      <p:grpSp>
        <p:nvGrpSpPr>
          <p:cNvPr id="26" name="组合 25"/>
          <p:cNvGrpSpPr/>
          <p:nvPr/>
        </p:nvGrpSpPr>
        <p:grpSpPr>
          <a:xfrm>
            <a:off x="4788024" y="644571"/>
            <a:ext cx="1577410" cy="1353177"/>
            <a:chOff x="4276639" y="1257564"/>
            <a:chExt cx="632166" cy="542302"/>
          </a:xfrm>
          <a:solidFill>
            <a:srgbClr val="19448B"/>
          </a:solidFill>
        </p:grpSpPr>
        <p:sp>
          <p:nvSpPr>
            <p:cNvPr id="27" name="Freeform 301"/>
            <p:cNvSpPr>
              <a:spLocks noEditPoints="1"/>
            </p:cNvSpPr>
            <p:nvPr/>
          </p:nvSpPr>
          <p:spPr bwMode="auto">
            <a:xfrm>
              <a:off x="4484261" y="1375321"/>
              <a:ext cx="424544" cy="424545"/>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28" name="Freeform 302"/>
            <p:cNvSpPr>
              <a:spLocks noEditPoints="1"/>
            </p:cNvSpPr>
            <p:nvPr/>
          </p:nvSpPr>
          <p:spPr bwMode="auto">
            <a:xfrm>
              <a:off x="4276639" y="1257564"/>
              <a:ext cx="272699" cy="272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39" name="Freeform 303"/>
            <p:cNvSpPr>
              <a:spLocks noEditPoints="1"/>
            </p:cNvSpPr>
            <p:nvPr/>
          </p:nvSpPr>
          <p:spPr bwMode="auto">
            <a:xfrm>
              <a:off x="4276639" y="1530264"/>
              <a:ext cx="213822" cy="20452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sp>
        <p:nvSpPr>
          <p:cNvPr id="42" name="TextBox 5"/>
          <p:cNvSpPr txBox="1"/>
          <p:nvPr/>
        </p:nvSpPr>
        <p:spPr>
          <a:xfrm>
            <a:off x="3923928" y="2283718"/>
            <a:ext cx="2954643" cy="646325"/>
          </a:xfrm>
          <a:prstGeom prst="rect">
            <a:avLst/>
          </a:prstGeom>
          <a:noFill/>
        </p:spPr>
        <p:txBody>
          <a:bodyPr wrap="none" lIns="91434" tIns="45717" rIns="91434" bIns="45717" rtlCol="0">
            <a:spAutoFit/>
          </a:bodyPr>
          <a:lstStyle>
            <a:defPPr>
              <a:defRPr lang="zh-CN"/>
            </a:defPPr>
            <a:lvl1pPr>
              <a:defRPr sz="2800"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3600" dirty="0">
                <a:solidFill>
                  <a:schemeClr val="bg1"/>
                </a:solidFill>
              </a:rPr>
              <a:t>工作完成情况</a:t>
            </a:r>
          </a:p>
        </p:txBody>
      </p:sp>
      <p:sp>
        <p:nvSpPr>
          <p:cNvPr id="43" name="文本框 9"/>
          <p:cNvSpPr txBox="1"/>
          <p:nvPr/>
        </p:nvSpPr>
        <p:spPr>
          <a:xfrm>
            <a:off x="4067945" y="3599020"/>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1.</a:t>
            </a:r>
            <a:r>
              <a:rPr lang="zh-CN" altLang="en-US" sz="1500">
                <a:solidFill>
                  <a:schemeClr val="bg1">
                    <a:lumMod val="50000"/>
                  </a:schemeClr>
                </a:solidFill>
                <a:latin typeface="微软雅黑" panose="020B0503020204020204" pitchFamily="34" charset="-122"/>
                <a:ea typeface="微软雅黑" panose="020B0503020204020204" pitchFamily="34" charset="-122"/>
              </a:rPr>
              <a:t>年度计划完成</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文本框 9"/>
          <p:cNvSpPr txBox="1"/>
          <p:nvPr/>
        </p:nvSpPr>
        <p:spPr>
          <a:xfrm>
            <a:off x="4067944" y="3924460"/>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3.</a:t>
            </a:r>
            <a:r>
              <a:rPr lang="zh-CN" altLang="en-US" sz="1500">
                <a:solidFill>
                  <a:schemeClr val="bg1">
                    <a:lumMod val="50000"/>
                  </a:schemeClr>
                </a:solidFill>
                <a:latin typeface="微软雅黑" panose="020B0503020204020204" pitchFamily="34" charset="-122"/>
                <a:ea typeface="微软雅黑" panose="020B0503020204020204" pitchFamily="34" charset="-122"/>
              </a:rPr>
              <a:t>季度业绩销售汇总</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文本框 9"/>
          <p:cNvSpPr txBox="1"/>
          <p:nvPr/>
        </p:nvSpPr>
        <p:spPr>
          <a:xfrm>
            <a:off x="5915177" y="3602278"/>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2.</a:t>
            </a:r>
            <a:r>
              <a:rPr lang="zh-CN" altLang="en-US" sz="1500">
                <a:solidFill>
                  <a:schemeClr val="bg1">
                    <a:lumMod val="50000"/>
                  </a:schemeClr>
                </a:solidFill>
                <a:latin typeface="微软雅黑" panose="020B0503020204020204" pitchFamily="34" charset="-122"/>
                <a:ea typeface="微软雅黑" panose="020B0503020204020204" pitchFamily="34" charset="-122"/>
              </a:rPr>
              <a:t>工作达标情况</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文本框 9"/>
          <p:cNvSpPr txBox="1"/>
          <p:nvPr/>
        </p:nvSpPr>
        <p:spPr>
          <a:xfrm>
            <a:off x="5915178" y="3928168"/>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4.</a:t>
            </a:r>
            <a:r>
              <a:rPr lang="zh-CN" altLang="en-US" sz="1500">
                <a:solidFill>
                  <a:schemeClr val="bg1">
                    <a:lumMod val="50000"/>
                  </a:schemeClr>
                </a:solidFill>
                <a:latin typeface="微软雅黑" panose="020B0503020204020204" pitchFamily="34" charset="-122"/>
                <a:ea typeface="微软雅黑" panose="020B0503020204020204" pitchFamily="34" charset="-122"/>
              </a:rPr>
              <a:t>销售指标达成</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文本框 9"/>
          <p:cNvSpPr txBox="1"/>
          <p:nvPr/>
        </p:nvSpPr>
        <p:spPr>
          <a:xfrm>
            <a:off x="4067944" y="423370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5.</a:t>
            </a:r>
            <a:r>
              <a:rPr lang="zh-CN" altLang="en-US" sz="1500">
                <a:solidFill>
                  <a:schemeClr val="bg1">
                    <a:lumMod val="50000"/>
                  </a:schemeClr>
                </a:solidFill>
                <a:latin typeface="微软雅黑" panose="020B0503020204020204" pitchFamily="34" charset="-122"/>
                <a:ea typeface="微软雅黑" panose="020B0503020204020204" pitchFamily="34" charset="-122"/>
              </a:rPr>
              <a:t>与上一年度比较</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文本框 9"/>
          <p:cNvSpPr txBox="1"/>
          <p:nvPr/>
        </p:nvSpPr>
        <p:spPr>
          <a:xfrm>
            <a:off x="5915178" y="4234158"/>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6.</a:t>
            </a:r>
            <a:r>
              <a:rPr lang="zh-CN" altLang="en-US" sz="1500">
                <a:solidFill>
                  <a:schemeClr val="bg1">
                    <a:lumMod val="50000"/>
                  </a:schemeClr>
                </a:solidFill>
                <a:latin typeface="微软雅黑" panose="020B0503020204020204" pitchFamily="34" charset="-122"/>
                <a:ea typeface="微软雅黑" panose="020B0503020204020204" pitchFamily="34" charset="-122"/>
              </a:rPr>
              <a:t>近</a:t>
            </a:r>
            <a:r>
              <a:rPr lang="en-US" altLang="zh-CN" sz="1500">
                <a:solidFill>
                  <a:schemeClr val="bg1">
                    <a:lumMod val="50000"/>
                  </a:schemeClr>
                </a:solidFill>
                <a:latin typeface="微软雅黑" panose="020B0503020204020204" pitchFamily="34" charset="-122"/>
                <a:ea typeface="微软雅黑" panose="020B0503020204020204" pitchFamily="34" charset="-122"/>
              </a:rPr>
              <a:t>X</a:t>
            </a:r>
            <a:r>
              <a:rPr lang="zh-CN" altLang="en-US" sz="1500">
                <a:solidFill>
                  <a:schemeClr val="bg1">
                    <a:lumMod val="50000"/>
                  </a:schemeClr>
                </a:solidFill>
                <a:latin typeface="微软雅黑" panose="020B0503020204020204" pitchFamily="34" charset="-122"/>
                <a:ea typeface="微软雅黑" panose="020B0503020204020204" pitchFamily="34" charset="-122"/>
              </a:rPr>
              <a:t>年数据对比</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heel(1)">
                                      <p:cBhvr>
                                        <p:cTn id="16" dur="2000"/>
                                        <p:tgtEl>
                                          <p:spTgt spid="32"/>
                                        </p:tgtEl>
                                      </p:cBhvr>
                                    </p:animEffect>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5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1000"/>
                                        <p:tgtEl>
                                          <p:spTgt spid="24"/>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left)">
                                      <p:cBhvr>
                                        <p:cTn id="29" dur="500"/>
                                        <p:tgtEl>
                                          <p:spTgt spid="42"/>
                                        </p:tgtEl>
                                      </p:cBhvr>
                                    </p:animEffect>
                                  </p:childTnLst>
                                </p:cTn>
                              </p:par>
                            </p:childTnLst>
                          </p:cTn>
                        </p:par>
                        <p:par>
                          <p:cTn id="30" fill="hold">
                            <p:stCondLst>
                              <p:cond delay="1500"/>
                            </p:stCondLst>
                            <p:childTnLst>
                              <p:par>
                                <p:cTn id="31" presetID="2" presetClass="entr" presetSubtype="4"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ppt_x"/>
                                          </p:val>
                                        </p:tav>
                                        <p:tav tm="100000">
                                          <p:val>
                                            <p:strVal val="#ppt_x"/>
                                          </p:val>
                                        </p:tav>
                                      </p:tavLst>
                                    </p:anim>
                                    <p:anim calcmode="lin" valueType="num">
                                      <p:cBhvr additive="base">
                                        <p:cTn id="38" dur="500" fill="hold"/>
                                        <p:tgtEl>
                                          <p:spTgt spid="4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20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ppt_x"/>
                                          </p:val>
                                        </p:tav>
                                        <p:tav tm="100000">
                                          <p:val>
                                            <p:strVal val="#ppt_x"/>
                                          </p:val>
                                        </p:tav>
                                      </p:tavLst>
                                    </p:anim>
                                    <p:anim calcmode="lin" valueType="num">
                                      <p:cBhvr additive="base">
                                        <p:cTn id="42" dur="500" fill="hold"/>
                                        <p:tgtEl>
                                          <p:spTgt spid="4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400"/>
                                  </p:stCondLst>
                                  <p:childTnLst>
                                    <p:set>
                                      <p:cBhvr>
                                        <p:cTn id="44" dur="1" fill="hold">
                                          <p:stCondLst>
                                            <p:cond delay="0"/>
                                          </p:stCondLst>
                                        </p:cTn>
                                        <p:tgtEl>
                                          <p:spTgt spid="46"/>
                                        </p:tgtEl>
                                        <p:attrNameLst>
                                          <p:attrName>style.visibility</p:attrName>
                                        </p:attrNameLst>
                                      </p:cBhvr>
                                      <p:to>
                                        <p:strVal val="visible"/>
                                      </p:to>
                                    </p:set>
                                    <p:anim calcmode="lin" valueType="num">
                                      <p:cBhvr additive="base">
                                        <p:cTn id="45" dur="500" fill="hold"/>
                                        <p:tgtEl>
                                          <p:spTgt spid="46"/>
                                        </p:tgtEl>
                                        <p:attrNameLst>
                                          <p:attrName>ppt_x</p:attrName>
                                        </p:attrNameLst>
                                      </p:cBhvr>
                                      <p:tavLst>
                                        <p:tav tm="0">
                                          <p:val>
                                            <p:strVal val="#ppt_x"/>
                                          </p:val>
                                        </p:tav>
                                        <p:tav tm="100000">
                                          <p:val>
                                            <p:strVal val="#ppt_x"/>
                                          </p:val>
                                        </p:tav>
                                      </p:tavLst>
                                    </p:anim>
                                    <p:anim calcmode="lin" valueType="num">
                                      <p:cBhvr additive="base">
                                        <p:cTn id="46" dur="500" fill="hold"/>
                                        <p:tgtEl>
                                          <p:spTgt spid="4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40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500" fill="hold"/>
                                        <p:tgtEl>
                                          <p:spTgt spid="47"/>
                                        </p:tgtEl>
                                        <p:attrNameLst>
                                          <p:attrName>ppt_x</p:attrName>
                                        </p:attrNameLst>
                                      </p:cBhvr>
                                      <p:tavLst>
                                        <p:tav tm="0">
                                          <p:val>
                                            <p:strVal val="#ppt_x"/>
                                          </p:val>
                                        </p:tav>
                                        <p:tav tm="100000">
                                          <p:val>
                                            <p:strVal val="#ppt_x"/>
                                          </p:val>
                                        </p:tav>
                                      </p:tavLst>
                                    </p:anim>
                                    <p:anim calcmode="lin" valueType="num">
                                      <p:cBhvr additive="base">
                                        <p:cTn id="50" dur="500" fill="hold"/>
                                        <p:tgtEl>
                                          <p:spTgt spid="4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40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500" fill="hold"/>
                                        <p:tgtEl>
                                          <p:spTgt spid="48"/>
                                        </p:tgtEl>
                                        <p:attrNameLst>
                                          <p:attrName>ppt_x</p:attrName>
                                        </p:attrNameLst>
                                      </p:cBhvr>
                                      <p:tavLst>
                                        <p:tav tm="0">
                                          <p:val>
                                            <p:strVal val="#ppt_x"/>
                                          </p:val>
                                        </p:tav>
                                        <p:tav tm="100000">
                                          <p:val>
                                            <p:strVal val="#ppt_x"/>
                                          </p:val>
                                        </p:tav>
                                      </p:tavLst>
                                    </p:anim>
                                    <p:anim calcmode="lin" valueType="num">
                                      <p:cBhvr additive="base">
                                        <p:cTn id="54"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42" grpId="0"/>
      <p:bldP spid="43" grpId="0"/>
      <p:bldP spid="44" grpId="0"/>
      <p:bldP spid="45" grpId="0"/>
      <p:bldP spid="46" grpId="0"/>
      <p:bldP spid="47" grpId="0"/>
      <p:bldP spid="4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572272" y="3986099"/>
            <a:ext cx="6912768" cy="673883"/>
          </a:xfrm>
          <a:prstGeom prst="rect">
            <a:avLst/>
          </a:prstGeom>
          <a:solidFill>
            <a:srgbClr val="0070C0"/>
          </a:solidFill>
          <a:ln w="25400" cap="flat" cmpd="sng" algn="ctr">
            <a:noFill/>
            <a:prstDash val="solid"/>
          </a:ln>
          <a:effectLst>
            <a:innerShdw blurRad="63500" dist="25400" dir="16200000">
              <a:prstClr val="black">
                <a:alpha val="4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 name="TextBox 29"/>
          <p:cNvSpPr txBox="1"/>
          <p:nvPr/>
        </p:nvSpPr>
        <p:spPr>
          <a:xfrm>
            <a:off x="3882905" y="4146635"/>
            <a:ext cx="4458119" cy="369332"/>
          </a:xfrm>
          <a:prstGeom prst="rect">
            <a:avLst/>
          </a:prstGeom>
          <a:noFill/>
        </p:spPr>
        <p:txBody>
          <a:bodyPr wrap="square" lIns="0" tIns="0" rIns="0" bIns="0" rtlCol="0">
            <a:spAutoFit/>
          </a:bodyPr>
          <a:lstStyle/>
          <a:p>
            <a:pPr fontAlgn="base">
              <a:spcBef>
                <a:spcPct val="0"/>
              </a:spcBef>
              <a:spcAft>
                <a:spcPct val="0"/>
              </a:spcAft>
            </a:pPr>
            <a:r>
              <a:rPr lang="zh-CN" altLang="en-US" sz="2400" b="1" dirty="0">
                <a:solidFill>
                  <a:prstClr val="white"/>
                </a:solidFill>
                <a:latin typeface="微软雅黑" panose="020B0503020204020204" pitchFamily="34" charset="-122"/>
                <a:ea typeface="微软雅黑" panose="020B0503020204020204" pitchFamily="34" charset="-122"/>
              </a:rPr>
              <a:t>第一个利润过千万的综合项目</a:t>
            </a:r>
          </a:p>
        </p:txBody>
      </p:sp>
      <p:pic>
        <p:nvPicPr>
          <p:cNvPr id="38" name="Picture 3"/>
          <p:cNvPicPr>
            <a:picLocks noChangeAspect="1"/>
          </p:cNvPicPr>
          <p:nvPr/>
        </p:nvPicPr>
        <p:blipFill>
          <a:blip r:embed="rId3"/>
          <a:srcRect l="5354" t="8440" r="6203" b="10136"/>
          <a:stretch>
            <a:fillRect/>
          </a:stretch>
        </p:blipFill>
        <p:spPr bwMode="auto">
          <a:xfrm>
            <a:off x="611560" y="1069239"/>
            <a:ext cx="3192960" cy="3950783"/>
          </a:xfrm>
          <a:prstGeom prst="rect">
            <a:avLst/>
          </a:prstGeom>
          <a:noFill/>
          <a:ln w="9525">
            <a:noFill/>
            <a:miter lim="800000"/>
            <a:headEnd/>
            <a:tailEnd/>
          </a:ln>
        </p:spPr>
      </p:pic>
      <p:sp>
        <p:nvSpPr>
          <p:cNvPr id="40" name="矩形 39"/>
          <p:cNvSpPr>
            <a:spLocks noChangeArrowheads="1"/>
          </p:cNvSpPr>
          <p:nvPr/>
        </p:nvSpPr>
        <p:spPr bwMode="auto">
          <a:xfrm>
            <a:off x="4233214" y="2723224"/>
            <a:ext cx="843538" cy="261608"/>
          </a:xfrm>
          <a:prstGeom prst="rect">
            <a:avLst/>
          </a:prstGeom>
          <a:noFill/>
          <a:ln w="9525">
            <a:noFill/>
            <a:miter lim="800000"/>
          </a:ln>
        </p:spPr>
        <p:txBody>
          <a:bodyPr wrap="square" lIns="91435" tIns="45719" rIns="91435" bIns="45719">
            <a:spAutoFit/>
          </a:bodyPr>
          <a:lstStyle/>
          <a:p>
            <a:pPr fontAlgn="base">
              <a:spcBef>
                <a:spcPct val="0"/>
              </a:spcBef>
              <a:spcAft>
                <a:spcPct val="0"/>
              </a:spcAft>
            </a:pPr>
            <a:r>
              <a:rPr lang="zh-CN" altLang="en-US" sz="1100" b="1"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US" altLang="zh-CN" sz="11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4218927" y="3035231"/>
            <a:ext cx="1928420" cy="701729"/>
          </a:xfrm>
          <a:prstGeom prst="rect">
            <a:avLst/>
          </a:prstGeom>
          <a:noFill/>
          <a:ln>
            <a:noFill/>
          </a:ln>
        </p:spPr>
        <p:txBody>
          <a:bodyPr wrap="square" lIns="91435" tIns="45719" rIns="91435" bIns="45719">
            <a:spAutoFit/>
          </a:bodyPr>
          <a:lstStyle/>
          <a:p>
            <a:pPr defTabSz="914400">
              <a:lnSpc>
                <a:spcPct val="120000"/>
              </a:lnSpc>
              <a:spcBef>
                <a:spcPct val="0"/>
              </a:spcBef>
              <a:buFont typeface="Arial" panose="020B0604020202020204" pitchFamily="34" charset="0"/>
              <a:buNone/>
              <a:defRPr/>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42" name="矩形 41"/>
          <p:cNvSpPr>
            <a:spLocks noChangeArrowheads="1"/>
          </p:cNvSpPr>
          <p:nvPr/>
        </p:nvSpPr>
        <p:spPr bwMode="auto">
          <a:xfrm>
            <a:off x="6426891" y="2723224"/>
            <a:ext cx="843538" cy="261608"/>
          </a:xfrm>
          <a:prstGeom prst="rect">
            <a:avLst/>
          </a:prstGeom>
          <a:noFill/>
          <a:ln w="9525">
            <a:noFill/>
            <a:miter lim="800000"/>
          </a:ln>
        </p:spPr>
        <p:txBody>
          <a:bodyPr wrap="square" lIns="91435" tIns="45719" rIns="91435" bIns="45719">
            <a:spAutoFit/>
          </a:bodyPr>
          <a:lstStyle/>
          <a:p>
            <a:pPr fontAlgn="base">
              <a:spcBef>
                <a:spcPct val="0"/>
              </a:spcBef>
              <a:spcAft>
                <a:spcPct val="0"/>
              </a:spcAft>
            </a:pPr>
            <a:r>
              <a:rPr lang="zh-CN" altLang="en-US" sz="1100" b="1"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US" altLang="zh-CN" sz="11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43" name="矩形 42"/>
          <p:cNvSpPr>
            <a:spLocks noChangeArrowheads="1"/>
          </p:cNvSpPr>
          <p:nvPr/>
        </p:nvSpPr>
        <p:spPr bwMode="auto">
          <a:xfrm>
            <a:off x="6412604" y="3035231"/>
            <a:ext cx="1928420" cy="701729"/>
          </a:xfrm>
          <a:prstGeom prst="rect">
            <a:avLst/>
          </a:prstGeom>
          <a:noFill/>
          <a:ln>
            <a:noFill/>
          </a:ln>
        </p:spPr>
        <p:txBody>
          <a:bodyPr wrap="square" lIns="91435" tIns="45719" rIns="91435" bIns="45719">
            <a:spAutoFit/>
          </a:bodyPr>
          <a:lstStyle/>
          <a:p>
            <a:pPr defTabSz="914400">
              <a:lnSpc>
                <a:spcPct val="120000"/>
              </a:lnSpc>
              <a:spcBef>
                <a:spcPct val="0"/>
              </a:spcBef>
              <a:buFont typeface="Arial" panose="020B0604020202020204" pitchFamily="34" charset="0"/>
              <a:buNone/>
              <a:defRPr/>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grpSp>
        <p:nvGrpSpPr>
          <p:cNvPr id="44" name="组合 43"/>
          <p:cNvGrpSpPr/>
          <p:nvPr/>
        </p:nvGrpSpPr>
        <p:grpSpPr>
          <a:xfrm>
            <a:off x="4342219" y="1347614"/>
            <a:ext cx="2401200" cy="350012"/>
            <a:chOff x="814328" y="3219334"/>
            <a:chExt cx="2967344" cy="432536"/>
          </a:xfrm>
        </p:grpSpPr>
        <p:grpSp>
          <p:nvGrpSpPr>
            <p:cNvPr id="45" name="组合 44"/>
            <p:cNvGrpSpPr/>
            <p:nvPr/>
          </p:nvGrpSpPr>
          <p:grpSpPr>
            <a:xfrm>
              <a:off x="814328" y="3219334"/>
              <a:ext cx="2967344" cy="432536"/>
              <a:chOff x="2173927" y="3285519"/>
              <a:chExt cx="3765284" cy="548848"/>
            </a:xfrm>
          </p:grpSpPr>
          <p:grpSp>
            <p:nvGrpSpPr>
              <p:cNvPr id="47" name="组合 46"/>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49" name="圆角矩形 48"/>
                <p:cNvSpPr/>
                <p:nvPr/>
              </p:nvSpPr>
              <p:spPr>
                <a:xfrm>
                  <a:off x="4304043" y="1286668"/>
                  <a:ext cx="8396171"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0" name="圆角矩形 49"/>
                <p:cNvSpPr/>
                <p:nvPr/>
              </p:nvSpPr>
              <p:spPr>
                <a:xfrm>
                  <a:off x="4351923" y="1373339"/>
                  <a:ext cx="8295467"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48" name="椭圆 47"/>
              <p:cNvSpPr/>
              <p:nvPr/>
            </p:nvSpPr>
            <p:spPr>
              <a:xfrm>
                <a:off x="2307128" y="3420211"/>
                <a:ext cx="279463" cy="279463"/>
              </a:xfrm>
              <a:prstGeom prst="ellipse">
                <a:avLst/>
              </a:prstGeom>
              <a:solidFill>
                <a:srgbClr val="0070C0"/>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46" name="TextBox 45"/>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marL="0" marR="0" lvl="0" indent="0" algn="l"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点击输入标题文本小标签</a:t>
              </a:r>
            </a:p>
          </p:txBody>
        </p:sp>
      </p:grpSp>
      <p:grpSp>
        <p:nvGrpSpPr>
          <p:cNvPr id="51" name="组合 50"/>
          <p:cNvGrpSpPr/>
          <p:nvPr/>
        </p:nvGrpSpPr>
        <p:grpSpPr>
          <a:xfrm>
            <a:off x="4339748" y="1779662"/>
            <a:ext cx="1972203" cy="350012"/>
            <a:chOff x="814328" y="3219334"/>
            <a:chExt cx="2437200" cy="432536"/>
          </a:xfrm>
        </p:grpSpPr>
        <p:grpSp>
          <p:nvGrpSpPr>
            <p:cNvPr id="52" name="组合 51"/>
            <p:cNvGrpSpPr/>
            <p:nvPr/>
          </p:nvGrpSpPr>
          <p:grpSpPr>
            <a:xfrm>
              <a:off x="814328" y="3219334"/>
              <a:ext cx="2437200" cy="432536"/>
              <a:chOff x="2173927" y="3285519"/>
              <a:chExt cx="3092581" cy="548848"/>
            </a:xfrm>
          </p:grpSpPr>
          <p:grpSp>
            <p:nvGrpSpPr>
              <p:cNvPr id="54" name="组合 53"/>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56" name="圆角矩形 55"/>
                <p:cNvSpPr/>
                <p:nvPr/>
              </p:nvSpPr>
              <p:spPr>
                <a:xfrm>
                  <a:off x="4304043" y="1286668"/>
                  <a:ext cx="6896116"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sp>
              <p:nvSpPr>
                <p:cNvPr id="57" name="圆角矩形 56"/>
                <p:cNvSpPr/>
                <p:nvPr/>
              </p:nvSpPr>
              <p:spPr>
                <a:xfrm>
                  <a:off x="4351924" y="1373342"/>
                  <a:ext cx="679425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grpSp>
          <p:sp>
            <p:nvSpPr>
              <p:cNvPr id="55" name="椭圆 54"/>
              <p:cNvSpPr/>
              <p:nvPr/>
            </p:nvSpPr>
            <p:spPr>
              <a:xfrm>
                <a:off x="2307128" y="3420211"/>
                <a:ext cx="279463" cy="279463"/>
              </a:xfrm>
              <a:prstGeom prst="ellipse">
                <a:avLst/>
              </a:prstGeom>
              <a:solidFill>
                <a:srgbClr val="1B4C98"/>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grpSp>
        <p:sp>
          <p:nvSpPr>
            <p:cNvPr id="53" name="TextBox 52"/>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marL="0" marR="0" lvl="0" indent="0" algn="l"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点击输入标题文本</a:t>
              </a:r>
            </a:p>
          </p:txBody>
        </p:sp>
      </p:grpSp>
      <p:grpSp>
        <p:nvGrpSpPr>
          <p:cNvPr id="58" name="组合 57"/>
          <p:cNvGrpSpPr/>
          <p:nvPr/>
        </p:nvGrpSpPr>
        <p:grpSpPr>
          <a:xfrm>
            <a:off x="4356670" y="2211710"/>
            <a:ext cx="2344214" cy="350012"/>
            <a:chOff x="814328" y="3219334"/>
            <a:chExt cx="2896922" cy="432536"/>
          </a:xfrm>
        </p:grpSpPr>
        <p:grpSp>
          <p:nvGrpSpPr>
            <p:cNvPr id="59" name="组合 58"/>
            <p:cNvGrpSpPr/>
            <p:nvPr/>
          </p:nvGrpSpPr>
          <p:grpSpPr>
            <a:xfrm>
              <a:off x="814328" y="3219334"/>
              <a:ext cx="2896922" cy="432536"/>
              <a:chOff x="2173927" y="3285519"/>
              <a:chExt cx="3675925" cy="548848"/>
            </a:xfrm>
          </p:grpSpPr>
          <p:grpSp>
            <p:nvGrpSpPr>
              <p:cNvPr id="61" name="组合 60"/>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63" name="圆角矩形 62"/>
                <p:cNvSpPr/>
                <p:nvPr/>
              </p:nvSpPr>
              <p:spPr>
                <a:xfrm>
                  <a:off x="4304043" y="1286668"/>
                  <a:ext cx="8149029"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sp>
              <p:nvSpPr>
                <p:cNvPr id="64" name="圆角矩形 63"/>
                <p:cNvSpPr/>
                <p:nvPr/>
              </p:nvSpPr>
              <p:spPr>
                <a:xfrm>
                  <a:off x="4351924" y="1373342"/>
                  <a:ext cx="8149029"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grpSp>
          <p:sp>
            <p:nvSpPr>
              <p:cNvPr id="62" name="椭圆 61"/>
              <p:cNvSpPr/>
              <p:nvPr/>
            </p:nvSpPr>
            <p:spPr>
              <a:xfrm>
                <a:off x="2307128" y="3420211"/>
                <a:ext cx="279463" cy="279463"/>
              </a:xfrm>
              <a:prstGeom prst="ellipse">
                <a:avLst/>
              </a:prstGeom>
              <a:solidFill>
                <a:srgbClr val="0070C0"/>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100" b="0" i="0" u="none" strike="noStrike" kern="0" cap="none" spc="0" normalizeH="0" baseline="0" noProof="0">
                  <a:ln>
                    <a:noFill/>
                  </a:ln>
                  <a:solidFill>
                    <a:srgbClr val="0070C0"/>
                  </a:solidFill>
                  <a:effectLst/>
                  <a:uLnTx/>
                  <a:uFillTx/>
                  <a:latin typeface="Calibri" panose="020F0502020204030204"/>
                  <a:ea typeface="宋体" panose="02010600030101010101" pitchFamily="2" charset="-122"/>
                  <a:cs typeface="+mn-cs"/>
                </a:endParaRPr>
              </a:p>
            </p:txBody>
          </p:sp>
        </p:grpSp>
        <p:sp>
          <p:nvSpPr>
            <p:cNvPr id="60" name="TextBox 59"/>
            <p:cNvSpPr txBox="1"/>
            <p:nvPr/>
          </p:nvSpPr>
          <p:spPr>
            <a:xfrm>
              <a:off x="1224125" y="3331792"/>
              <a:ext cx="2334260"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marL="0" marR="0" lvl="0" indent="0" algn="l"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点击输入标题描述文本</a:t>
              </a:r>
            </a:p>
          </p:txBody>
        </p:sp>
      </p:grpSp>
      <p:pic>
        <p:nvPicPr>
          <p:cNvPr id="9218" name="Picture 2" descr="C:\Users\Administrator\Desktop\企业\image 78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1562482"/>
            <a:ext cx="2200660" cy="2904054"/>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组合 30"/>
          <p:cNvGrpSpPr/>
          <p:nvPr/>
        </p:nvGrpSpPr>
        <p:grpSpPr>
          <a:xfrm>
            <a:off x="5450431" y="368007"/>
            <a:ext cx="343725" cy="343724"/>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3" name="椭圆 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4" name="组合 33"/>
          <p:cNvGrpSpPr/>
          <p:nvPr/>
        </p:nvGrpSpPr>
        <p:grpSpPr>
          <a:xfrm>
            <a:off x="4788024" y="450674"/>
            <a:ext cx="218415" cy="218414"/>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5" name="组合 64"/>
          <p:cNvGrpSpPr/>
          <p:nvPr/>
        </p:nvGrpSpPr>
        <p:grpSpPr>
          <a:xfrm>
            <a:off x="5127000" y="440710"/>
            <a:ext cx="221831" cy="221831"/>
            <a:chOff x="5252030" y="2008764"/>
            <a:chExt cx="809336" cy="809336"/>
          </a:xfrm>
          <a:solidFill>
            <a:srgbClr val="0070C0"/>
          </a:solidFill>
        </p:grpSpPr>
        <p:sp>
          <p:nvSpPr>
            <p:cNvPr id="66" name="椭圆 6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7" name="椭圆 6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矩形 67"/>
          <p:cNvSpPr/>
          <p:nvPr/>
        </p:nvSpPr>
        <p:spPr>
          <a:xfrm>
            <a:off x="683567" y="267494"/>
            <a:ext cx="4432327" cy="584775"/>
          </a:xfrm>
          <a:prstGeom prst="rect">
            <a:avLst/>
          </a:prstGeom>
        </p:spPr>
        <p:txBody>
          <a:bodyPr wrap="square">
            <a:spAutoFit/>
          </a:bodyPr>
          <a:lstStyle/>
          <a:p>
            <a:r>
              <a:rPr lang="en-US" altLang="zh-CN" sz="3200" b="1" dirty="0">
                <a:solidFill>
                  <a:srgbClr val="1B4C98"/>
                </a:solidFill>
                <a:latin typeface="N.O.- Movement" pitchFamily="2" charset="0"/>
              </a:rPr>
              <a:t>SALESPERFORMANCE</a:t>
            </a:r>
            <a:endParaRPr lang="zh-CN" altLang="en-US" sz="3200" b="1" dirty="0">
              <a:solidFill>
                <a:srgbClr val="1B4C98"/>
              </a:solidFill>
              <a:latin typeface="N.O.- Movement" pitchFamily="2" charset="0"/>
            </a:endParaRPr>
          </a:p>
        </p:txBody>
      </p:sp>
      <p:sp>
        <p:nvSpPr>
          <p:cNvPr id="69" name="文本框 2"/>
          <p:cNvSpPr txBox="1">
            <a:spLocks noChangeArrowheads="1"/>
          </p:cNvSpPr>
          <p:nvPr/>
        </p:nvSpPr>
        <p:spPr bwMode="auto">
          <a:xfrm>
            <a:off x="728174" y="722759"/>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季度销售业绩</a:t>
            </a:r>
          </a:p>
        </p:txBody>
      </p:sp>
      <p:sp>
        <p:nvSpPr>
          <p:cNvPr id="70" name="TextBox 69"/>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9218"/>
                                        </p:tgtEl>
                                        <p:attrNameLst>
                                          <p:attrName>style.visibility</p:attrName>
                                        </p:attrNameLst>
                                      </p:cBhvr>
                                      <p:to>
                                        <p:strVal val="visible"/>
                                      </p:to>
                                    </p:set>
                                    <p:animEffect transition="in" filter="barn(inVertical)">
                                      <p:cBhvr>
                                        <p:cTn id="13" dur="500"/>
                                        <p:tgtEl>
                                          <p:spTgt spid="9218"/>
                                        </p:tgtEl>
                                      </p:cBhvr>
                                    </p:animEffect>
                                  </p:childTnLst>
                                </p:cTn>
                              </p:par>
                              <p:par>
                                <p:cTn id="14" presetID="12" presetClass="entr" presetSubtype="8" fill="hold" nodeType="withEffect">
                                  <p:stCondLst>
                                    <p:cond delay="20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350"/>
                                        <p:tgtEl>
                                          <p:spTgt spid="44"/>
                                        </p:tgtEl>
                                        <p:attrNameLst>
                                          <p:attrName>ppt_x</p:attrName>
                                        </p:attrNameLst>
                                      </p:cBhvr>
                                      <p:tavLst>
                                        <p:tav tm="0">
                                          <p:val>
                                            <p:strVal val="#ppt_x-#ppt_w*1.125000"/>
                                          </p:val>
                                        </p:tav>
                                        <p:tav tm="100000">
                                          <p:val>
                                            <p:strVal val="#ppt_x"/>
                                          </p:val>
                                        </p:tav>
                                      </p:tavLst>
                                    </p:anim>
                                    <p:animEffect transition="in" filter="wipe(right)">
                                      <p:cBhvr>
                                        <p:cTn id="17" dur="350"/>
                                        <p:tgtEl>
                                          <p:spTgt spid="44"/>
                                        </p:tgtEl>
                                      </p:cBhvr>
                                    </p:animEffect>
                                  </p:childTnLst>
                                </p:cTn>
                              </p:par>
                              <p:par>
                                <p:cTn id="18" presetID="12" presetClass="entr" presetSubtype="8" fill="hold" nodeType="withEffect">
                                  <p:stCondLst>
                                    <p:cond delay="30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350"/>
                                        <p:tgtEl>
                                          <p:spTgt spid="51"/>
                                        </p:tgtEl>
                                        <p:attrNameLst>
                                          <p:attrName>ppt_x</p:attrName>
                                        </p:attrNameLst>
                                      </p:cBhvr>
                                      <p:tavLst>
                                        <p:tav tm="0">
                                          <p:val>
                                            <p:strVal val="#ppt_x-#ppt_w*1.125000"/>
                                          </p:val>
                                        </p:tav>
                                        <p:tav tm="100000">
                                          <p:val>
                                            <p:strVal val="#ppt_x"/>
                                          </p:val>
                                        </p:tav>
                                      </p:tavLst>
                                    </p:anim>
                                    <p:animEffect transition="in" filter="wipe(right)">
                                      <p:cBhvr>
                                        <p:cTn id="21" dur="350"/>
                                        <p:tgtEl>
                                          <p:spTgt spid="51"/>
                                        </p:tgtEl>
                                      </p:cBhvr>
                                    </p:animEffect>
                                  </p:childTnLst>
                                </p:cTn>
                              </p:par>
                              <p:par>
                                <p:cTn id="22" presetID="12" presetClass="entr" presetSubtype="8" fill="hold" nodeType="withEffect">
                                  <p:stCondLst>
                                    <p:cond delay="400"/>
                                  </p:stCondLst>
                                  <p:childTnLst>
                                    <p:set>
                                      <p:cBhvr>
                                        <p:cTn id="23" dur="1" fill="hold">
                                          <p:stCondLst>
                                            <p:cond delay="0"/>
                                          </p:stCondLst>
                                        </p:cTn>
                                        <p:tgtEl>
                                          <p:spTgt spid="58"/>
                                        </p:tgtEl>
                                        <p:attrNameLst>
                                          <p:attrName>style.visibility</p:attrName>
                                        </p:attrNameLst>
                                      </p:cBhvr>
                                      <p:to>
                                        <p:strVal val="visible"/>
                                      </p:to>
                                    </p:set>
                                    <p:anim calcmode="lin" valueType="num">
                                      <p:cBhvr additive="base">
                                        <p:cTn id="24" dur="350"/>
                                        <p:tgtEl>
                                          <p:spTgt spid="58"/>
                                        </p:tgtEl>
                                        <p:attrNameLst>
                                          <p:attrName>ppt_x</p:attrName>
                                        </p:attrNameLst>
                                      </p:cBhvr>
                                      <p:tavLst>
                                        <p:tav tm="0">
                                          <p:val>
                                            <p:strVal val="#ppt_x-#ppt_w*1.125000"/>
                                          </p:val>
                                        </p:tav>
                                        <p:tav tm="100000">
                                          <p:val>
                                            <p:strVal val="#ppt_x"/>
                                          </p:val>
                                        </p:tav>
                                      </p:tavLst>
                                    </p:anim>
                                    <p:animEffect transition="in" filter="wipe(right)">
                                      <p:cBhvr>
                                        <p:cTn id="25" dur="350"/>
                                        <p:tgtEl>
                                          <p:spTgt spid="58"/>
                                        </p:tgtEl>
                                      </p:cBhvr>
                                    </p:animEffect>
                                  </p:childTnLst>
                                </p:cTn>
                              </p:par>
                            </p:childTnLst>
                          </p:cTn>
                        </p:par>
                        <p:par>
                          <p:cTn id="26" fill="hold">
                            <p:stCondLst>
                              <p:cond delay="1500"/>
                            </p:stCondLst>
                            <p:childTnLst>
                              <p:par>
                                <p:cTn id="27" presetID="12" presetClass="entr" presetSubtype="4"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500"/>
                                        <p:tgtEl>
                                          <p:spTgt spid="40"/>
                                        </p:tgtEl>
                                        <p:attrNameLst>
                                          <p:attrName>ppt_y</p:attrName>
                                        </p:attrNameLst>
                                      </p:cBhvr>
                                      <p:tavLst>
                                        <p:tav tm="0">
                                          <p:val>
                                            <p:strVal val="#ppt_y+#ppt_h*1.125000"/>
                                          </p:val>
                                        </p:tav>
                                        <p:tav tm="100000">
                                          <p:val>
                                            <p:strVal val="#ppt_y"/>
                                          </p:val>
                                        </p:tav>
                                      </p:tavLst>
                                    </p:anim>
                                    <p:animEffect transition="in" filter="wipe(up)">
                                      <p:cBhvr>
                                        <p:cTn id="30" dur="500"/>
                                        <p:tgtEl>
                                          <p:spTgt spid="40"/>
                                        </p:tgtEl>
                                      </p:cBhvr>
                                    </p:animEffect>
                                  </p:childTnLst>
                                </p:cTn>
                              </p:par>
                              <p:par>
                                <p:cTn id="31" presetID="12" presetClass="entr" presetSubtype="4" fill="hold" grpId="0" nodeType="withEffect">
                                  <p:stCondLst>
                                    <p:cond delay="200"/>
                                  </p:stCondLst>
                                  <p:childTnLst>
                                    <p:set>
                                      <p:cBhvr>
                                        <p:cTn id="32" dur="1" fill="hold">
                                          <p:stCondLst>
                                            <p:cond delay="0"/>
                                          </p:stCondLst>
                                        </p:cTn>
                                        <p:tgtEl>
                                          <p:spTgt spid="41"/>
                                        </p:tgtEl>
                                        <p:attrNameLst>
                                          <p:attrName>style.visibility</p:attrName>
                                        </p:attrNameLst>
                                      </p:cBhvr>
                                      <p:to>
                                        <p:strVal val="visible"/>
                                      </p:to>
                                    </p:set>
                                    <p:anim calcmode="lin" valueType="num">
                                      <p:cBhvr additive="base">
                                        <p:cTn id="33" dur="500"/>
                                        <p:tgtEl>
                                          <p:spTgt spid="41"/>
                                        </p:tgtEl>
                                        <p:attrNameLst>
                                          <p:attrName>ppt_y</p:attrName>
                                        </p:attrNameLst>
                                      </p:cBhvr>
                                      <p:tavLst>
                                        <p:tav tm="0">
                                          <p:val>
                                            <p:strVal val="#ppt_y+#ppt_h*1.125000"/>
                                          </p:val>
                                        </p:tav>
                                        <p:tav tm="100000">
                                          <p:val>
                                            <p:strVal val="#ppt_y"/>
                                          </p:val>
                                        </p:tav>
                                      </p:tavLst>
                                    </p:anim>
                                    <p:animEffect transition="in" filter="wipe(up)">
                                      <p:cBhvr>
                                        <p:cTn id="34" dur="500"/>
                                        <p:tgtEl>
                                          <p:spTgt spid="41"/>
                                        </p:tgtEl>
                                      </p:cBhvr>
                                    </p:animEffect>
                                  </p:childTnLst>
                                </p:cTn>
                              </p:par>
                              <p:par>
                                <p:cTn id="35" presetID="12" presetClass="entr" presetSubtype="4" fill="hold" grpId="0" nodeType="withEffect">
                                  <p:stCondLst>
                                    <p:cond delay="40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500"/>
                                        <p:tgtEl>
                                          <p:spTgt spid="42"/>
                                        </p:tgtEl>
                                        <p:attrNameLst>
                                          <p:attrName>ppt_y</p:attrName>
                                        </p:attrNameLst>
                                      </p:cBhvr>
                                      <p:tavLst>
                                        <p:tav tm="0">
                                          <p:val>
                                            <p:strVal val="#ppt_y+#ppt_h*1.125000"/>
                                          </p:val>
                                        </p:tav>
                                        <p:tav tm="100000">
                                          <p:val>
                                            <p:strVal val="#ppt_y"/>
                                          </p:val>
                                        </p:tav>
                                      </p:tavLst>
                                    </p:anim>
                                    <p:animEffect transition="in" filter="wipe(up)">
                                      <p:cBhvr>
                                        <p:cTn id="38" dur="500"/>
                                        <p:tgtEl>
                                          <p:spTgt spid="42"/>
                                        </p:tgtEl>
                                      </p:cBhvr>
                                    </p:animEffect>
                                  </p:childTnLst>
                                </p:cTn>
                              </p:par>
                              <p:par>
                                <p:cTn id="39" presetID="12" presetClass="entr" presetSubtype="4" fill="hold" grpId="0" nodeType="withEffect">
                                  <p:stCondLst>
                                    <p:cond delay="60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p:tgtEl>
                                          <p:spTgt spid="43"/>
                                        </p:tgtEl>
                                        <p:attrNameLst>
                                          <p:attrName>ppt_y</p:attrName>
                                        </p:attrNameLst>
                                      </p:cBhvr>
                                      <p:tavLst>
                                        <p:tav tm="0">
                                          <p:val>
                                            <p:strVal val="#ppt_y+#ppt_h*1.125000"/>
                                          </p:val>
                                        </p:tav>
                                        <p:tav tm="100000">
                                          <p:val>
                                            <p:strVal val="#ppt_y"/>
                                          </p:val>
                                        </p:tav>
                                      </p:tavLst>
                                    </p:anim>
                                    <p:animEffect transition="in" filter="wipe(up)">
                                      <p:cBhvr>
                                        <p:cTn id="42" dur="500"/>
                                        <p:tgtEl>
                                          <p:spTgt spid="43"/>
                                        </p:tgtEl>
                                      </p:cBhvr>
                                    </p:animEffect>
                                  </p:childTnLst>
                                </p:cTn>
                              </p:par>
                            </p:childTnLst>
                          </p:cTn>
                        </p:par>
                        <p:par>
                          <p:cTn id="43" fill="hold">
                            <p:stCondLst>
                              <p:cond delay="2000"/>
                            </p:stCondLst>
                            <p:childTnLst>
                              <p:par>
                                <p:cTn id="44" presetID="22" presetClass="entr" presetSubtype="2"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right)">
                                      <p:cBhvr>
                                        <p:cTn id="46" dur="500"/>
                                        <p:tgtEl>
                                          <p:spTgt spid="35"/>
                                        </p:tgtEl>
                                      </p:cBhvr>
                                    </p:animEffect>
                                  </p:childTnLst>
                                </p:cTn>
                              </p:par>
                            </p:childTnLst>
                          </p:cTn>
                        </p:par>
                        <p:par>
                          <p:cTn id="47" fill="hold">
                            <p:stCondLst>
                              <p:cond delay="2500"/>
                            </p:stCondLst>
                            <p:childTnLst>
                              <p:par>
                                <p:cTn id="48" presetID="2" presetClass="entr" presetSubtype="2" fill="hold" grpId="0" nodeType="after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1+#ppt_w/2"/>
                                          </p:val>
                                        </p:tav>
                                        <p:tav tm="100000">
                                          <p:val>
                                            <p:strVal val="#ppt_x"/>
                                          </p:val>
                                        </p:tav>
                                      </p:tavLst>
                                    </p:anim>
                                    <p:anim calcmode="lin" valueType="num">
                                      <p:cBhvr additive="base">
                                        <p:cTn id="51" dur="500" fill="hold"/>
                                        <p:tgtEl>
                                          <p:spTgt spid="36"/>
                                        </p:tgtEl>
                                        <p:attrNameLst>
                                          <p:attrName>ppt_y</p:attrName>
                                        </p:attrNameLst>
                                      </p:cBhvr>
                                      <p:tavLst>
                                        <p:tav tm="0">
                                          <p:val>
                                            <p:strVal val="#ppt_y"/>
                                          </p:val>
                                        </p:tav>
                                        <p:tav tm="100000">
                                          <p:val>
                                            <p:strVal val="#ppt_y"/>
                                          </p:val>
                                        </p:tav>
                                      </p:tavLst>
                                    </p:anim>
                                  </p:childTnLst>
                                </p:cTn>
                              </p:par>
                            </p:childTnLst>
                          </p:cTn>
                        </p:par>
                        <p:par>
                          <p:cTn id="52" fill="hold">
                            <p:stCondLst>
                              <p:cond delay="300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68"/>
                                        </p:tgtEl>
                                        <p:attrNameLst>
                                          <p:attrName>style.visibility</p:attrName>
                                        </p:attrNameLst>
                                      </p:cBhvr>
                                      <p:to>
                                        <p:strVal val="visible"/>
                                      </p:to>
                                    </p:set>
                                    <p:anim calcmode="lin" valueType="num">
                                      <p:cBhvr>
                                        <p:cTn id="55"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68"/>
                                        </p:tgtEl>
                                        <p:attrNameLst>
                                          <p:attrName>ppt_y</p:attrName>
                                        </p:attrNameLst>
                                      </p:cBhvr>
                                      <p:tavLst>
                                        <p:tav tm="0">
                                          <p:val>
                                            <p:strVal val="#ppt_y"/>
                                          </p:val>
                                        </p:tav>
                                        <p:tav tm="100000">
                                          <p:val>
                                            <p:strVal val="#ppt_y"/>
                                          </p:val>
                                        </p:tav>
                                      </p:tavLst>
                                    </p:anim>
                                    <p:anim calcmode="lin" valueType="num">
                                      <p:cBhvr>
                                        <p:cTn id="57"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68"/>
                                        </p:tgtEl>
                                      </p:cBhvr>
                                    </p:animEffect>
                                  </p:childTnLst>
                                </p:cTn>
                              </p:par>
                            </p:childTnLst>
                          </p:cTn>
                        </p:par>
                        <p:par>
                          <p:cTn id="60" fill="hold">
                            <p:stCondLst>
                              <p:cond delay="5099"/>
                            </p:stCondLst>
                            <p:childTnLst>
                              <p:par>
                                <p:cTn id="61" presetID="16" presetClass="entr" presetSubtype="21" fill="hold" grpId="0" nodeType="after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barn(inVertical)">
                                      <p:cBhvr>
                                        <p:cTn id="63" dur="500"/>
                                        <p:tgtEl>
                                          <p:spTgt spid="69"/>
                                        </p:tgtEl>
                                      </p:cBhvr>
                                    </p:animEffect>
                                  </p:childTnLst>
                                </p:cTn>
                              </p:par>
                              <p:par>
                                <p:cTn id="64" presetID="53" presetClass="entr" presetSubtype="16" fill="hold" nodeType="withEffect">
                                  <p:stCondLst>
                                    <p:cond delay="0"/>
                                  </p:stCondLst>
                                  <p:childTnLst>
                                    <p:set>
                                      <p:cBhvr>
                                        <p:cTn id="65" dur="1" fill="hold">
                                          <p:stCondLst>
                                            <p:cond delay="0"/>
                                          </p:stCondLst>
                                        </p:cTn>
                                        <p:tgtEl>
                                          <p:spTgt spid="65"/>
                                        </p:tgtEl>
                                        <p:attrNameLst>
                                          <p:attrName>style.visibility</p:attrName>
                                        </p:attrNameLst>
                                      </p:cBhvr>
                                      <p:to>
                                        <p:strVal val="visible"/>
                                      </p:to>
                                    </p:set>
                                    <p:anim calcmode="lin" valueType="num">
                                      <p:cBhvr>
                                        <p:cTn id="66" dur="500" fill="hold"/>
                                        <p:tgtEl>
                                          <p:spTgt spid="65"/>
                                        </p:tgtEl>
                                        <p:attrNameLst>
                                          <p:attrName>ppt_w</p:attrName>
                                        </p:attrNameLst>
                                      </p:cBhvr>
                                      <p:tavLst>
                                        <p:tav tm="0">
                                          <p:val>
                                            <p:fltVal val="0"/>
                                          </p:val>
                                        </p:tav>
                                        <p:tav tm="100000">
                                          <p:val>
                                            <p:strVal val="#ppt_w"/>
                                          </p:val>
                                        </p:tav>
                                      </p:tavLst>
                                    </p:anim>
                                    <p:anim calcmode="lin" valueType="num">
                                      <p:cBhvr>
                                        <p:cTn id="67" dur="500" fill="hold"/>
                                        <p:tgtEl>
                                          <p:spTgt spid="65"/>
                                        </p:tgtEl>
                                        <p:attrNameLst>
                                          <p:attrName>ppt_h</p:attrName>
                                        </p:attrNameLst>
                                      </p:cBhvr>
                                      <p:tavLst>
                                        <p:tav tm="0">
                                          <p:val>
                                            <p:fltVal val="0"/>
                                          </p:val>
                                        </p:tav>
                                        <p:tav tm="100000">
                                          <p:val>
                                            <p:strVal val="#ppt_h"/>
                                          </p:val>
                                        </p:tav>
                                      </p:tavLst>
                                    </p:anim>
                                    <p:animEffect transition="in" filter="fade">
                                      <p:cBhvr>
                                        <p:cTn id="68" dur="500"/>
                                        <p:tgtEl>
                                          <p:spTgt spid="65"/>
                                        </p:tgtEl>
                                      </p:cBhvr>
                                    </p:animEffect>
                                  </p:childTnLst>
                                </p:cTn>
                              </p:par>
                              <p:par>
                                <p:cTn id="69" presetID="23" presetClass="entr" presetSubtype="528" fill="hold"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p:cTn id="71" dur="600" fill="hold"/>
                                        <p:tgtEl>
                                          <p:spTgt spid="31"/>
                                        </p:tgtEl>
                                        <p:attrNameLst>
                                          <p:attrName>ppt_w</p:attrName>
                                        </p:attrNameLst>
                                      </p:cBhvr>
                                      <p:tavLst>
                                        <p:tav tm="0">
                                          <p:val>
                                            <p:fltVal val="0"/>
                                          </p:val>
                                        </p:tav>
                                        <p:tav tm="100000">
                                          <p:val>
                                            <p:strVal val="#ppt_w"/>
                                          </p:val>
                                        </p:tav>
                                      </p:tavLst>
                                    </p:anim>
                                    <p:anim calcmode="lin" valueType="num">
                                      <p:cBhvr>
                                        <p:cTn id="72" dur="600" fill="hold"/>
                                        <p:tgtEl>
                                          <p:spTgt spid="31"/>
                                        </p:tgtEl>
                                        <p:attrNameLst>
                                          <p:attrName>ppt_h</p:attrName>
                                        </p:attrNameLst>
                                      </p:cBhvr>
                                      <p:tavLst>
                                        <p:tav tm="0">
                                          <p:val>
                                            <p:fltVal val="0"/>
                                          </p:val>
                                        </p:tav>
                                        <p:tav tm="100000">
                                          <p:val>
                                            <p:strVal val="#ppt_h"/>
                                          </p:val>
                                        </p:tav>
                                      </p:tavLst>
                                    </p:anim>
                                    <p:anim calcmode="lin" valueType="num">
                                      <p:cBhvr>
                                        <p:cTn id="73" dur="600" fill="hold"/>
                                        <p:tgtEl>
                                          <p:spTgt spid="31"/>
                                        </p:tgtEl>
                                        <p:attrNameLst>
                                          <p:attrName>ppt_x</p:attrName>
                                        </p:attrNameLst>
                                      </p:cBhvr>
                                      <p:tavLst>
                                        <p:tav tm="0">
                                          <p:val>
                                            <p:fltVal val="0.5"/>
                                          </p:val>
                                        </p:tav>
                                        <p:tav tm="100000">
                                          <p:val>
                                            <p:strVal val="#ppt_x"/>
                                          </p:val>
                                        </p:tav>
                                      </p:tavLst>
                                    </p:anim>
                                    <p:anim calcmode="lin" valueType="num">
                                      <p:cBhvr>
                                        <p:cTn id="74" dur="600" fill="hold"/>
                                        <p:tgtEl>
                                          <p:spTgt spid="31"/>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700" fill="hold"/>
                                        <p:tgtEl>
                                          <p:spTgt spid="34"/>
                                        </p:tgtEl>
                                        <p:attrNameLst>
                                          <p:attrName>ppt_w</p:attrName>
                                        </p:attrNameLst>
                                      </p:cBhvr>
                                      <p:tavLst>
                                        <p:tav tm="0">
                                          <p:val>
                                            <p:fltVal val="0"/>
                                          </p:val>
                                        </p:tav>
                                        <p:tav tm="100000">
                                          <p:val>
                                            <p:strVal val="#ppt_w"/>
                                          </p:val>
                                        </p:tav>
                                      </p:tavLst>
                                    </p:anim>
                                    <p:anim calcmode="lin" valueType="num">
                                      <p:cBhvr>
                                        <p:cTn id="78" dur="700" fill="hold"/>
                                        <p:tgtEl>
                                          <p:spTgt spid="34"/>
                                        </p:tgtEl>
                                        <p:attrNameLst>
                                          <p:attrName>ppt_h</p:attrName>
                                        </p:attrNameLst>
                                      </p:cBhvr>
                                      <p:tavLst>
                                        <p:tav tm="0">
                                          <p:val>
                                            <p:fltVal val="0"/>
                                          </p:val>
                                        </p:tav>
                                        <p:tav tm="100000">
                                          <p:val>
                                            <p:strVal val="#ppt_h"/>
                                          </p:val>
                                        </p:tav>
                                      </p:tavLst>
                                    </p:anim>
                                    <p:anim calcmode="lin" valueType="num">
                                      <p:cBhvr>
                                        <p:cTn id="79" dur="700" fill="hold"/>
                                        <p:tgtEl>
                                          <p:spTgt spid="34"/>
                                        </p:tgtEl>
                                        <p:attrNameLst>
                                          <p:attrName>ppt_x</p:attrName>
                                        </p:attrNameLst>
                                      </p:cBhvr>
                                      <p:tavLst>
                                        <p:tav tm="0">
                                          <p:val>
                                            <p:fltVal val="0.5"/>
                                          </p:val>
                                        </p:tav>
                                        <p:tav tm="100000">
                                          <p:val>
                                            <p:strVal val="#ppt_x"/>
                                          </p:val>
                                        </p:tav>
                                      </p:tavLst>
                                    </p:anim>
                                    <p:anim calcmode="lin" valueType="num">
                                      <p:cBhvr>
                                        <p:cTn id="80" dur="700" fill="hold"/>
                                        <p:tgtEl>
                                          <p:spTgt spid="34"/>
                                        </p:tgtEl>
                                        <p:attrNameLst>
                                          <p:attrName>ppt_y</p:attrName>
                                        </p:attrNameLst>
                                      </p:cBhvr>
                                      <p:tavLst>
                                        <p:tav tm="0">
                                          <p:val>
                                            <p:fltVal val="0.5"/>
                                          </p:val>
                                        </p:tav>
                                        <p:tav tm="100000">
                                          <p:val>
                                            <p:strVal val="#ppt_y"/>
                                          </p:val>
                                        </p:tav>
                                      </p:tavLst>
                                    </p:anim>
                                  </p:childTnLst>
                                </p:cTn>
                              </p:par>
                            </p:childTnLst>
                          </p:cTn>
                        </p:par>
                        <p:par>
                          <p:cTn id="81" fill="hold">
                            <p:stCondLst>
                              <p:cond delay="5599"/>
                            </p:stCondLst>
                            <p:childTnLst>
                              <p:par>
                                <p:cTn id="82" presetID="22" presetClass="entr" presetSubtype="8" fill="hold" grpId="0" nodeType="after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wipe(left)">
                                      <p:cBhvr>
                                        <p:cTn id="84" dur="16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40" grpId="0"/>
      <p:bldP spid="41" grpId="0"/>
      <p:bldP spid="42" grpId="0"/>
      <p:bldP spid="43" grpId="0"/>
      <p:bldP spid="68" grpId="0"/>
      <p:bldP spid="69" grpId="0"/>
      <p:bldP spid="7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69540" y="2517914"/>
            <a:ext cx="4446354" cy="627181"/>
            <a:chOff x="669540" y="2255926"/>
            <a:chExt cx="4446354" cy="627181"/>
          </a:xfrm>
        </p:grpSpPr>
        <p:sp>
          <p:nvSpPr>
            <p:cNvPr id="7" name="矩形 6"/>
            <p:cNvSpPr/>
            <p:nvPr/>
          </p:nvSpPr>
          <p:spPr>
            <a:xfrm>
              <a:off x="720388" y="2636578"/>
              <a:ext cx="3496656" cy="246529"/>
            </a:xfrm>
            <a:prstGeom prst="rect">
              <a:avLst/>
            </a:prstGeom>
            <a:solidFill>
              <a:srgbClr val="1B4C98"/>
            </a:solidFill>
            <a:ln w="2857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8" name="矩形 7"/>
            <p:cNvSpPr/>
            <p:nvPr/>
          </p:nvSpPr>
          <p:spPr>
            <a:xfrm>
              <a:off x="4217044" y="2636577"/>
              <a:ext cx="898850" cy="246529"/>
            </a:xfrm>
            <a:prstGeom prst="rect">
              <a:avLst/>
            </a:prstGeom>
            <a:solidFill>
              <a:sysClr val="window" lastClr="FFFFFF">
                <a:lumMod val="75000"/>
              </a:sysClr>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9" name="文本框 12"/>
            <p:cNvSpPr txBox="1"/>
            <p:nvPr/>
          </p:nvSpPr>
          <p:spPr>
            <a:xfrm>
              <a:off x="669540" y="2255926"/>
              <a:ext cx="145270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第二季度</a:t>
              </a:r>
            </a:p>
          </p:txBody>
        </p:sp>
      </p:grpSp>
      <p:grpSp>
        <p:nvGrpSpPr>
          <p:cNvPr id="10" name="组合 9"/>
          <p:cNvGrpSpPr/>
          <p:nvPr/>
        </p:nvGrpSpPr>
        <p:grpSpPr>
          <a:xfrm>
            <a:off x="669540" y="3279914"/>
            <a:ext cx="4446354" cy="617769"/>
            <a:chOff x="669540" y="3085713"/>
            <a:chExt cx="4446354" cy="617769"/>
          </a:xfrm>
        </p:grpSpPr>
        <p:sp>
          <p:nvSpPr>
            <p:cNvPr id="11" name="矩形 10"/>
            <p:cNvSpPr/>
            <p:nvPr/>
          </p:nvSpPr>
          <p:spPr>
            <a:xfrm>
              <a:off x="2371016" y="3456952"/>
              <a:ext cx="2744878" cy="246530"/>
            </a:xfrm>
            <a:prstGeom prst="rect">
              <a:avLst/>
            </a:prstGeom>
            <a:solidFill>
              <a:sysClr val="window" lastClr="FFFFFF">
                <a:lumMod val="75000"/>
              </a:sysClr>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12" name="文本框 13"/>
            <p:cNvSpPr txBox="1"/>
            <p:nvPr/>
          </p:nvSpPr>
          <p:spPr>
            <a:xfrm>
              <a:off x="669540" y="3085713"/>
              <a:ext cx="145270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第三季度</a:t>
              </a:r>
            </a:p>
          </p:txBody>
        </p:sp>
        <p:sp>
          <p:nvSpPr>
            <p:cNvPr id="14" name="矩形 13"/>
            <p:cNvSpPr/>
            <p:nvPr/>
          </p:nvSpPr>
          <p:spPr>
            <a:xfrm>
              <a:off x="720388" y="3456952"/>
              <a:ext cx="2346513" cy="246530"/>
            </a:xfrm>
            <a:prstGeom prst="rect">
              <a:avLst/>
            </a:prstGeom>
            <a:solidFill>
              <a:srgbClr val="0070C0"/>
            </a:solidFill>
            <a:ln w="2857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grpSp>
        <p:nvGrpSpPr>
          <p:cNvPr id="15" name="组合 14"/>
          <p:cNvGrpSpPr/>
          <p:nvPr/>
        </p:nvGrpSpPr>
        <p:grpSpPr>
          <a:xfrm>
            <a:off x="669540" y="4109699"/>
            <a:ext cx="4446354" cy="612759"/>
            <a:chOff x="669540" y="3915498"/>
            <a:chExt cx="4446354" cy="612759"/>
          </a:xfrm>
        </p:grpSpPr>
        <p:sp>
          <p:nvSpPr>
            <p:cNvPr id="16" name="文本框 14"/>
            <p:cNvSpPr txBox="1"/>
            <p:nvPr/>
          </p:nvSpPr>
          <p:spPr>
            <a:xfrm>
              <a:off x="669540" y="3915498"/>
              <a:ext cx="145270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第四季度</a:t>
              </a:r>
            </a:p>
          </p:txBody>
        </p:sp>
        <p:sp>
          <p:nvSpPr>
            <p:cNvPr id="17" name="矩形 16"/>
            <p:cNvSpPr/>
            <p:nvPr/>
          </p:nvSpPr>
          <p:spPr>
            <a:xfrm>
              <a:off x="720387" y="4281728"/>
              <a:ext cx="3938308" cy="246529"/>
            </a:xfrm>
            <a:prstGeom prst="rect">
              <a:avLst/>
            </a:prstGeom>
            <a:solidFill>
              <a:srgbClr val="1B4C98"/>
            </a:solidFill>
            <a:ln w="2857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18" name="矩形 17"/>
            <p:cNvSpPr/>
            <p:nvPr/>
          </p:nvSpPr>
          <p:spPr>
            <a:xfrm>
              <a:off x="4658695" y="4281728"/>
              <a:ext cx="457199" cy="246529"/>
            </a:xfrm>
            <a:prstGeom prst="rect">
              <a:avLst/>
            </a:prstGeom>
            <a:solidFill>
              <a:sysClr val="window" lastClr="FFFFFF">
                <a:lumMod val="75000"/>
              </a:sysClr>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grpSp>
        <p:nvGrpSpPr>
          <p:cNvPr id="19" name="组合 18"/>
          <p:cNvGrpSpPr/>
          <p:nvPr/>
        </p:nvGrpSpPr>
        <p:grpSpPr>
          <a:xfrm>
            <a:off x="4447982" y="4004842"/>
            <a:ext cx="445662" cy="458799"/>
            <a:chOff x="5939521" y="4572770"/>
            <a:chExt cx="594216" cy="550559"/>
          </a:xfrm>
        </p:grpSpPr>
        <p:grpSp>
          <p:nvGrpSpPr>
            <p:cNvPr id="20" name="组合 19"/>
            <p:cNvGrpSpPr/>
            <p:nvPr/>
          </p:nvGrpSpPr>
          <p:grpSpPr>
            <a:xfrm>
              <a:off x="5942984" y="4572770"/>
              <a:ext cx="541778" cy="550559"/>
              <a:chOff x="6511364" y="4028283"/>
              <a:chExt cx="830997" cy="844465"/>
            </a:xfrm>
          </p:grpSpPr>
          <p:sp>
            <p:nvSpPr>
              <p:cNvPr id="22" name="椭圆 21"/>
              <p:cNvSpPr/>
              <p:nvPr/>
            </p:nvSpPr>
            <p:spPr>
              <a:xfrm>
                <a:off x="6511364" y="4028283"/>
                <a:ext cx="830997" cy="760871"/>
              </a:xfrm>
              <a:prstGeom prst="ellipse">
                <a:avLst/>
              </a:prstGeom>
              <a:solidFill>
                <a:srgbClr val="7F7F7F">
                  <a:lumMod val="50000"/>
                </a:srgbClr>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23" name="等腰三角形 22"/>
              <p:cNvSpPr/>
              <p:nvPr/>
            </p:nvSpPr>
            <p:spPr>
              <a:xfrm rot="10800000">
                <a:off x="6746646" y="4562030"/>
                <a:ext cx="360433" cy="310718"/>
              </a:xfrm>
              <a:prstGeom prst="triangle">
                <a:avLst/>
              </a:prstGeom>
              <a:solidFill>
                <a:srgbClr val="7F7F7F">
                  <a:lumMod val="50000"/>
                </a:srgbClr>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Palatino Linotype" panose="02040502050505030304"/>
                  <a:ea typeface="宋体" panose="02010600030101010101" pitchFamily="2" charset="-122"/>
                </a:endParaRPr>
              </a:p>
            </p:txBody>
          </p:sp>
        </p:grpSp>
        <p:sp>
          <p:nvSpPr>
            <p:cNvPr id="21" name="文本框 17"/>
            <p:cNvSpPr txBox="1"/>
            <p:nvPr/>
          </p:nvSpPr>
          <p:spPr>
            <a:xfrm>
              <a:off x="5939521" y="4603249"/>
              <a:ext cx="594216" cy="4062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95</a:t>
              </a:r>
              <a:endParaRPr kumimoji="0" lang="zh-CN" altLang="en-US" sz="16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055290" y="2533417"/>
            <a:ext cx="381581" cy="355148"/>
            <a:chOff x="5564037" y="3542535"/>
            <a:chExt cx="508775" cy="426178"/>
          </a:xfrm>
        </p:grpSpPr>
        <p:grpSp>
          <p:nvGrpSpPr>
            <p:cNvPr id="26" name="组合 25"/>
            <p:cNvGrpSpPr/>
            <p:nvPr/>
          </p:nvGrpSpPr>
          <p:grpSpPr>
            <a:xfrm>
              <a:off x="5570386" y="3542535"/>
              <a:ext cx="414733" cy="426178"/>
              <a:chOff x="6511364" y="4018820"/>
              <a:chExt cx="830997" cy="853928"/>
            </a:xfrm>
            <a:solidFill>
              <a:srgbClr val="E74C2E"/>
            </a:solidFill>
          </p:grpSpPr>
          <p:sp>
            <p:nvSpPr>
              <p:cNvPr id="28" name="椭圆 27"/>
              <p:cNvSpPr/>
              <p:nvPr/>
            </p:nvSpPr>
            <p:spPr>
              <a:xfrm>
                <a:off x="6511364" y="4018820"/>
                <a:ext cx="830997" cy="770333"/>
              </a:xfrm>
              <a:prstGeom prst="ellipse">
                <a:avLst/>
              </a:prstGeom>
              <a:solidFill>
                <a:srgbClr val="7F7F7F">
                  <a:lumMod val="50000"/>
                </a:srgbClr>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29" name="等腰三角形 28"/>
              <p:cNvSpPr/>
              <p:nvPr/>
            </p:nvSpPr>
            <p:spPr>
              <a:xfrm rot="10800000">
                <a:off x="6746646" y="4562030"/>
                <a:ext cx="360433" cy="310718"/>
              </a:xfrm>
              <a:prstGeom prst="triangle">
                <a:avLst/>
              </a:prstGeom>
              <a:solidFill>
                <a:srgbClr val="7F7F7F">
                  <a:lumMod val="50000"/>
                </a:srgbClr>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Palatino Linotype" panose="02040502050505030304"/>
                  <a:ea typeface="宋体" panose="02010600030101010101" pitchFamily="2" charset="-122"/>
                </a:endParaRPr>
              </a:p>
            </p:txBody>
          </p:sp>
        </p:grpSp>
        <p:sp>
          <p:nvSpPr>
            <p:cNvPr id="27" name="文本框 50"/>
            <p:cNvSpPr txBox="1"/>
            <p:nvPr/>
          </p:nvSpPr>
          <p:spPr>
            <a:xfrm>
              <a:off x="5564037" y="3595874"/>
              <a:ext cx="508775" cy="2954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85</a:t>
              </a:r>
              <a:endPar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2820194" y="3279914"/>
            <a:ext cx="450368" cy="362119"/>
            <a:chOff x="5448813" y="3534170"/>
            <a:chExt cx="600490" cy="434542"/>
          </a:xfrm>
          <a:solidFill>
            <a:srgbClr val="3285C7"/>
          </a:solidFill>
        </p:grpSpPr>
        <p:grpSp>
          <p:nvGrpSpPr>
            <p:cNvPr id="31" name="组合 30"/>
            <p:cNvGrpSpPr/>
            <p:nvPr/>
          </p:nvGrpSpPr>
          <p:grpSpPr>
            <a:xfrm>
              <a:off x="5570386" y="3534170"/>
              <a:ext cx="414733" cy="434542"/>
              <a:chOff x="6511364" y="4002061"/>
              <a:chExt cx="830997" cy="870687"/>
            </a:xfrm>
            <a:grpFill/>
          </p:grpSpPr>
          <p:sp>
            <p:nvSpPr>
              <p:cNvPr id="33" name="椭圆 32"/>
              <p:cNvSpPr/>
              <p:nvPr/>
            </p:nvSpPr>
            <p:spPr>
              <a:xfrm>
                <a:off x="6511364" y="4002061"/>
                <a:ext cx="830997" cy="787090"/>
              </a:xfrm>
              <a:prstGeom prst="ellipse">
                <a:avLst/>
              </a:prstGeom>
              <a:solidFill>
                <a:srgbClr val="0070C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34" name="等腰三角形 33"/>
              <p:cNvSpPr/>
              <p:nvPr/>
            </p:nvSpPr>
            <p:spPr>
              <a:xfrm rot="10800000">
                <a:off x="6746646" y="4562030"/>
                <a:ext cx="360433" cy="310718"/>
              </a:xfrm>
              <a:prstGeom prst="triangle">
                <a:avLst/>
              </a:prstGeom>
              <a:solidFill>
                <a:srgbClr val="0070C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Palatino Linotype" panose="02040502050505030304"/>
                  <a:ea typeface="宋体" panose="02010600030101010101" pitchFamily="2" charset="-122"/>
                </a:endParaRPr>
              </a:p>
            </p:txBody>
          </p:sp>
        </p:grpSp>
        <p:sp>
          <p:nvSpPr>
            <p:cNvPr id="32" name="文本框 55"/>
            <p:cNvSpPr txBox="1"/>
            <p:nvPr/>
          </p:nvSpPr>
          <p:spPr>
            <a:xfrm>
              <a:off x="5448813" y="3585481"/>
              <a:ext cx="600490" cy="2954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65</a:t>
              </a:r>
              <a:endPar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3347491" y="1764445"/>
            <a:ext cx="389617" cy="353345"/>
            <a:chOff x="5551177" y="3544696"/>
            <a:chExt cx="519489" cy="424014"/>
          </a:xfrm>
        </p:grpSpPr>
        <p:grpSp>
          <p:nvGrpSpPr>
            <p:cNvPr id="36" name="组合 35"/>
            <p:cNvGrpSpPr/>
            <p:nvPr/>
          </p:nvGrpSpPr>
          <p:grpSpPr>
            <a:xfrm>
              <a:off x="5570386" y="3544696"/>
              <a:ext cx="414733" cy="424014"/>
              <a:chOff x="6511364" y="4023155"/>
              <a:chExt cx="830997" cy="849593"/>
            </a:xfrm>
            <a:solidFill>
              <a:srgbClr val="E74C2E"/>
            </a:solidFill>
          </p:grpSpPr>
          <p:sp>
            <p:nvSpPr>
              <p:cNvPr id="38" name="椭圆 37"/>
              <p:cNvSpPr/>
              <p:nvPr/>
            </p:nvSpPr>
            <p:spPr>
              <a:xfrm>
                <a:off x="6511364" y="4023155"/>
                <a:ext cx="830997" cy="765998"/>
              </a:xfrm>
              <a:prstGeom prst="ellipse">
                <a:avLst/>
              </a:prstGeom>
              <a:solidFill>
                <a:srgbClr val="0070C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39" name="等腰三角形 38"/>
              <p:cNvSpPr/>
              <p:nvPr/>
            </p:nvSpPr>
            <p:spPr>
              <a:xfrm rot="10800000">
                <a:off x="6746646" y="4562030"/>
                <a:ext cx="360433" cy="310718"/>
              </a:xfrm>
              <a:prstGeom prst="triangle">
                <a:avLst/>
              </a:prstGeom>
              <a:solidFill>
                <a:srgbClr val="0070C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Palatino Linotype" panose="02040502050505030304"/>
                  <a:ea typeface="宋体" panose="02010600030101010101" pitchFamily="2" charset="-122"/>
                </a:endParaRPr>
              </a:p>
            </p:txBody>
          </p:sp>
        </p:grpSp>
        <p:sp>
          <p:nvSpPr>
            <p:cNvPr id="37" name="文本框 10"/>
            <p:cNvSpPr txBox="1"/>
            <p:nvPr/>
          </p:nvSpPr>
          <p:spPr>
            <a:xfrm>
              <a:off x="5551177" y="3598038"/>
              <a:ext cx="519489" cy="2954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70</a:t>
              </a:r>
              <a:endPar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69540" y="1707654"/>
            <a:ext cx="4446354" cy="675479"/>
            <a:chOff x="669540" y="1381284"/>
            <a:chExt cx="4446354" cy="675479"/>
          </a:xfrm>
        </p:grpSpPr>
        <p:sp>
          <p:nvSpPr>
            <p:cNvPr id="41" name="矩形 40"/>
            <p:cNvSpPr/>
            <p:nvPr/>
          </p:nvSpPr>
          <p:spPr>
            <a:xfrm>
              <a:off x="720388" y="1810234"/>
              <a:ext cx="2803712" cy="246529"/>
            </a:xfrm>
            <a:prstGeom prst="rect">
              <a:avLst/>
            </a:prstGeom>
            <a:solidFill>
              <a:srgbClr val="0070C0"/>
            </a:solidFill>
            <a:ln w="2857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42" name="文本框 11"/>
            <p:cNvSpPr txBox="1"/>
            <p:nvPr/>
          </p:nvSpPr>
          <p:spPr>
            <a:xfrm>
              <a:off x="669540" y="1381284"/>
              <a:ext cx="145270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第一季度</a:t>
              </a:r>
            </a:p>
          </p:txBody>
        </p:sp>
        <p:sp>
          <p:nvSpPr>
            <p:cNvPr id="43" name="矩形 42"/>
            <p:cNvSpPr/>
            <p:nvPr/>
          </p:nvSpPr>
          <p:spPr>
            <a:xfrm>
              <a:off x="3517378" y="1810234"/>
              <a:ext cx="1598516" cy="246529"/>
            </a:xfrm>
            <a:prstGeom prst="rect">
              <a:avLst/>
            </a:prstGeom>
            <a:solidFill>
              <a:sysClr val="window" lastClr="FFFFFF">
                <a:lumMod val="75000"/>
              </a:sysClr>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sp>
        <p:nvSpPr>
          <p:cNvPr id="44" name="TextBox 22"/>
          <p:cNvSpPr txBox="1"/>
          <p:nvPr/>
        </p:nvSpPr>
        <p:spPr>
          <a:xfrm>
            <a:off x="5563394" y="2374390"/>
            <a:ext cx="3000545" cy="915934"/>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20000"/>
              </a:lnSpc>
              <a:spcBef>
                <a:spcPts val="0"/>
              </a:spcBef>
              <a:spcAft>
                <a:spcPct val="40000"/>
              </a:spcAft>
              <a:buClr>
                <a:srgbClr val="292929"/>
              </a:buClr>
              <a:buSzTx/>
              <a:buFontTx/>
              <a:buNone/>
              <a:defRPr/>
            </a:pPr>
            <a:r>
              <a:rPr kumimoji="0" lang="zh-CN" altLang="en-US" sz="1150" b="0" i="0" u="none" strike="noStrike" kern="0" cap="none" spc="0" normalizeH="0" baseline="0" noProof="1">
                <a:ln>
                  <a:noFill/>
                </a:ln>
                <a:solidFill>
                  <a:srgbClr val="7F7F7F">
                    <a:lumMod val="75000"/>
                  </a:srgb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kumimoji="0" lang="en-US" altLang="zh-CN" sz="1150" b="0" i="0" u="none" strike="noStrike" kern="0" cap="none" spc="0" normalizeH="0" baseline="0" noProof="1">
              <a:ln>
                <a:noFill/>
              </a:ln>
              <a:solidFill>
                <a:srgbClr val="7F7F7F">
                  <a:lumMod val="75000"/>
                </a:srgbClr>
              </a:solidFill>
              <a:effectLst/>
              <a:uLnTx/>
              <a:uFillTx/>
              <a:latin typeface="微软雅黑" panose="020B0503020204020204" pitchFamily="34" charset="-122"/>
              <a:ea typeface="微软雅黑" panose="020B0503020204020204" pitchFamily="34" charset="-122"/>
            </a:endParaRPr>
          </a:p>
        </p:txBody>
      </p:sp>
      <p:sp>
        <p:nvSpPr>
          <p:cNvPr id="45" name="TextBox 44"/>
          <p:cNvSpPr txBox="1"/>
          <p:nvPr/>
        </p:nvSpPr>
        <p:spPr>
          <a:xfrm>
            <a:off x="5563394" y="1832114"/>
            <a:ext cx="2971800" cy="453960"/>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25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点击添加标题文字</a:t>
            </a:r>
          </a:p>
        </p:txBody>
      </p:sp>
      <p:sp>
        <p:nvSpPr>
          <p:cNvPr id="46" name="TextBox 45"/>
          <p:cNvSpPr txBox="1"/>
          <p:nvPr/>
        </p:nvSpPr>
        <p:spPr>
          <a:xfrm>
            <a:off x="5487194" y="3664898"/>
            <a:ext cx="2971800" cy="377016"/>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全年总额：</a:t>
            </a:r>
          </a:p>
        </p:txBody>
      </p:sp>
      <p:sp>
        <p:nvSpPr>
          <p:cNvPr id="47" name="TextBox 46"/>
          <p:cNvSpPr txBox="1"/>
          <p:nvPr/>
        </p:nvSpPr>
        <p:spPr>
          <a:xfrm>
            <a:off x="5487194" y="3965233"/>
            <a:ext cx="2971800" cy="838681"/>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5000" b="0" i="0" u="none" strike="noStrike" kern="0" cap="none" spc="0" normalizeH="0" baseline="0" noProof="0" dirty="0">
                <a:ln>
                  <a:noFill/>
                </a:ln>
                <a:solidFill>
                  <a:srgbClr val="1B4C98"/>
                </a:solidFill>
                <a:effectLst/>
                <a:uLnTx/>
                <a:uFillTx/>
                <a:latin typeface="Impact" panose="020B0806030902050204" pitchFamily="34" charset="0"/>
                <a:ea typeface="微软雅黑" panose="020B0503020204020204" pitchFamily="34" charset="-122"/>
              </a:rPr>
              <a:t>23,812,969</a:t>
            </a:r>
            <a:endParaRPr kumimoji="0" lang="zh-CN" altLang="en-US" sz="5000" b="0" i="0" u="none" strike="noStrike" kern="0" cap="none" spc="0" normalizeH="0" baseline="0" noProof="0" dirty="0">
              <a:ln>
                <a:noFill/>
              </a:ln>
              <a:solidFill>
                <a:srgbClr val="1B4C98"/>
              </a:solidFill>
              <a:effectLst/>
              <a:uLnTx/>
              <a:uFillTx/>
              <a:latin typeface="Impact" panose="020B0806030902050204" pitchFamily="34" charset="0"/>
              <a:ea typeface="微软雅黑" panose="020B0503020204020204" pitchFamily="34" charset="-122"/>
            </a:endParaRPr>
          </a:p>
        </p:txBody>
      </p:sp>
      <p:grpSp>
        <p:nvGrpSpPr>
          <p:cNvPr id="48" name="组合 47"/>
          <p:cNvGrpSpPr/>
          <p:nvPr/>
        </p:nvGrpSpPr>
        <p:grpSpPr>
          <a:xfrm>
            <a:off x="5450431" y="636161"/>
            <a:ext cx="343725" cy="343724"/>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0" name="椭圆 4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1" name="组合 50"/>
          <p:cNvGrpSpPr/>
          <p:nvPr/>
        </p:nvGrpSpPr>
        <p:grpSpPr>
          <a:xfrm>
            <a:off x="4788024" y="718828"/>
            <a:ext cx="218415" cy="218414"/>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3" name="椭圆 52"/>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4" name="组合 53"/>
          <p:cNvGrpSpPr/>
          <p:nvPr/>
        </p:nvGrpSpPr>
        <p:grpSpPr>
          <a:xfrm>
            <a:off x="5127000" y="708864"/>
            <a:ext cx="221831" cy="221831"/>
            <a:chOff x="5252030" y="2008764"/>
            <a:chExt cx="809336" cy="809336"/>
          </a:xfrm>
          <a:solidFill>
            <a:srgbClr val="19448B"/>
          </a:solidFill>
        </p:grpSpPr>
        <p:sp>
          <p:nvSpPr>
            <p:cNvPr id="55" name="椭圆 5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6" name="椭圆 5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矩形 56"/>
          <p:cNvSpPr/>
          <p:nvPr/>
        </p:nvSpPr>
        <p:spPr>
          <a:xfrm>
            <a:off x="683567" y="535648"/>
            <a:ext cx="4432327" cy="584775"/>
          </a:xfrm>
          <a:prstGeom prst="rect">
            <a:avLst/>
          </a:prstGeom>
        </p:spPr>
        <p:txBody>
          <a:bodyPr wrap="square">
            <a:spAutoFit/>
          </a:bodyPr>
          <a:lstStyle/>
          <a:p>
            <a:r>
              <a:rPr lang="en-US" altLang="zh-CN" sz="3200" b="1" dirty="0">
                <a:solidFill>
                  <a:srgbClr val="1B4C98"/>
                </a:solidFill>
                <a:latin typeface="N.O.- Movement" pitchFamily="2" charset="0"/>
              </a:rPr>
              <a:t>SALESPERFORMANCE</a:t>
            </a:r>
            <a:endParaRPr lang="zh-CN" altLang="en-US" sz="3200" b="1" dirty="0">
              <a:solidFill>
                <a:srgbClr val="1B4C98"/>
              </a:solidFill>
              <a:latin typeface="N.O.- Movement" pitchFamily="2" charset="0"/>
            </a:endParaRPr>
          </a:p>
        </p:txBody>
      </p:sp>
      <p:sp>
        <p:nvSpPr>
          <p:cNvPr id="58" name="文本框 2"/>
          <p:cNvSpPr txBox="1">
            <a:spLocks noChangeArrowheads="1"/>
          </p:cNvSpPr>
          <p:nvPr/>
        </p:nvSpPr>
        <p:spPr bwMode="auto">
          <a:xfrm>
            <a:off x="728174" y="990913"/>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季度销售业绩</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7"/>
                                        </p:tgtEl>
                                        <p:attrNameLst>
                                          <p:attrName>ppt_y</p:attrName>
                                        </p:attrNameLst>
                                      </p:cBhvr>
                                      <p:tavLst>
                                        <p:tav tm="0">
                                          <p:val>
                                            <p:strVal val="#ppt_y"/>
                                          </p:val>
                                        </p:tav>
                                        <p:tav tm="100000">
                                          <p:val>
                                            <p:strVal val="#ppt_y"/>
                                          </p:val>
                                        </p:tav>
                                      </p:tavLst>
                                    </p:anim>
                                    <p:anim calcmode="lin" valueType="num">
                                      <p:cBhvr>
                                        <p:cTn id="9"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7"/>
                                        </p:tgtEl>
                                      </p:cBhvr>
                                    </p:animEffect>
                                  </p:childTnLst>
                                </p:cTn>
                              </p:par>
                            </p:childTnLst>
                          </p:cTn>
                        </p:par>
                        <p:par>
                          <p:cTn id="12" fill="hold">
                            <p:stCondLst>
                              <p:cond delay="1250"/>
                            </p:stCondLst>
                            <p:childTnLst>
                              <p:par>
                                <p:cTn id="13" presetID="16" presetClass="entr" presetSubtype="21"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barn(inVertical)">
                                      <p:cBhvr>
                                        <p:cTn id="15" dur="500"/>
                                        <p:tgtEl>
                                          <p:spTgt spid="58"/>
                                        </p:tgtEl>
                                      </p:cBhvr>
                                    </p:animEffect>
                                  </p:childTnLst>
                                </p:cTn>
                              </p:par>
                              <p:par>
                                <p:cTn id="16" presetID="53" presetClass="entr" presetSubtype="16" fill="hold" nodeType="withEffect">
                                  <p:stCondLst>
                                    <p:cond delay="0"/>
                                  </p:stCondLst>
                                  <p:childTnLst>
                                    <p:set>
                                      <p:cBhvr>
                                        <p:cTn id="17" dur="1" fill="hold">
                                          <p:stCondLst>
                                            <p:cond delay="0"/>
                                          </p:stCondLst>
                                        </p:cTn>
                                        <p:tgtEl>
                                          <p:spTgt spid="54"/>
                                        </p:tgtEl>
                                        <p:attrNameLst>
                                          <p:attrName>style.visibility</p:attrName>
                                        </p:attrNameLst>
                                      </p:cBhvr>
                                      <p:to>
                                        <p:strVal val="visible"/>
                                      </p:to>
                                    </p:set>
                                    <p:anim calcmode="lin" valueType="num">
                                      <p:cBhvr>
                                        <p:cTn id="18" dur="500" fill="hold"/>
                                        <p:tgtEl>
                                          <p:spTgt spid="54"/>
                                        </p:tgtEl>
                                        <p:attrNameLst>
                                          <p:attrName>ppt_w</p:attrName>
                                        </p:attrNameLst>
                                      </p:cBhvr>
                                      <p:tavLst>
                                        <p:tav tm="0">
                                          <p:val>
                                            <p:fltVal val="0"/>
                                          </p:val>
                                        </p:tav>
                                        <p:tav tm="100000">
                                          <p:val>
                                            <p:strVal val="#ppt_w"/>
                                          </p:val>
                                        </p:tav>
                                      </p:tavLst>
                                    </p:anim>
                                    <p:anim calcmode="lin" valueType="num">
                                      <p:cBhvr>
                                        <p:cTn id="19" dur="500" fill="hold"/>
                                        <p:tgtEl>
                                          <p:spTgt spid="54"/>
                                        </p:tgtEl>
                                        <p:attrNameLst>
                                          <p:attrName>ppt_h</p:attrName>
                                        </p:attrNameLst>
                                      </p:cBhvr>
                                      <p:tavLst>
                                        <p:tav tm="0">
                                          <p:val>
                                            <p:fltVal val="0"/>
                                          </p:val>
                                        </p:tav>
                                        <p:tav tm="100000">
                                          <p:val>
                                            <p:strVal val="#ppt_h"/>
                                          </p:val>
                                        </p:tav>
                                      </p:tavLst>
                                    </p:anim>
                                    <p:animEffect transition="in" filter="fade">
                                      <p:cBhvr>
                                        <p:cTn id="20" dur="500"/>
                                        <p:tgtEl>
                                          <p:spTgt spid="54"/>
                                        </p:tgtEl>
                                      </p:cBhvr>
                                    </p:animEffect>
                                  </p:childTnLst>
                                </p:cTn>
                              </p:par>
                              <p:par>
                                <p:cTn id="21" presetID="23" presetClass="entr" presetSubtype="528"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600" fill="hold"/>
                                        <p:tgtEl>
                                          <p:spTgt spid="48"/>
                                        </p:tgtEl>
                                        <p:attrNameLst>
                                          <p:attrName>ppt_w</p:attrName>
                                        </p:attrNameLst>
                                      </p:cBhvr>
                                      <p:tavLst>
                                        <p:tav tm="0">
                                          <p:val>
                                            <p:fltVal val="0"/>
                                          </p:val>
                                        </p:tav>
                                        <p:tav tm="100000">
                                          <p:val>
                                            <p:strVal val="#ppt_w"/>
                                          </p:val>
                                        </p:tav>
                                      </p:tavLst>
                                    </p:anim>
                                    <p:anim calcmode="lin" valueType="num">
                                      <p:cBhvr>
                                        <p:cTn id="24" dur="600" fill="hold"/>
                                        <p:tgtEl>
                                          <p:spTgt spid="48"/>
                                        </p:tgtEl>
                                        <p:attrNameLst>
                                          <p:attrName>ppt_h</p:attrName>
                                        </p:attrNameLst>
                                      </p:cBhvr>
                                      <p:tavLst>
                                        <p:tav tm="0">
                                          <p:val>
                                            <p:fltVal val="0"/>
                                          </p:val>
                                        </p:tav>
                                        <p:tav tm="100000">
                                          <p:val>
                                            <p:strVal val="#ppt_h"/>
                                          </p:val>
                                        </p:tav>
                                      </p:tavLst>
                                    </p:anim>
                                    <p:anim calcmode="lin" valueType="num">
                                      <p:cBhvr>
                                        <p:cTn id="25" dur="600" fill="hold"/>
                                        <p:tgtEl>
                                          <p:spTgt spid="48"/>
                                        </p:tgtEl>
                                        <p:attrNameLst>
                                          <p:attrName>ppt_x</p:attrName>
                                        </p:attrNameLst>
                                      </p:cBhvr>
                                      <p:tavLst>
                                        <p:tav tm="0">
                                          <p:val>
                                            <p:fltVal val="0.5"/>
                                          </p:val>
                                        </p:tav>
                                        <p:tav tm="100000">
                                          <p:val>
                                            <p:strVal val="#ppt_x"/>
                                          </p:val>
                                        </p:tav>
                                      </p:tavLst>
                                    </p:anim>
                                    <p:anim calcmode="lin" valueType="num">
                                      <p:cBhvr>
                                        <p:cTn id="26" dur="600" fill="hold"/>
                                        <p:tgtEl>
                                          <p:spTgt spid="48"/>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p:cTn id="29" dur="700" fill="hold"/>
                                        <p:tgtEl>
                                          <p:spTgt spid="51"/>
                                        </p:tgtEl>
                                        <p:attrNameLst>
                                          <p:attrName>ppt_w</p:attrName>
                                        </p:attrNameLst>
                                      </p:cBhvr>
                                      <p:tavLst>
                                        <p:tav tm="0">
                                          <p:val>
                                            <p:fltVal val="0"/>
                                          </p:val>
                                        </p:tav>
                                        <p:tav tm="100000">
                                          <p:val>
                                            <p:strVal val="#ppt_w"/>
                                          </p:val>
                                        </p:tav>
                                      </p:tavLst>
                                    </p:anim>
                                    <p:anim calcmode="lin" valueType="num">
                                      <p:cBhvr>
                                        <p:cTn id="30" dur="700" fill="hold"/>
                                        <p:tgtEl>
                                          <p:spTgt spid="51"/>
                                        </p:tgtEl>
                                        <p:attrNameLst>
                                          <p:attrName>ppt_h</p:attrName>
                                        </p:attrNameLst>
                                      </p:cBhvr>
                                      <p:tavLst>
                                        <p:tav tm="0">
                                          <p:val>
                                            <p:fltVal val="0"/>
                                          </p:val>
                                        </p:tav>
                                        <p:tav tm="100000">
                                          <p:val>
                                            <p:strVal val="#ppt_h"/>
                                          </p:val>
                                        </p:tav>
                                      </p:tavLst>
                                    </p:anim>
                                    <p:anim calcmode="lin" valueType="num">
                                      <p:cBhvr>
                                        <p:cTn id="31" dur="700" fill="hold"/>
                                        <p:tgtEl>
                                          <p:spTgt spid="51"/>
                                        </p:tgtEl>
                                        <p:attrNameLst>
                                          <p:attrName>ppt_x</p:attrName>
                                        </p:attrNameLst>
                                      </p:cBhvr>
                                      <p:tavLst>
                                        <p:tav tm="0">
                                          <p:val>
                                            <p:fltVal val="0.5"/>
                                          </p:val>
                                        </p:tav>
                                        <p:tav tm="100000">
                                          <p:val>
                                            <p:strVal val="#ppt_x"/>
                                          </p:val>
                                        </p:tav>
                                      </p:tavLst>
                                    </p:anim>
                                    <p:anim calcmode="lin" valueType="num">
                                      <p:cBhvr>
                                        <p:cTn id="32" dur="700" fill="hold"/>
                                        <p:tgtEl>
                                          <p:spTgt spid="51"/>
                                        </p:tgtEl>
                                        <p:attrNameLst>
                                          <p:attrName>ppt_y</p:attrName>
                                        </p:attrNameLst>
                                      </p:cBhvr>
                                      <p:tavLst>
                                        <p:tav tm="0">
                                          <p:val>
                                            <p:fltVal val="0.5"/>
                                          </p:val>
                                        </p:tav>
                                        <p:tav tm="100000">
                                          <p:val>
                                            <p:strVal val="#ppt_y"/>
                                          </p:val>
                                        </p:tav>
                                      </p:tavLst>
                                    </p:anim>
                                  </p:childTnLst>
                                </p:cTn>
                              </p:par>
                            </p:childTnLst>
                          </p:cTn>
                        </p:par>
                        <p:par>
                          <p:cTn id="33" fill="hold">
                            <p:stCondLst>
                              <p:cond delay="1750"/>
                            </p:stCondLst>
                            <p:childTnLst>
                              <p:par>
                                <p:cTn id="34" presetID="2" presetClass="entr" presetSubtype="8" fill="hold" nodeType="after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additive="base">
                                        <p:cTn id="36" dur="500" fill="hold"/>
                                        <p:tgtEl>
                                          <p:spTgt spid="40"/>
                                        </p:tgtEl>
                                        <p:attrNameLst>
                                          <p:attrName>ppt_x</p:attrName>
                                        </p:attrNameLst>
                                      </p:cBhvr>
                                      <p:tavLst>
                                        <p:tav tm="0">
                                          <p:val>
                                            <p:strVal val="0-#ppt_w/2"/>
                                          </p:val>
                                        </p:tav>
                                        <p:tav tm="100000">
                                          <p:val>
                                            <p:strVal val="#ppt_x"/>
                                          </p:val>
                                        </p:tav>
                                      </p:tavLst>
                                    </p:anim>
                                    <p:anim calcmode="lin" valueType="num">
                                      <p:cBhvr additive="base">
                                        <p:cTn id="37" dur="500" fill="hold"/>
                                        <p:tgtEl>
                                          <p:spTgt spid="40"/>
                                        </p:tgtEl>
                                        <p:attrNameLst>
                                          <p:attrName>ppt_y</p:attrName>
                                        </p:attrNameLst>
                                      </p:cBhvr>
                                      <p:tavLst>
                                        <p:tav tm="0">
                                          <p:val>
                                            <p:strVal val="#ppt_y"/>
                                          </p:val>
                                        </p:tav>
                                        <p:tav tm="100000">
                                          <p:val>
                                            <p:strVal val="#ppt_y"/>
                                          </p:val>
                                        </p:tav>
                                      </p:tavLst>
                                    </p:anim>
                                  </p:childTnLst>
                                </p:cTn>
                              </p:par>
                            </p:childTnLst>
                          </p:cTn>
                        </p:par>
                        <p:par>
                          <p:cTn id="38" fill="hold">
                            <p:stCondLst>
                              <p:cond delay="2250"/>
                            </p:stCondLst>
                            <p:childTnLst>
                              <p:par>
                                <p:cTn id="39" presetID="42" presetClass="entr" presetSubtype="0"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500"/>
                                        <p:tgtEl>
                                          <p:spTgt spid="35"/>
                                        </p:tgtEl>
                                      </p:cBhvr>
                                    </p:animEffect>
                                    <p:anim calcmode="lin" valueType="num">
                                      <p:cBhvr>
                                        <p:cTn id="42" dur="500" fill="hold"/>
                                        <p:tgtEl>
                                          <p:spTgt spid="35"/>
                                        </p:tgtEl>
                                        <p:attrNameLst>
                                          <p:attrName>ppt_x</p:attrName>
                                        </p:attrNameLst>
                                      </p:cBhvr>
                                      <p:tavLst>
                                        <p:tav tm="0">
                                          <p:val>
                                            <p:strVal val="#ppt_x"/>
                                          </p:val>
                                        </p:tav>
                                        <p:tav tm="100000">
                                          <p:val>
                                            <p:strVal val="#ppt_x"/>
                                          </p:val>
                                        </p:tav>
                                      </p:tavLst>
                                    </p:anim>
                                    <p:anim calcmode="lin" valueType="num">
                                      <p:cBhvr>
                                        <p:cTn id="43" dur="500" fill="hold"/>
                                        <p:tgtEl>
                                          <p:spTgt spid="35"/>
                                        </p:tgtEl>
                                        <p:attrNameLst>
                                          <p:attrName>ppt_y</p:attrName>
                                        </p:attrNameLst>
                                      </p:cBhvr>
                                      <p:tavLst>
                                        <p:tav tm="0">
                                          <p:val>
                                            <p:strVal val="#ppt_y+.1"/>
                                          </p:val>
                                        </p:tav>
                                        <p:tav tm="100000">
                                          <p:val>
                                            <p:strVal val="#ppt_y"/>
                                          </p:val>
                                        </p:tav>
                                      </p:tavLst>
                                    </p:anim>
                                  </p:childTnLst>
                                </p:cTn>
                              </p:par>
                            </p:childTnLst>
                          </p:cTn>
                        </p:par>
                        <p:par>
                          <p:cTn id="44" fill="hold">
                            <p:stCondLst>
                              <p:cond delay="2750"/>
                            </p:stCondLst>
                            <p:childTnLst>
                              <p:par>
                                <p:cTn id="45" presetID="2" presetClass="entr" presetSubtype="8"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0-#ppt_w/2"/>
                                          </p:val>
                                        </p:tav>
                                        <p:tav tm="100000">
                                          <p:val>
                                            <p:strVal val="#ppt_x"/>
                                          </p:val>
                                        </p:tav>
                                      </p:tavLst>
                                    </p:anim>
                                    <p:anim calcmode="lin" valueType="num">
                                      <p:cBhvr additive="base">
                                        <p:cTn id="48" dur="500" fill="hold"/>
                                        <p:tgtEl>
                                          <p:spTgt spid="6"/>
                                        </p:tgtEl>
                                        <p:attrNameLst>
                                          <p:attrName>ppt_y</p:attrName>
                                        </p:attrNameLst>
                                      </p:cBhvr>
                                      <p:tavLst>
                                        <p:tav tm="0">
                                          <p:val>
                                            <p:strVal val="#ppt_y"/>
                                          </p:val>
                                        </p:tav>
                                        <p:tav tm="100000">
                                          <p:val>
                                            <p:strVal val="#ppt_y"/>
                                          </p:val>
                                        </p:tav>
                                      </p:tavLst>
                                    </p:anim>
                                  </p:childTnLst>
                                </p:cTn>
                              </p:par>
                            </p:childTnLst>
                          </p:cTn>
                        </p:par>
                        <p:par>
                          <p:cTn id="49" fill="hold">
                            <p:stCondLst>
                              <p:cond delay="3250"/>
                            </p:stCondLst>
                            <p:childTnLst>
                              <p:par>
                                <p:cTn id="50" presetID="42" presetClass="entr" presetSubtype="0"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anim calcmode="lin" valueType="num">
                                      <p:cBhvr>
                                        <p:cTn id="53" dur="500" fill="hold"/>
                                        <p:tgtEl>
                                          <p:spTgt spid="25"/>
                                        </p:tgtEl>
                                        <p:attrNameLst>
                                          <p:attrName>ppt_x</p:attrName>
                                        </p:attrNameLst>
                                      </p:cBhvr>
                                      <p:tavLst>
                                        <p:tav tm="0">
                                          <p:val>
                                            <p:strVal val="#ppt_x"/>
                                          </p:val>
                                        </p:tav>
                                        <p:tav tm="100000">
                                          <p:val>
                                            <p:strVal val="#ppt_x"/>
                                          </p:val>
                                        </p:tav>
                                      </p:tavLst>
                                    </p:anim>
                                    <p:anim calcmode="lin" valueType="num">
                                      <p:cBhvr>
                                        <p:cTn id="54" dur="500" fill="hold"/>
                                        <p:tgtEl>
                                          <p:spTgt spid="25"/>
                                        </p:tgtEl>
                                        <p:attrNameLst>
                                          <p:attrName>ppt_y</p:attrName>
                                        </p:attrNameLst>
                                      </p:cBhvr>
                                      <p:tavLst>
                                        <p:tav tm="0">
                                          <p:val>
                                            <p:strVal val="#ppt_y+.1"/>
                                          </p:val>
                                        </p:tav>
                                        <p:tav tm="100000">
                                          <p:val>
                                            <p:strVal val="#ppt_y"/>
                                          </p:val>
                                        </p:tav>
                                      </p:tavLst>
                                    </p:anim>
                                  </p:childTnLst>
                                </p:cTn>
                              </p:par>
                            </p:childTnLst>
                          </p:cTn>
                        </p:par>
                        <p:par>
                          <p:cTn id="55" fill="hold">
                            <p:stCondLst>
                              <p:cond delay="3750"/>
                            </p:stCondLst>
                            <p:childTnLst>
                              <p:par>
                                <p:cTn id="56" presetID="2" presetClass="entr" presetSubtype="8"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0-#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childTnLst>
                          </p:cTn>
                        </p:par>
                        <p:par>
                          <p:cTn id="60" fill="hold">
                            <p:stCondLst>
                              <p:cond delay="4250"/>
                            </p:stCondLst>
                            <p:childTnLst>
                              <p:par>
                                <p:cTn id="61" presetID="42" presetClass="entr" presetSubtype="0"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anim calcmode="lin" valueType="num">
                                      <p:cBhvr>
                                        <p:cTn id="64" dur="500" fill="hold"/>
                                        <p:tgtEl>
                                          <p:spTgt spid="30"/>
                                        </p:tgtEl>
                                        <p:attrNameLst>
                                          <p:attrName>ppt_x</p:attrName>
                                        </p:attrNameLst>
                                      </p:cBhvr>
                                      <p:tavLst>
                                        <p:tav tm="0">
                                          <p:val>
                                            <p:strVal val="#ppt_x"/>
                                          </p:val>
                                        </p:tav>
                                        <p:tav tm="100000">
                                          <p:val>
                                            <p:strVal val="#ppt_x"/>
                                          </p:val>
                                        </p:tav>
                                      </p:tavLst>
                                    </p:anim>
                                    <p:anim calcmode="lin" valueType="num">
                                      <p:cBhvr>
                                        <p:cTn id="65" dur="500" fill="hold"/>
                                        <p:tgtEl>
                                          <p:spTgt spid="30"/>
                                        </p:tgtEl>
                                        <p:attrNameLst>
                                          <p:attrName>ppt_y</p:attrName>
                                        </p:attrNameLst>
                                      </p:cBhvr>
                                      <p:tavLst>
                                        <p:tav tm="0">
                                          <p:val>
                                            <p:strVal val="#ppt_y+.1"/>
                                          </p:val>
                                        </p:tav>
                                        <p:tav tm="100000">
                                          <p:val>
                                            <p:strVal val="#ppt_y"/>
                                          </p:val>
                                        </p:tav>
                                      </p:tavLst>
                                    </p:anim>
                                  </p:childTnLst>
                                </p:cTn>
                              </p:par>
                            </p:childTnLst>
                          </p:cTn>
                        </p:par>
                        <p:par>
                          <p:cTn id="66" fill="hold">
                            <p:stCondLst>
                              <p:cond delay="4750"/>
                            </p:stCondLst>
                            <p:childTnLst>
                              <p:par>
                                <p:cTn id="67" presetID="2" presetClass="entr" presetSubtype="8" fill="hold"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0-#ppt_w/2"/>
                                          </p:val>
                                        </p:tav>
                                        <p:tav tm="100000">
                                          <p:val>
                                            <p:strVal val="#ppt_x"/>
                                          </p:val>
                                        </p:tav>
                                      </p:tavLst>
                                    </p:anim>
                                    <p:anim calcmode="lin" valueType="num">
                                      <p:cBhvr additive="base">
                                        <p:cTn id="70" dur="500" fill="hold"/>
                                        <p:tgtEl>
                                          <p:spTgt spid="15"/>
                                        </p:tgtEl>
                                        <p:attrNameLst>
                                          <p:attrName>ppt_y</p:attrName>
                                        </p:attrNameLst>
                                      </p:cBhvr>
                                      <p:tavLst>
                                        <p:tav tm="0">
                                          <p:val>
                                            <p:strVal val="#ppt_y"/>
                                          </p:val>
                                        </p:tav>
                                        <p:tav tm="100000">
                                          <p:val>
                                            <p:strVal val="#ppt_y"/>
                                          </p:val>
                                        </p:tav>
                                      </p:tavLst>
                                    </p:anim>
                                  </p:childTnLst>
                                </p:cTn>
                              </p:par>
                            </p:childTnLst>
                          </p:cTn>
                        </p:par>
                        <p:par>
                          <p:cTn id="71" fill="hold">
                            <p:stCondLst>
                              <p:cond delay="5250"/>
                            </p:stCondLst>
                            <p:childTnLst>
                              <p:par>
                                <p:cTn id="72" presetID="42" presetClass="entr" presetSubtype="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anim calcmode="lin" valueType="num">
                                      <p:cBhvr>
                                        <p:cTn id="75" dur="500" fill="hold"/>
                                        <p:tgtEl>
                                          <p:spTgt spid="19"/>
                                        </p:tgtEl>
                                        <p:attrNameLst>
                                          <p:attrName>ppt_x</p:attrName>
                                        </p:attrNameLst>
                                      </p:cBhvr>
                                      <p:tavLst>
                                        <p:tav tm="0">
                                          <p:val>
                                            <p:strVal val="#ppt_x"/>
                                          </p:val>
                                        </p:tav>
                                        <p:tav tm="100000">
                                          <p:val>
                                            <p:strVal val="#ppt_x"/>
                                          </p:val>
                                        </p:tav>
                                      </p:tavLst>
                                    </p:anim>
                                    <p:anim calcmode="lin" valueType="num">
                                      <p:cBhvr>
                                        <p:cTn id="76" dur="500" fill="hold"/>
                                        <p:tgtEl>
                                          <p:spTgt spid="19"/>
                                        </p:tgtEl>
                                        <p:attrNameLst>
                                          <p:attrName>ppt_y</p:attrName>
                                        </p:attrNameLst>
                                      </p:cBhvr>
                                      <p:tavLst>
                                        <p:tav tm="0">
                                          <p:val>
                                            <p:strVal val="#ppt_y+.1"/>
                                          </p:val>
                                        </p:tav>
                                        <p:tav tm="100000">
                                          <p:val>
                                            <p:strVal val="#ppt_y"/>
                                          </p:val>
                                        </p:tav>
                                      </p:tavLst>
                                    </p:anim>
                                  </p:childTnLst>
                                </p:cTn>
                              </p:par>
                            </p:childTnLst>
                          </p:cTn>
                        </p:par>
                        <p:par>
                          <p:cTn id="77" fill="hold">
                            <p:stCondLst>
                              <p:cond delay="5750"/>
                            </p:stCondLst>
                            <p:childTnLst>
                              <p:par>
                                <p:cTn id="78" presetID="22" presetClass="entr" presetSubtype="8"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wipe(left)">
                                      <p:cBhvr>
                                        <p:cTn id="80" dur="500"/>
                                        <p:tgtEl>
                                          <p:spTgt spid="45"/>
                                        </p:tgtEl>
                                      </p:cBhvr>
                                    </p:animEffect>
                                  </p:childTnLst>
                                </p:cTn>
                              </p:par>
                            </p:childTnLst>
                          </p:cTn>
                        </p:par>
                        <p:par>
                          <p:cTn id="81" fill="hold">
                            <p:stCondLst>
                              <p:cond delay="6250"/>
                            </p:stCondLst>
                            <p:childTnLst>
                              <p:par>
                                <p:cTn id="82" presetID="16" presetClass="entr" presetSubtype="21" fill="hold" grpId="0" nodeType="after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barn(inVertical)">
                                      <p:cBhvr>
                                        <p:cTn id="84" dur="500"/>
                                        <p:tgtEl>
                                          <p:spTgt spid="44"/>
                                        </p:tgtEl>
                                      </p:cBhvr>
                                    </p:animEffect>
                                  </p:childTnLst>
                                </p:cTn>
                              </p:par>
                            </p:childTnLst>
                          </p:cTn>
                        </p:par>
                        <p:par>
                          <p:cTn id="85" fill="hold">
                            <p:stCondLst>
                              <p:cond delay="6750"/>
                            </p:stCondLst>
                            <p:childTnLst>
                              <p:par>
                                <p:cTn id="86" presetID="42" presetClass="entr" presetSubtype="0" fill="hold" grpId="0" nodeType="after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1000"/>
                                        <p:tgtEl>
                                          <p:spTgt spid="46"/>
                                        </p:tgtEl>
                                      </p:cBhvr>
                                    </p:animEffect>
                                    <p:anim calcmode="lin" valueType="num">
                                      <p:cBhvr>
                                        <p:cTn id="89" dur="1000" fill="hold"/>
                                        <p:tgtEl>
                                          <p:spTgt spid="46"/>
                                        </p:tgtEl>
                                        <p:attrNameLst>
                                          <p:attrName>ppt_x</p:attrName>
                                        </p:attrNameLst>
                                      </p:cBhvr>
                                      <p:tavLst>
                                        <p:tav tm="0">
                                          <p:val>
                                            <p:strVal val="#ppt_x"/>
                                          </p:val>
                                        </p:tav>
                                        <p:tav tm="100000">
                                          <p:val>
                                            <p:strVal val="#ppt_x"/>
                                          </p:val>
                                        </p:tav>
                                      </p:tavLst>
                                    </p:anim>
                                    <p:anim calcmode="lin" valueType="num">
                                      <p:cBhvr>
                                        <p:cTn id="90" dur="1000" fill="hold"/>
                                        <p:tgtEl>
                                          <p:spTgt spid="46"/>
                                        </p:tgtEl>
                                        <p:attrNameLst>
                                          <p:attrName>ppt_y</p:attrName>
                                        </p:attrNameLst>
                                      </p:cBhvr>
                                      <p:tavLst>
                                        <p:tav tm="0">
                                          <p:val>
                                            <p:strVal val="#ppt_y+.1"/>
                                          </p:val>
                                        </p:tav>
                                        <p:tav tm="100000">
                                          <p:val>
                                            <p:strVal val="#ppt_y"/>
                                          </p:val>
                                        </p:tav>
                                      </p:tavLst>
                                    </p:anim>
                                  </p:childTnLst>
                                </p:cTn>
                              </p:par>
                            </p:childTnLst>
                          </p:cTn>
                        </p:par>
                        <p:par>
                          <p:cTn id="91" fill="hold">
                            <p:stCondLst>
                              <p:cond delay="7750"/>
                            </p:stCondLst>
                            <p:childTnLst>
                              <p:par>
                                <p:cTn id="92" presetID="23" presetClass="entr" presetSubtype="16" fill="hold" grpId="0" nodeType="afterEffect">
                                  <p:stCondLst>
                                    <p:cond delay="0"/>
                                  </p:stCondLst>
                                  <p:iterate type="lt">
                                    <p:tmPct val="15000"/>
                                  </p:iterate>
                                  <p:childTnLst>
                                    <p:set>
                                      <p:cBhvr>
                                        <p:cTn id="93" dur="1" fill="hold">
                                          <p:stCondLst>
                                            <p:cond delay="0"/>
                                          </p:stCondLst>
                                        </p:cTn>
                                        <p:tgtEl>
                                          <p:spTgt spid="47"/>
                                        </p:tgtEl>
                                        <p:attrNameLst>
                                          <p:attrName>style.visibility</p:attrName>
                                        </p:attrNameLst>
                                      </p:cBhvr>
                                      <p:to>
                                        <p:strVal val="visible"/>
                                      </p:to>
                                    </p:set>
                                    <p:anim calcmode="lin" valueType="num">
                                      <p:cBhvr>
                                        <p:cTn id="94" dur="500" fill="hold"/>
                                        <p:tgtEl>
                                          <p:spTgt spid="47"/>
                                        </p:tgtEl>
                                        <p:attrNameLst>
                                          <p:attrName>ppt_w</p:attrName>
                                        </p:attrNameLst>
                                      </p:cBhvr>
                                      <p:tavLst>
                                        <p:tav tm="0">
                                          <p:val>
                                            <p:fltVal val="0"/>
                                          </p:val>
                                        </p:tav>
                                        <p:tav tm="100000">
                                          <p:val>
                                            <p:strVal val="#ppt_w"/>
                                          </p:val>
                                        </p:tav>
                                      </p:tavLst>
                                    </p:anim>
                                    <p:anim calcmode="lin" valueType="num">
                                      <p:cBhvr>
                                        <p:cTn id="95" dur="500" fill="hold"/>
                                        <p:tgtEl>
                                          <p:spTgt spid="4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57" grpId="0"/>
      <p:bldP spid="5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5" descr="C:\Users\Administrator\Desktop\企业\ac6eddc451da81cb8062a1ea5b66d016092431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5082" y="2748849"/>
            <a:ext cx="3129860" cy="188309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C:\Users\Administrator\Desktop\企业\f603918fa0ec08fab43164a650ee3d6d55fbdaf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2744004"/>
            <a:ext cx="3135658" cy="1882378"/>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descr="C:\Users\Administrator\Desktop\企业\e7cd7b899e510fb3cdb15990d033c895d1430c0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141" y="272412"/>
            <a:ext cx="3117426" cy="1865260"/>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C:\Users\Administrator\Desktop\企业\9213b07eca8065383012b20c9edda144ad34823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4597" y="253639"/>
            <a:ext cx="3141472" cy="1884884"/>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组合 31"/>
          <p:cNvGrpSpPr/>
          <p:nvPr/>
        </p:nvGrpSpPr>
        <p:grpSpPr>
          <a:xfrm rot="761624">
            <a:off x="1362221" y="637444"/>
            <a:ext cx="1077642" cy="1385911"/>
            <a:chOff x="3102484" y="1163896"/>
            <a:chExt cx="1077642" cy="1385911"/>
          </a:xfrm>
        </p:grpSpPr>
        <p:sp>
          <p:nvSpPr>
            <p:cNvPr id="33" name="椭圆 34"/>
            <p:cNvSpPr/>
            <p:nvPr/>
          </p:nvSpPr>
          <p:spPr>
            <a:xfrm rot="10094606">
              <a:off x="3102484" y="116389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34" name="椭圆 33"/>
            <p:cNvSpPr/>
            <p:nvPr/>
          </p:nvSpPr>
          <p:spPr>
            <a:xfrm rot="16200000">
              <a:off x="3123442" y="1198146"/>
              <a:ext cx="967866" cy="967866"/>
            </a:xfrm>
            <a:prstGeom prst="ellipse">
              <a:avLst/>
            </a:prstGeom>
            <a:no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grpSp>
        <p:nvGrpSpPr>
          <p:cNvPr id="35" name="组合 34"/>
          <p:cNvGrpSpPr/>
          <p:nvPr/>
        </p:nvGrpSpPr>
        <p:grpSpPr>
          <a:xfrm rot="10955839">
            <a:off x="5032205" y="563990"/>
            <a:ext cx="1061672" cy="1379360"/>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Palatino Linotype" panose="02040502050505030304"/>
                <a:ea typeface="宋体" panose="02010600030101010101" pitchFamily="2" charset="-122"/>
              </a:endParaRPr>
            </a:p>
          </p:txBody>
        </p:sp>
        <p:sp>
          <p:nvSpPr>
            <p:cNvPr id="3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grpSp>
        <p:nvGrpSpPr>
          <p:cNvPr id="38" name="组合 37"/>
          <p:cNvGrpSpPr/>
          <p:nvPr/>
        </p:nvGrpSpPr>
        <p:grpSpPr>
          <a:xfrm rot="11500034" flipH="1" flipV="1">
            <a:off x="5164833" y="3145824"/>
            <a:ext cx="1077642" cy="1385911"/>
            <a:chOff x="3102484" y="1163896"/>
            <a:chExt cx="1077642" cy="1385911"/>
          </a:xfrm>
        </p:grpSpPr>
        <p:sp>
          <p:nvSpPr>
            <p:cNvPr id="39" name="椭圆 34"/>
            <p:cNvSpPr/>
            <p:nvPr/>
          </p:nvSpPr>
          <p:spPr>
            <a:xfrm rot="10094606">
              <a:off x="3102484" y="116389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40" name="椭圆 39"/>
            <p:cNvSpPr/>
            <p:nvPr/>
          </p:nvSpPr>
          <p:spPr>
            <a:xfrm rot="16200000">
              <a:off x="3123442" y="1198146"/>
              <a:ext cx="967866" cy="967866"/>
            </a:xfrm>
            <a:prstGeom prst="ellipse">
              <a:avLst/>
            </a:prstGeom>
            <a:no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grpSp>
        <p:nvGrpSpPr>
          <p:cNvPr id="41" name="组合 40"/>
          <p:cNvGrpSpPr/>
          <p:nvPr/>
        </p:nvGrpSpPr>
        <p:grpSpPr>
          <a:xfrm flipH="1" flipV="1">
            <a:off x="1318371" y="3068630"/>
            <a:ext cx="1061672" cy="1379360"/>
            <a:chOff x="4020870" y="2194485"/>
            <a:chExt cx="1102258" cy="1432090"/>
          </a:xfrm>
          <a:effectLst>
            <a:outerShdw blurRad="444500" dist="254000" dir="8100000" algn="tr" rotWithShape="0">
              <a:prstClr val="black">
                <a:alpha val="50000"/>
              </a:prstClr>
            </a:outerShdw>
          </a:effectLst>
        </p:grpSpPr>
        <p:sp>
          <p:nvSpPr>
            <p:cNvPr id="4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Palatino Linotype" panose="02040502050505030304"/>
                <a:ea typeface="宋体" panose="02010600030101010101" pitchFamily="2" charset="-122"/>
              </a:endParaRPr>
            </a:p>
          </p:txBody>
        </p:sp>
        <p:sp>
          <p:nvSpPr>
            <p:cNvPr id="4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sp>
        <p:nvSpPr>
          <p:cNvPr id="44" name="TextBox 9"/>
          <p:cNvSpPr txBox="1"/>
          <p:nvPr/>
        </p:nvSpPr>
        <p:spPr>
          <a:xfrm>
            <a:off x="1282820" y="857652"/>
            <a:ext cx="1205655" cy="276999"/>
          </a:xfrm>
          <a:prstGeom prst="rect">
            <a:avLst/>
          </a:prstGeom>
          <a:noFill/>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人力成本</a:t>
            </a:r>
          </a:p>
        </p:txBody>
      </p:sp>
      <p:sp>
        <p:nvSpPr>
          <p:cNvPr id="45" name="TextBox 9"/>
          <p:cNvSpPr txBox="1"/>
          <p:nvPr/>
        </p:nvSpPr>
        <p:spPr>
          <a:xfrm>
            <a:off x="1296365" y="1072587"/>
            <a:ext cx="1205655" cy="461665"/>
          </a:xfrm>
          <a:prstGeom prst="rect">
            <a:avLst/>
          </a:prstGeom>
          <a:noFill/>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45%</a:t>
            </a:r>
            <a:endParaRPr kumimoji="0" lang="zh-CN" altLang="en-US" sz="24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sp>
        <p:nvSpPr>
          <p:cNvPr id="46" name="TextBox 9"/>
          <p:cNvSpPr txBox="1"/>
          <p:nvPr/>
        </p:nvSpPr>
        <p:spPr>
          <a:xfrm>
            <a:off x="4971627" y="810432"/>
            <a:ext cx="1205655" cy="276999"/>
          </a:xfrm>
          <a:prstGeom prst="rect">
            <a:avLst/>
          </a:prstGeom>
          <a:noFill/>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7F7F7F">
                    <a:lumMod val="75000"/>
                  </a:srgbClr>
                </a:solidFill>
                <a:effectLst/>
                <a:uLnTx/>
                <a:uFillTx/>
                <a:latin typeface="微软雅黑" panose="020B0503020204020204" pitchFamily="34" charset="-122"/>
                <a:ea typeface="微软雅黑" panose="020B0503020204020204" pitchFamily="34" charset="-122"/>
              </a:rPr>
              <a:t>办公场地</a:t>
            </a:r>
          </a:p>
        </p:txBody>
      </p:sp>
      <p:sp>
        <p:nvSpPr>
          <p:cNvPr id="47" name="TextBox 9"/>
          <p:cNvSpPr txBox="1"/>
          <p:nvPr/>
        </p:nvSpPr>
        <p:spPr>
          <a:xfrm>
            <a:off x="4963823" y="969765"/>
            <a:ext cx="1205655" cy="461665"/>
          </a:xfrm>
          <a:prstGeom prst="rect">
            <a:avLst/>
          </a:prstGeom>
          <a:noFill/>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7F7F7F">
                    <a:lumMod val="75000"/>
                  </a:srgbClr>
                </a:solidFill>
                <a:effectLst/>
                <a:uLnTx/>
                <a:uFillTx/>
                <a:latin typeface="Impact" panose="020B0806030902050204" pitchFamily="34" charset="0"/>
                <a:ea typeface="微软雅黑" panose="020B0503020204020204" pitchFamily="34" charset="-122"/>
              </a:rPr>
              <a:t>22%</a:t>
            </a:r>
            <a:endParaRPr kumimoji="0" lang="zh-CN" altLang="en-US" sz="2400" b="0" i="0" u="none" strike="noStrike" kern="0" cap="none" spc="0" normalizeH="0" baseline="0" noProof="0" dirty="0">
              <a:ln>
                <a:noFill/>
              </a:ln>
              <a:solidFill>
                <a:srgbClr val="7F7F7F">
                  <a:lumMod val="75000"/>
                </a:srgbClr>
              </a:solidFill>
              <a:effectLst/>
              <a:uLnTx/>
              <a:uFillTx/>
              <a:latin typeface="Impact" panose="020B0806030902050204" pitchFamily="34" charset="0"/>
              <a:ea typeface="微软雅黑" panose="020B0503020204020204" pitchFamily="34" charset="-122"/>
            </a:endParaRPr>
          </a:p>
        </p:txBody>
      </p:sp>
      <p:sp>
        <p:nvSpPr>
          <p:cNvPr id="48" name="TextBox 9"/>
          <p:cNvSpPr txBox="1"/>
          <p:nvPr/>
        </p:nvSpPr>
        <p:spPr>
          <a:xfrm>
            <a:off x="5111101" y="3387639"/>
            <a:ext cx="1205655" cy="276999"/>
          </a:xfrm>
          <a:prstGeom prst="rect">
            <a:avLst/>
          </a:prstGeom>
          <a:noFill/>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推广费用</a:t>
            </a:r>
          </a:p>
        </p:txBody>
      </p:sp>
      <p:sp>
        <p:nvSpPr>
          <p:cNvPr id="49" name="TextBox 9"/>
          <p:cNvSpPr txBox="1"/>
          <p:nvPr/>
        </p:nvSpPr>
        <p:spPr>
          <a:xfrm>
            <a:off x="5118102" y="3588438"/>
            <a:ext cx="1205655" cy="461665"/>
          </a:xfrm>
          <a:prstGeom prst="rect">
            <a:avLst/>
          </a:prstGeom>
          <a:noFill/>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19%</a:t>
            </a:r>
            <a:endParaRPr kumimoji="0" lang="zh-CN" altLang="en-US" sz="24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sp>
        <p:nvSpPr>
          <p:cNvPr id="50" name="TextBox 9"/>
          <p:cNvSpPr txBox="1"/>
          <p:nvPr/>
        </p:nvSpPr>
        <p:spPr>
          <a:xfrm>
            <a:off x="1241601" y="3330238"/>
            <a:ext cx="1205655" cy="276999"/>
          </a:xfrm>
          <a:prstGeom prst="rect">
            <a:avLst/>
          </a:prstGeom>
          <a:noFill/>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7F7F7F">
                    <a:lumMod val="75000"/>
                  </a:srgbClr>
                </a:solidFill>
                <a:effectLst/>
                <a:uLnTx/>
                <a:uFillTx/>
                <a:latin typeface="微软雅黑" panose="020B0503020204020204" pitchFamily="34" charset="-122"/>
                <a:ea typeface="微软雅黑" panose="020B0503020204020204" pitchFamily="34" charset="-122"/>
              </a:rPr>
              <a:t>其它费用</a:t>
            </a:r>
          </a:p>
        </p:txBody>
      </p:sp>
      <p:sp>
        <p:nvSpPr>
          <p:cNvPr id="51" name="TextBox 9"/>
          <p:cNvSpPr txBox="1"/>
          <p:nvPr/>
        </p:nvSpPr>
        <p:spPr>
          <a:xfrm>
            <a:off x="1241601" y="3531037"/>
            <a:ext cx="1205655" cy="461665"/>
          </a:xfrm>
          <a:prstGeom prst="rect">
            <a:avLst/>
          </a:prstGeom>
          <a:noFill/>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rgbClr val="7F7F7F">
                    <a:lumMod val="75000"/>
                  </a:srgbClr>
                </a:solidFill>
                <a:effectLst/>
                <a:uLnTx/>
                <a:uFillTx/>
                <a:latin typeface="Impact" panose="020B0806030902050204" pitchFamily="34" charset="0"/>
                <a:ea typeface="微软雅黑" panose="020B0503020204020204" pitchFamily="34" charset="-122"/>
              </a:rPr>
              <a:t>14%</a:t>
            </a:r>
            <a:endParaRPr kumimoji="0" lang="zh-CN" altLang="en-US" sz="2400" b="0" i="0" u="none" strike="noStrike" kern="0" cap="none" spc="0" normalizeH="0" baseline="0" noProof="0" dirty="0">
              <a:ln>
                <a:noFill/>
              </a:ln>
              <a:solidFill>
                <a:srgbClr val="7F7F7F">
                  <a:lumMod val="75000"/>
                </a:srgbClr>
              </a:solidFill>
              <a:effectLst/>
              <a:uLnTx/>
              <a:uFillTx/>
              <a:latin typeface="Impact" panose="020B0806030902050204" pitchFamily="34" charset="0"/>
              <a:ea typeface="微软雅黑" panose="020B0503020204020204" pitchFamily="34" charset="-122"/>
            </a:endParaRPr>
          </a:p>
        </p:txBody>
      </p:sp>
      <p:sp>
        <p:nvSpPr>
          <p:cNvPr id="52" name="TextBox 51"/>
          <p:cNvSpPr txBox="1"/>
          <p:nvPr/>
        </p:nvSpPr>
        <p:spPr>
          <a:xfrm>
            <a:off x="431032" y="2249090"/>
            <a:ext cx="2987647" cy="307777"/>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53" name="TextBox 52"/>
          <p:cNvSpPr txBox="1"/>
          <p:nvPr/>
        </p:nvSpPr>
        <p:spPr>
          <a:xfrm>
            <a:off x="4114141" y="2268835"/>
            <a:ext cx="3009921" cy="307777"/>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54" name="TextBox 53"/>
          <p:cNvSpPr txBox="1"/>
          <p:nvPr/>
        </p:nvSpPr>
        <p:spPr>
          <a:xfrm>
            <a:off x="4125082" y="4698390"/>
            <a:ext cx="2998980" cy="307777"/>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55" name="TextBox 54"/>
          <p:cNvSpPr txBox="1"/>
          <p:nvPr/>
        </p:nvSpPr>
        <p:spPr>
          <a:xfrm>
            <a:off x="412232" y="4698390"/>
            <a:ext cx="3046954" cy="307777"/>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30" name="矩形 29"/>
          <p:cNvSpPr/>
          <p:nvPr/>
        </p:nvSpPr>
        <p:spPr>
          <a:xfrm rot="5400000">
            <a:off x="5528544" y="2119262"/>
            <a:ext cx="4432327" cy="584775"/>
          </a:xfrm>
          <a:prstGeom prst="rect">
            <a:avLst/>
          </a:prstGeom>
        </p:spPr>
        <p:txBody>
          <a:bodyPr wrap="square">
            <a:spAutoFit/>
          </a:bodyPr>
          <a:lstStyle/>
          <a:p>
            <a:r>
              <a:rPr lang="en-US" altLang="zh-CN" sz="3200" b="1" dirty="0">
                <a:solidFill>
                  <a:srgbClr val="0070C0"/>
                </a:solidFill>
                <a:latin typeface="N.O.- Movement" pitchFamily="2" charset="0"/>
              </a:rPr>
              <a:t>SCIENTIFIC RESEARCH</a:t>
            </a:r>
            <a:endParaRPr lang="zh-CN" altLang="en-US" sz="3200" b="1" dirty="0">
              <a:solidFill>
                <a:srgbClr val="0070C0"/>
              </a:solidFill>
              <a:latin typeface="N.O.- Movement" pitchFamily="2" charset="0"/>
            </a:endParaRPr>
          </a:p>
        </p:txBody>
      </p:sp>
      <p:sp>
        <p:nvSpPr>
          <p:cNvPr id="31" name="文本框 2"/>
          <p:cNvSpPr txBox="1">
            <a:spLocks noChangeArrowheads="1"/>
          </p:cNvSpPr>
          <p:nvPr/>
        </p:nvSpPr>
        <p:spPr bwMode="auto">
          <a:xfrm>
            <a:off x="7959110" y="228356"/>
            <a:ext cx="288032"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dirty="0">
                <a:solidFill>
                  <a:schemeClr val="bg1">
                    <a:lumMod val="50000"/>
                  </a:schemeClr>
                </a:solidFill>
                <a:latin typeface="微软雅黑" panose="020B0503020204020204" pitchFamily="34" charset="-122"/>
                <a:ea typeface="微软雅黑" panose="020B0503020204020204" pitchFamily="34" charset="-122"/>
              </a:rPr>
              <a:t>科研成果</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52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52000">
                                          <p:cBhvr additive="base">
                                            <p:cTn id="7" dur="500" fill="hold"/>
                                            <p:tgtEl>
                                              <p:spTgt spid="35"/>
                                            </p:tgtEl>
                                            <p:attrNameLst>
                                              <p:attrName>ppt_x</p:attrName>
                                            </p:attrNameLst>
                                          </p:cBhvr>
                                          <p:tavLst>
                                            <p:tav tm="0">
                                              <p:val>
                                                <p:strVal val="1+#ppt_w/2"/>
                                              </p:val>
                                            </p:tav>
                                            <p:tav tm="100000">
                                              <p:val>
                                                <p:strVal val="#ppt_x"/>
                                              </p:val>
                                            </p:tav>
                                          </p:tavLst>
                                        </p:anim>
                                        <p:anim calcmode="lin" valueType="num" p14:bounceEnd="52000">
                                          <p:cBhvr additive="base">
                                            <p:cTn id="8" dur="5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14:presetBounceEnd="52000">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14:bounceEnd="52000">
                                          <p:cBhvr additive="base">
                                            <p:cTn id="11" dur="500" fill="hold"/>
                                            <p:tgtEl>
                                              <p:spTgt spid="32"/>
                                            </p:tgtEl>
                                            <p:attrNameLst>
                                              <p:attrName>ppt_x</p:attrName>
                                            </p:attrNameLst>
                                          </p:cBhvr>
                                          <p:tavLst>
                                            <p:tav tm="0">
                                              <p:val>
                                                <p:strVal val="0-#ppt_w/2"/>
                                              </p:val>
                                            </p:tav>
                                            <p:tav tm="100000">
                                              <p:val>
                                                <p:strVal val="#ppt_x"/>
                                              </p:val>
                                            </p:tav>
                                          </p:tavLst>
                                        </p:anim>
                                        <p:anim calcmode="lin" valueType="num" p14:bounceEnd="52000">
                                          <p:cBhvr additive="base">
                                            <p:cTn id="12" dur="50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14:presetBounceEnd="52000">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14:bounceEnd="52000">
                                          <p:cBhvr additive="base">
                                            <p:cTn id="15" dur="500" fill="hold"/>
                                            <p:tgtEl>
                                              <p:spTgt spid="41"/>
                                            </p:tgtEl>
                                            <p:attrNameLst>
                                              <p:attrName>ppt_x</p:attrName>
                                            </p:attrNameLst>
                                          </p:cBhvr>
                                          <p:tavLst>
                                            <p:tav tm="0">
                                              <p:val>
                                                <p:strVal val="0-#ppt_w/2"/>
                                              </p:val>
                                            </p:tav>
                                            <p:tav tm="100000">
                                              <p:val>
                                                <p:strVal val="#ppt_x"/>
                                              </p:val>
                                            </p:tav>
                                          </p:tavLst>
                                        </p:anim>
                                        <p:anim calcmode="lin" valueType="num" p14:bounceEnd="52000">
                                          <p:cBhvr additive="base">
                                            <p:cTn id="16" dur="5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14:presetBounceEnd="52000">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14:bounceEnd="52000">
                                          <p:cBhvr additive="base">
                                            <p:cTn id="19" dur="500" fill="hold"/>
                                            <p:tgtEl>
                                              <p:spTgt spid="38"/>
                                            </p:tgtEl>
                                            <p:attrNameLst>
                                              <p:attrName>ppt_x</p:attrName>
                                            </p:attrNameLst>
                                          </p:cBhvr>
                                          <p:tavLst>
                                            <p:tav tm="0">
                                              <p:val>
                                                <p:strVal val="1+#ppt_w/2"/>
                                              </p:val>
                                            </p:tav>
                                            <p:tav tm="100000">
                                              <p:val>
                                                <p:strVal val="#ppt_x"/>
                                              </p:val>
                                            </p:tav>
                                          </p:tavLst>
                                        </p:anim>
                                        <p:anim calcmode="lin" valueType="num" p14:bounceEnd="52000">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randombar(horizontal)">
                                          <p:cBhvr>
                                            <p:cTn id="24" dur="500"/>
                                            <p:tgtEl>
                                              <p:spTgt spid="44"/>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randombar(horizontal)">
                                          <p:cBhvr>
                                            <p:cTn id="28" dur="500"/>
                                            <p:tgtEl>
                                              <p:spTgt spid="45"/>
                                            </p:tgtEl>
                                          </p:cBhvr>
                                        </p:animEffect>
                                      </p:childTnLst>
                                    </p:cTn>
                                  </p:par>
                                </p:childTnLst>
                              </p:cTn>
                            </p:par>
                            <p:par>
                              <p:cTn id="29" fill="hold">
                                <p:stCondLst>
                                  <p:cond delay="1500"/>
                                </p:stCondLst>
                                <p:childTnLst>
                                  <p:par>
                                    <p:cTn id="30" presetID="14" presetClass="entr" presetSubtype="10"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randombar(horizontal)">
                                          <p:cBhvr>
                                            <p:cTn id="32" dur="500"/>
                                            <p:tgtEl>
                                              <p:spTgt spid="46"/>
                                            </p:tgtEl>
                                          </p:cBhvr>
                                        </p:animEffect>
                                      </p:childTnLst>
                                    </p:cTn>
                                  </p:par>
                                </p:childTnLst>
                              </p:cTn>
                            </p:par>
                            <p:par>
                              <p:cTn id="33" fill="hold">
                                <p:stCondLst>
                                  <p:cond delay="2000"/>
                                </p:stCondLst>
                                <p:childTnLst>
                                  <p:par>
                                    <p:cTn id="34" presetID="14" presetClass="entr" presetSubtype="1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randombar(horizontal)">
                                          <p:cBhvr>
                                            <p:cTn id="36" dur="500"/>
                                            <p:tgtEl>
                                              <p:spTgt spid="47"/>
                                            </p:tgtEl>
                                          </p:cBhvr>
                                        </p:animEffect>
                                      </p:childTnLst>
                                    </p:cTn>
                                  </p:par>
                                </p:childTnLst>
                              </p:cTn>
                            </p:par>
                            <p:par>
                              <p:cTn id="37" fill="hold">
                                <p:stCondLst>
                                  <p:cond delay="2500"/>
                                </p:stCondLst>
                                <p:childTnLst>
                                  <p:par>
                                    <p:cTn id="38" presetID="14" presetClass="entr" presetSubtype="10"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randombar(horizontal)">
                                          <p:cBhvr>
                                            <p:cTn id="40" dur="500"/>
                                            <p:tgtEl>
                                              <p:spTgt spid="48"/>
                                            </p:tgtEl>
                                          </p:cBhvr>
                                        </p:animEffect>
                                      </p:childTnLst>
                                    </p:cTn>
                                  </p:par>
                                </p:childTnLst>
                              </p:cTn>
                            </p:par>
                            <p:par>
                              <p:cTn id="41" fill="hold">
                                <p:stCondLst>
                                  <p:cond delay="3000"/>
                                </p:stCondLst>
                                <p:childTnLst>
                                  <p:par>
                                    <p:cTn id="42" presetID="14" presetClass="entr" presetSubtype="10"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randombar(horizontal)">
                                          <p:cBhvr>
                                            <p:cTn id="44" dur="500"/>
                                            <p:tgtEl>
                                              <p:spTgt spid="49"/>
                                            </p:tgtEl>
                                          </p:cBhvr>
                                        </p:animEffect>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randombar(horizontal)">
                                          <p:cBhvr>
                                            <p:cTn id="48" dur="500"/>
                                            <p:tgtEl>
                                              <p:spTgt spid="50"/>
                                            </p:tgtEl>
                                          </p:cBhvr>
                                        </p:animEffect>
                                      </p:childTnLst>
                                    </p:cTn>
                                  </p:par>
                                </p:childTnLst>
                              </p:cTn>
                            </p:par>
                            <p:par>
                              <p:cTn id="49" fill="hold">
                                <p:stCondLst>
                                  <p:cond delay="4000"/>
                                </p:stCondLst>
                                <p:childTnLst>
                                  <p:par>
                                    <p:cTn id="50" presetID="14" presetClass="entr" presetSubtype="10"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randombar(horizontal)">
                                          <p:cBhvr>
                                            <p:cTn id="52" dur="500"/>
                                            <p:tgtEl>
                                              <p:spTgt spid="51"/>
                                            </p:tgtEl>
                                          </p:cBhvr>
                                        </p:animEffect>
                                      </p:childTnLst>
                                    </p:cTn>
                                  </p:par>
                                </p:childTnLst>
                              </p:cTn>
                            </p:par>
                            <p:par>
                              <p:cTn id="53" fill="hold">
                                <p:stCondLst>
                                  <p:cond delay="4500"/>
                                </p:stCondLst>
                                <p:childTnLst>
                                  <p:par>
                                    <p:cTn id="54" presetID="2" presetClass="entr" presetSubtype="8" fill="hold" grpId="0" nodeType="afterEffect">
                                      <p:stCondLst>
                                        <p:cond delay="0"/>
                                      </p:stCondLst>
                                      <p:childTnLst>
                                        <p:set>
                                          <p:cBhvr>
                                            <p:cTn id="55" dur="1" fill="hold">
                                              <p:stCondLst>
                                                <p:cond delay="0"/>
                                              </p:stCondLst>
                                            </p:cTn>
                                            <p:tgtEl>
                                              <p:spTgt spid="52"/>
                                            </p:tgtEl>
                                            <p:attrNameLst>
                                              <p:attrName>style.visibility</p:attrName>
                                            </p:attrNameLst>
                                          </p:cBhvr>
                                          <p:to>
                                            <p:strVal val="visible"/>
                                          </p:to>
                                        </p:set>
                                        <p:anim calcmode="lin" valueType="num">
                                          <p:cBhvr additive="base">
                                            <p:cTn id="56" dur="500" fill="hold"/>
                                            <p:tgtEl>
                                              <p:spTgt spid="52"/>
                                            </p:tgtEl>
                                            <p:attrNameLst>
                                              <p:attrName>ppt_x</p:attrName>
                                            </p:attrNameLst>
                                          </p:cBhvr>
                                          <p:tavLst>
                                            <p:tav tm="0">
                                              <p:val>
                                                <p:strVal val="0-#ppt_w/2"/>
                                              </p:val>
                                            </p:tav>
                                            <p:tav tm="100000">
                                              <p:val>
                                                <p:strVal val="#ppt_x"/>
                                              </p:val>
                                            </p:tav>
                                          </p:tavLst>
                                        </p:anim>
                                        <p:anim calcmode="lin" valueType="num">
                                          <p:cBhvr additive="base">
                                            <p:cTn id="57" dur="500" fill="hold"/>
                                            <p:tgtEl>
                                              <p:spTgt spid="52"/>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53"/>
                                            </p:tgtEl>
                                            <p:attrNameLst>
                                              <p:attrName>style.visibility</p:attrName>
                                            </p:attrNameLst>
                                          </p:cBhvr>
                                          <p:to>
                                            <p:strVal val="visible"/>
                                          </p:to>
                                        </p:set>
                                        <p:anim calcmode="lin" valueType="num">
                                          <p:cBhvr additive="base">
                                            <p:cTn id="60" dur="500" fill="hold"/>
                                            <p:tgtEl>
                                              <p:spTgt spid="53"/>
                                            </p:tgtEl>
                                            <p:attrNameLst>
                                              <p:attrName>ppt_x</p:attrName>
                                            </p:attrNameLst>
                                          </p:cBhvr>
                                          <p:tavLst>
                                            <p:tav tm="0">
                                              <p:val>
                                                <p:strVal val="1+#ppt_w/2"/>
                                              </p:val>
                                            </p:tav>
                                            <p:tav tm="100000">
                                              <p:val>
                                                <p:strVal val="#ppt_x"/>
                                              </p:val>
                                            </p:tav>
                                          </p:tavLst>
                                        </p:anim>
                                        <p:anim calcmode="lin" valueType="num">
                                          <p:cBhvr additive="base">
                                            <p:cTn id="61" dur="500" fill="hold"/>
                                            <p:tgtEl>
                                              <p:spTgt spid="53"/>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additive="base">
                                            <p:cTn id="64" dur="500" fill="hold"/>
                                            <p:tgtEl>
                                              <p:spTgt spid="54"/>
                                            </p:tgtEl>
                                            <p:attrNameLst>
                                              <p:attrName>ppt_x</p:attrName>
                                            </p:attrNameLst>
                                          </p:cBhvr>
                                          <p:tavLst>
                                            <p:tav tm="0">
                                              <p:val>
                                                <p:strVal val="1+#ppt_w/2"/>
                                              </p:val>
                                            </p:tav>
                                            <p:tav tm="100000">
                                              <p:val>
                                                <p:strVal val="#ppt_x"/>
                                              </p:val>
                                            </p:tav>
                                          </p:tavLst>
                                        </p:anim>
                                        <p:anim calcmode="lin" valueType="num">
                                          <p:cBhvr additive="base">
                                            <p:cTn id="65" dur="500" fill="hold"/>
                                            <p:tgtEl>
                                              <p:spTgt spid="54"/>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55"/>
                                            </p:tgtEl>
                                            <p:attrNameLst>
                                              <p:attrName>style.visibility</p:attrName>
                                            </p:attrNameLst>
                                          </p:cBhvr>
                                          <p:to>
                                            <p:strVal val="visible"/>
                                          </p:to>
                                        </p:set>
                                        <p:anim calcmode="lin" valueType="num">
                                          <p:cBhvr additive="base">
                                            <p:cTn id="68" dur="500" fill="hold"/>
                                            <p:tgtEl>
                                              <p:spTgt spid="55"/>
                                            </p:tgtEl>
                                            <p:attrNameLst>
                                              <p:attrName>ppt_x</p:attrName>
                                            </p:attrNameLst>
                                          </p:cBhvr>
                                          <p:tavLst>
                                            <p:tav tm="0">
                                              <p:val>
                                                <p:strVal val="0-#ppt_w/2"/>
                                              </p:val>
                                            </p:tav>
                                            <p:tav tm="100000">
                                              <p:val>
                                                <p:strVal val="#ppt_x"/>
                                              </p:val>
                                            </p:tav>
                                          </p:tavLst>
                                        </p:anim>
                                        <p:anim calcmode="lin" valueType="num">
                                          <p:cBhvr additive="base">
                                            <p:cTn id="69" dur="500" fill="hold"/>
                                            <p:tgtEl>
                                              <p:spTgt spid="55"/>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30"/>
                                            </p:tgtEl>
                                            <p:attrNameLst>
                                              <p:attrName>ppt_y</p:attrName>
                                            </p:attrNameLst>
                                          </p:cBhvr>
                                          <p:tavLst>
                                            <p:tav tm="0">
                                              <p:val>
                                                <p:strVal val="#ppt_y"/>
                                              </p:val>
                                            </p:tav>
                                            <p:tav tm="100000">
                                              <p:val>
                                                <p:strVal val="#ppt_y"/>
                                              </p:val>
                                            </p:tav>
                                          </p:tavLst>
                                        </p:anim>
                                        <p:anim calcmode="lin" valueType="num">
                                          <p:cBhvr>
                                            <p:cTn id="75"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30"/>
                                            </p:tgtEl>
                                          </p:cBhvr>
                                        </p:animEffect>
                                      </p:childTnLst>
                                    </p:cTn>
                                  </p:par>
                                </p:childTnLst>
                              </p:cTn>
                            </p:par>
                            <p:par>
                              <p:cTn id="78" fill="hold">
                                <p:stCondLst>
                                  <p:cond delay="6400"/>
                                </p:stCondLst>
                                <p:childTnLst>
                                  <p:par>
                                    <p:cTn id="79" presetID="16" presetClass="entr" presetSubtype="21" fill="hold" grpId="0" nodeType="after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barn(inVertical)">
                                          <p:cBhvr>
                                            <p:cTn id="8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P spid="52" grpId="0"/>
          <p:bldP spid="53" grpId="0"/>
          <p:bldP spid="54" grpId="0"/>
          <p:bldP spid="55"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0-#ppt_w/2"/>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4" presetClass="entr" presetSubtype="10" fill="hold" grpId="0"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randombar(horizontal)">
                                          <p:cBhvr>
                                            <p:cTn id="24" dur="500"/>
                                            <p:tgtEl>
                                              <p:spTgt spid="44"/>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randombar(horizontal)">
                                          <p:cBhvr>
                                            <p:cTn id="28" dur="500"/>
                                            <p:tgtEl>
                                              <p:spTgt spid="45"/>
                                            </p:tgtEl>
                                          </p:cBhvr>
                                        </p:animEffect>
                                      </p:childTnLst>
                                    </p:cTn>
                                  </p:par>
                                </p:childTnLst>
                              </p:cTn>
                            </p:par>
                            <p:par>
                              <p:cTn id="29" fill="hold">
                                <p:stCondLst>
                                  <p:cond delay="1500"/>
                                </p:stCondLst>
                                <p:childTnLst>
                                  <p:par>
                                    <p:cTn id="30" presetID="14" presetClass="entr" presetSubtype="10"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randombar(horizontal)">
                                          <p:cBhvr>
                                            <p:cTn id="32" dur="500"/>
                                            <p:tgtEl>
                                              <p:spTgt spid="46"/>
                                            </p:tgtEl>
                                          </p:cBhvr>
                                        </p:animEffect>
                                      </p:childTnLst>
                                    </p:cTn>
                                  </p:par>
                                </p:childTnLst>
                              </p:cTn>
                            </p:par>
                            <p:par>
                              <p:cTn id="33" fill="hold">
                                <p:stCondLst>
                                  <p:cond delay="2000"/>
                                </p:stCondLst>
                                <p:childTnLst>
                                  <p:par>
                                    <p:cTn id="34" presetID="14" presetClass="entr" presetSubtype="1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randombar(horizontal)">
                                          <p:cBhvr>
                                            <p:cTn id="36" dur="500"/>
                                            <p:tgtEl>
                                              <p:spTgt spid="47"/>
                                            </p:tgtEl>
                                          </p:cBhvr>
                                        </p:animEffect>
                                      </p:childTnLst>
                                    </p:cTn>
                                  </p:par>
                                </p:childTnLst>
                              </p:cTn>
                            </p:par>
                            <p:par>
                              <p:cTn id="37" fill="hold">
                                <p:stCondLst>
                                  <p:cond delay="2500"/>
                                </p:stCondLst>
                                <p:childTnLst>
                                  <p:par>
                                    <p:cTn id="38" presetID="14" presetClass="entr" presetSubtype="10"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randombar(horizontal)">
                                          <p:cBhvr>
                                            <p:cTn id="40" dur="500"/>
                                            <p:tgtEl>
                                              <p:spTgt spid="48"/>
                                            </p:tgtEl>
                                          </p:cBhvr>
                                        </p:animEffect>
                                      </p:childTnLst>
                                    </p:cTn>
                                  </p:par>
                                </p:childTnLst>
                              </p:cTn>
                            </p:par>
                            <p:par>
                              <p:cTn id="41" fill="hold">
                                <p:stCondLst>
                                  <p:cond delay="3000"/>
                                </p:stCondLst>
                                <p:childTnLst>
                                  <p:par>
                                    <p:cTn id="42" presetID="14" presetClass="entr" presetSubtype="10"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randombar(horizontal)">
                                          <p:cBhvr>
                                            <p:cTn id="44" dur="500"/>
                                            <p:tgtEl>
                                              <p:spTgt spid="49"/>
                                            </p:tgtEl>
                                          </p:cBhvr>
                                        </p:animEffect>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randombar(horizontal)">
                                          <p:cBhvr>
                                            <p:cTn id="48" dur="500"/>
                                            <p:tgtEl>
                                              <p:spTgt spid="50"/>
                                            </p:tgtEl>
                                          </p:cBhvr>
                                        </p:animEffect>
                                      </p:childTnLst>
                                    </p:cTn>
                                  </p:par>
                                </p:childTnLst>
                              </p:cTn>
                            </p:par>
                            <p:par>
                              <p:cTn id="49" fill="hold">
                                <p:stCondLst>
                                  <p:cond delay="4000"/>
                                </p:stCondLst>
                                <p:childTnLst>
                                  <p:par>
                                    <p:cTn id="50" presetID="14" presetClass="entr" presetSubtype="10"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randombar(horizontal)">
                                          <p:cBhvr>
                                            <p:cTn id="52" dur="500"/>
                                            <p:tgtEl>
                                              <p:spTgt spid="51"/>
                                            </p:tgtEl>
                                          </p:cBhvr>
                                        </p:animEffect>
                                      </p:childTnLst>
                                    </p:cTn>
                                  </p:par>
                                </p:childTnLst>
                              </p:cTn>
                            </p:par>
                            <p:par>
                              <p:cTn id="53" fill="hold">
                                <p:stCondLst>
                                  <p:cond delay="4500"/>
                                </p:stCondLst>
                                <p:childTnLst>
                                  <p:par>
                                    <p:cTn id="54" presetID="2" presetClass="entr" presetSubtype="8" fill="hold" grpId="0" nodeType="afterEffect">
                                      <p:stCondLst>
                                        <p:cond delay="0"/>
                                      </p:stCondLst>
                                      <p:childTnLst>
                                        <p:set>
                                          <p:cBhvr>
                                            <p:cTn id="55" dur="1" fill="hold">
                                              <p:stCondLst>
                                                <p:cond delay="0"/>
                                              </p:stCondLst>
                                            </p:cTn>
                                            <p:tgtEl>
                                              <p:spTgt spid="52"/>
                                            </p:tgtEl>
                                            <p:attrNameLst>
                                              <p:attrName>style.visibility</p:attrName>
                                            </p:attrNameLst>
                                          </p:cBhvr>
                                          <p:to>
                                            <p:strVal val="visible"/>
                                          </p:to>
                                        </p:set>
                                        <p:anim calcmode="lin" valueType="num">
                                          <p:cBhvr additive="base">
                                            <p:cTn id="56" dur="500" fill="hold"/>
                                            <p:tgtEl>
                                              <p:spTgt spid="52"/>
                                            </p:tgtEl>
                                            <p:attrNameLst>
                                              <p:attrName>ppt_x</p:attrName>
                                            </p:attrNameLst>
                                          </p:cBhvr>
                                          <p:tavLst>
                                            <p:tav tm="0">
                                              <p:val>
                                                <p:strVal val="0-#ppt_w/2"/>
                                              </p:val>
                                            </p:tav>
                                            <p:tav tm="100000">
                                              <p:val>
                                                <p:strVal val="#ppt_x"/>
                                              </p:val>
                                            </p:tav>
                                          </p:tavLst>
                                        </p:anim>
                                        <p:anim calcmode="lin" valueType="num">
                                          <p:cBhvr additive="base">
                                            <p:cTn id="57" dur="500" fill="hold"/>
                                            <p:tgtEl>
                                              <p:spTgt spid="52"/>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53"/>
                                            </p:tgtEl>
                                            <p:attrNameLst>
                                              <p:attrName>style.visibility</p:attrName>
                                            </p:attrNameLst>
                                          </p:cBhvr>
                                          <p:to>
                                            <p:strVal val="visible"/>
                                          </p:to>
                                        </p:set>
                                        <p:anim calcmode="lin" valueType="num">
                                          <p:cBhvr additive="base">
                                            <p:cTn id="60" dur="500" fill="hold"/>
                                            <p:tgtEl>
                                              <p:spTgt spid="53"/>
                                            </p:tgtEl>
                                            <p:attrNameLst>
                                              <p:attrName>ppt_x</p:attrName>
                                            </p:attrNameLst>
                                          </p:cBhvr>
                                          <p:tavLst>
                                            <p:tav tm="0">
                                              <p:val>
                                                <p:strVal val="1+#ppt_w/2"/>
                                              </p:val>
                                            </p:tav>
                                            <p:tav tm="100000">
                                              <p:val>
                                                <p:strVal val="#ppt_x"/>
                                              </p:val>
                                            </p:tav>
                                          </p:tavLst>
                                        </p:anim>
                                        <p:anim calcmode="lin" valueType="num">
                                          <p:cBhvr additive="base">
                                            <p:cTn id="61" dur="500" fill="hold"/>
                                            <p:tgtEl>
                                              <p:spTgt spid="53"/>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additive="base">
                                            <p:cTn id="64" dur="500" fill="hold"/>
                                            <p:tgtEl>
                                              <p:spTgt spid="54"/>
                                            </p:tgtEl>
                                            <p:attrNameLst>
                                              <p:attrName>ppt_x</p:attrName>
                                            </p:attrNameLst>
                                          </p:cBhvr>
                                          <p:tavLst>
                                            <p:tav tm="0">
                                              <p:val>
                                                <p:strVal val="1+#ppt_w/2"/>
                                              </p:val>
                                            </p:tav>
                                            <p:tav tm="100000">
                                              <p:val>
                                                <p:strVal val="#ppt_x"/>
                                              </p:val>
                                            </p:tav>
                                          </p:tavLst>
                                        </p:anim>
                                        <p:anim calcmode="lin" valueType="num">
                                          <p:cBhvr additive="base">
                                            <p:cTn id="65" dur="500" fill="hold"/>
                                            <p:tgtEl>
                                              <p:spTgt spid="54"/>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55"/>
                                            </p:tgtEl>
                                            <p:attrNameLst>
                                              <p:attrName>style.visibility</p:attrName>
                                            </p:attrNameLst>
                                          </p:cBhvr>
                                          <p:to>
                                            <p:strVal val="visible"/>
                                          </p:to>
                                        </p:set>
                                        <p:anim calcmode="lin" valueType="num">
                                          <p:cBhvr additive="base">
                                            <p:cTn id="68" dur="500" fill="hold"/>
                                            <p:tgtEl>
                                              <p:spTgt spid="55"/>
                                            </p:tgtEl>
                                            <p:attrNameLst>
                                              <p:attrName>ppt_x</p:attrName>
                                            </p:attrNameLst>
                                          </p:cBhvr>
                                          <p:tavLst>
                                            <p:tav tm="0">
                                              <p:val>
                                                <p:strVal val="0-#ppt_w/2"/>
                                              </p:val>
                                            </p:tav>
                                            <p:tav tm="100000">
                                              <p:val>
                                                <p:strVal val="#ppt_x"/>
                                              </p:val>
                                            </p:tav>
                                          </p:tavLst>
                                        </p:anim>
                                        <p:anim calcmode="lin" valueType="num">
                                          <p:cBhvr additive="base">
                                            <p:cTn id="69" dur="500" fill="hold"/>
                                            <p:tgtEl>
                                              <p:spTgt spid="55"/>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30"/>
                                            </p:tgtEl>
                                            <p:attrNameLst>
                                              <p:attrName>ppt_y</p:attrName>
                                            </p:attrNameLst>
                                          </p:cBhvr>
                                          <p:tavLst>
                                            <p:tav tm="0">
                                              <p:val>
                                                <p:strVal val="#ppt_y"/>
                                              </p:val>
                                            </p:tav>
                                            <p:tav tm="100000">
                                              <p:val>
                                                <p:strVal val="#ppt_y"/>
                                              </p:val>
                                            </p:tav>
                                          </p:tavLst>
                                        </p:anim>
                                        <p:anim calcmode="lin" valueType="num">
                                          <p:cBhvr>
                                            <p:cTn id="75"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30"/>
                                            </p:tgtEl>
                                          </p:cBhvr>
                                        </p:animEffect>
                                      </p:childTnLst>
                                    </p:cTn>
                                  </p:par>
                                </p:childTnLst>
                              </p:cTn>
                            </p:par>
                            <p:par>
                              <p:cTn id="78" fill="hold">
                                <p:stCondLst>
                                  <p:cond delay="6400"/>
                                </p:stCondLst>
                                <p:childTnLst>
                                  <p:par>
                                    <p:cTn id="79" presetID="16" presetClass="entr" presetSubtype="21" fill="hold" grpId="0" nodeType="after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barn(inVertical)">
                                          <p:cBhvr>
                                            <p:cTn id="8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P spid="52" grpId="0"/>
          <p:bldP spid="53" grpId="0"/>
          <p:bldP spid="54" grpId="0"/>
          <p:bldP spid="55" grpId="0"/>
          <p:bldP spid="30" grpId="0"/>
          <p:bldP spid="31"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图片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698" y="1701628"/>
            <a:ext cx="2014591" cy="122736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dministrator\Desktop\图片1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5698" y="3747318"/>
            <a:ext cx="2047915" cy="9846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istrator\Desktop\图片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85829" y="2715766"/>
            <a:ext cx="2062635" cy="1160526"/>
          </a:xfrm>
          <a:prstGeom prst="rect">
            <a:avLst/>
          </a:prstGeom>
          <a:noFill/>
          <a:extLst>
            <a:ext uri="{909E8E84-426E-40DD-AFC4-6F175D3DCCD1}">
              <a14:hiddenFill xmlns:a14="http://schemas.microsoft.com/office/drawing/2010/main">
                <a:solidFill>
                  <a:srgbClr val="FFFFFF"/>
                </a:solidFill>
              </a14:hiddenFill>
            </a:ext>
          </a:extLst>
        </p:spPr>
      </p:pic>
      <p:sp>
        <p:nvSpPr>
          <p:cNvPr id="77" name="文本框 2"/>
          <p:cNvSpPr txBox="1">
            <a:spLocks noChangeArrowheads="1"/>
          </p:cNvSpPr>
          <p:nvPr/>
        </p:nvSpPr>
        <p:spPr bwMode="auto">
          <a:xfrm>
            <a:off x="735698" y="1226815"/>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工作项目展示</a:t>
            </a:r>
          </a:p>
        </p:txBody>
      </p:sp>
      <p:pic>
        <p:nvPicPr>
          <p:cNvPr id="3076" name="Picture 4" descr="E:\ufeils\ppt\PIC\欧美时尚大片\image 639.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44808" y="1828118"/>
            <a:ext cx="5819775" cy="4819651"/>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组合 18"/>
          <p:cNvGrpSpPr/>
          <p:nvPr/>
        </p:nvGrpSpPr>
        <p:grpSpPr>
          <a:xfrm>
            <a:off x="4073053" y="583065"/>
            <a:ext cx="343725" cy="343724"/>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 name="椭圆 2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2" name="组合 21"/>
          <p:cNvGrpSpPr/>
          <p:nvPr/>
        </p:nvGrpSpPr>
        <p:grpSpPr>
          <a:xfrm>
            <a:off x="2476602" y="1262143"/>
            <a:ext cx="218415" cy="21841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5" name="椭圆 24"/>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1" name="组合 50"/>
          <p:cNvGrpSpPr/>
          <p:nvPr/>
        </p:nvGrpSpPr>
        <p:grpSpPr>
          <a:xfrm>
            <a:off x="1944938" y="1407331"/>
            <a:ext cx="221831" cy="221831"/>
            <a:chOff x="5252030" y="2008764"/>
            <a:chExt cx="809336" cy="809336"/>
          </a:xfrm>
          <a:solidFill>
            <a:srgbClr val="1B4C98"/>
          </a:solidFill>
        </p:grpSpPr>
        <p:sp>
          <p:nvSpPr>
            <p:cNvPr id="52" name="椭圆 5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3" name="椭圆 5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矩形 75"/>
          <p:cNvSpPr/>
          <p:nvPr/>
        </p:nvSpPr>
        <p:spPr>
          <a:xfrm>
            <a:off x="691091" y="771550"/>
            <a:ext cx="5337237" cy="584775"/>
          </a:xfrm>
          <a:prstGeom prst="rect">
            <a:avLst/>
          </a:prstGeom>
        </p:spPr>
        <p:txBody>
          <a:bodyPr wrap="square">
            <a:spAutoFit/>
          </a:bodyPr>
          <a:lstStyle/>
          <a:p>
            <a:r>
              <a:rPr lang="en-US" altLang="zh-CN" sz="3200" b="1" dirty="0">
                <a:solidFill>
                  <a:srgbClr val="1B4C98"/>
                </a:solidFill>
                <a:latin typeface="N.O.- Movement" pitchFamily="2" charset="0"/>
              </a:rPr>
              <a:t>PROJECT DISPLAY</a:t>
            </a:r>
            <a:endParaRPr lang="zh-CN" altLang="en-US" sz="3200" b="1" dirty="0">
              <a:solidFill>
                <a:srgbClr val="1B4C98"/>
              </a:solidFill>
              <a:latin typeface="N.O.- Movement" pitchFamily="2" charset="0"/>
            </a:endParaRPr>
          </a:p>
        </p:txBody>
      </p:sp>
      <p:sp>
        <p:nvSpPr>
          <p:cNvPr id="41" name="矩形 40"/>
          <p:cNvSpPr/>
          <p:nvPr/>
        </p:nvSpPr>
        <p:spPr>
          <a:xfrm>
            <a:off x="3599536" y="1928818"/>
            <a:ext cx="954089" cy="323157"/>
          </a:xfrm>
          <a:prstGeom prst="rect">
            <a:avLst/>
          </a:prstGeom>
        </p:spPr>
        <p:txBody>
          <a:bodyPr wrap="none" lIns="91431" tIns="45716" rIns="91431" bIns="45716">
            <a:spAutoFit/>
          </a:bodyPr>
          <a:lstStyle/>
          <a:p>
            <a:r>
              <a:rPr lang="zh-CN" altLang="en-US" sz="1500" b="1" dirty="0">
                <a:solidFill>
                  <a:srgbClr val="1B4C98"/>
                </a:solidFill>
                <a:latin typeface="微软雅黑" panose="020B0503020204020204" pitchFamily="34" charset="-122"/>
                <a:ea typeface="微软雅黑" panose="020B0503020204020204" pitchFamily="34" charset="-122"/>
              </a:rPr>
              <a:t>添加标题</a:t>
            </a:r>
          </a:p>
        </p:txBody>
      </p:sp>
      <p:sp>
        <p:nvSpPr>
          <p:cNvPr id="57" name="矩形 47"/>
          <p:cNvSpPr>
            <a:spLocks noChangeArrowheads="1"/>
          </p:cNvSpPr>
          <p:nvPr/>
        </p:nvSpPr>
        <p:spPr bwMode="auto">
          <a:xfrm>
            <a:off x="3570194" y="2161546"/>
            <a:ext cx="2545563" cy="553990"/>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defTabSz="91440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rPr>
              <a:t>点击输入简要文字内容，文字内容需概括精炼，不用多余的文字修饰。</a:t>
            </a:r>
            <a:endPar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58" name="组合 57"/>
          <p:cNvGrpSpPr/>
          <p:nvPr/>
        </p:nvGrpSpPr>
        <p:grpSpPr>
          <a:xfrm>
            <a:off x="2627784" y="1856810"/>
            <a:ext cx="858956" cy="858956"/>
            <a:chOff x="3989630" y="984316"/>
            <a:chExt cx="858956" cy="858956"/>
          </a:xfrm>
        </p:grpSpPr>
        <p:grpSp>
          <p:nvGrpSpPr>
            <p:cNvPr id="59" name="组合 58"/>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grpSp>
          <p:nvGrpSpPr>
            <p:cNvPr id="60" name="组合 54"/>
            <p:cNvGrpSpPr>
              <a:grpSpLocks noChangeAspect="1"/>
            </p:cNvGrpSpPr>
            <p:nvPr/>
          </p:nvGrpSpPr>
          <p:grpSpPr bwMode="auto">
            <a:xfrm>
              <a:off x="4230408" y="1145668"/>
              <a:ext cx="389996" cy="469766"/>
              <a:chOff x="3452849" y="2667439"/>
              <a:chExt cx="239345" cy="288607"/>
            </a:xfrm>
          </p:grpSpPr>
          <p:sp>
            <p:nvSpPr>
              <p:cNvPr id="61"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1B4C98"/>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1B4C98"/>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70" name="组合 69"/>
          <p:cNvGrpSpPr/>
          <p:nvPr/>
        </p:nvGrpSpPr>
        <p:grpSpPr>
          <a:xfrm>
            <a:off x="6228184" y="2864922"/>
            <a:ext cx="858956" cy="858956"/>
            <a:chOff x="4716016" y="2993953"/>
            <a:chExt cx="858956" cy="858956"/>
          </a:xfrm>
        </p:grpSpPr>
        <p:grpSp>
          <p:nvGrpSpPr>
            <p:cNvPr id="71" name="组合 70"/>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sp>
          <p:nvSpPr>
            <p:cNvPr id="72"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rgbClr val="1B4C98"/>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75" name="组合 74"/>
          <p:cNvGrpSpPr/>
          <p:nvPr/>
        </p:nvGrpSpPr>
        <p:grpSpPr>
          <a:xfrm>
            <a:off x="2652992" y="3795886"/>
            <a:ext cx="858956" cy="858956"/>
            <a:chOff x="3996846" y="3864636"/>
            <a:chExt cx="858956" cy="858956"/>
          </a:xfrm>
        </p:grpSpPr>
        <p:grpSp>
          <p:nvGrpSpPr>
            <p:cNvPr id="78" name="组合 77"/>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81" name="椭圆 8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sp>
          <p:nvSpPr>
            <p:cNvPr id="79"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1B4C98"/>
            </a:solidFill>
            <a:ln>
              <a:noFill/>
            </a:ln>
          </p:spPr>
          <p:txBody>
            <a:bodyPr lIns="121920" tIns="60960" rIns="121920" bIns="60960"/>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84" name="矩形 83"/>
          <p:cNvSpPr/>
          <p:nvPr/>
        </p:nvSpPr>
        <p:spPr>
          <a:xfrm>
            <a:off x="3620988" y="2899009"/>
            <a:ext cx="954089" cy="323157"/>
          </a:xfrm>
          <a:prstGeom prst="rect">
            <a:avLst/>
          </a:prstGeom>
        </p:spPr>
        <p:txBody>
          <a:bodyPr wrap="none" lIns="91431" tIns="45716" rIns="91431" bIns="45716">
            <a:spAutoFit/>
          </a:bodyPr>
          <a:lstStyle/>
          <a:p>
            <a:r>
              <a:rPr lang="zh-CN" altLang="en-US" sz="1500" b="1" dirty="0">
                <a:solidFill>
                  <a:srgbClr val="1B4C98"/>
                </a:solidFill>
                <a:latin typeface="微软雅黑" panose="020B0503020204020204" pitchFamily="34" charset="-122"/>
                <a:ea typeface="微软雅黑" panose="020B0503020204020204" pitchFamily="34" charset="-122"/>
              </a:rPr>
              <a:t>添加标题</a:t>
            </a:r>
          </a:p>
        </p:txBody>
      </p:sp>
      <p:sp>
        <p:nvSpPr>
          <p:cNvPr id="85" name="矩形 47"/>
          <p:cNvSpPr>
            <a:spLocks noChangeArrowheads="1"/>
          </p:cNvSpPr>
          <p:nvPr/>
        </p:nvSpPr>
        <p:spPr bwMode="auto">
          <a:xfrm>
            <a:off x="3591646" y="3131737"/>
            <a:ext cx="2545563" cy="553990"/>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defTabSz="91440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rPr>
              <a:t>点击输入简要文字内容，文字内容需概括精炼，不用多余的文字修饰。</a:t>
            </a:r>
            <a:endPar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
        <p:nvSpPr>
          <p:cNvPr id="86" name="矩形 85"/>
          <p:cNvSpPr/>
          <p:nvPr/>
        </p:nvSpPr>
        <p:spPr>
          <a:xfrm>
            <a:off x="3665163" y="3903709"/>
            <a:ext cx="954089" cy="323157"/>
          </a:xfrm>
          <a:prstGeom prst="rect">
            <a:avLst/>
          </a:prstGeom>
        </p:spPr>
        <p:txBody>
          <a:bodyPr wrap="none" lIns="91431" tIns="45716" rIns="91431" bIns="45716">
            <a:spAutoFit/>
          </a:bodyPr>
          <a:lstStyle/>
          <a:p>
            <a:r>
              <a:rPr lang="zh-CN" altLang="en-US" sz="1500" b="1" dirty="0">
                <a:solidFill>
                  <a:srgbClr val="1B4C98"/>
                </a:solidFill>
                <a:latin typeface="微软雅黑" panose="020B0503020204020204" pitchFamily="34" charset="-122"/>
                <a:ea typeface="微软雅黑" panose="020B0503020204020204" pitchFamily="34" charset="-122"/>
              </a:rPr>
              <a:t>添加标题</a:t>
            </a:r>
          </a:p>
        </p:txBody>
      </p:sp>
      <p:sp>
        <p:nvSpPr>
          <p:cNvPr id="87" name="矩形 47"/>
          <p:cNvSpPr>
            <a:spLocks noChangeArrowheads="1"/>
          </p:cNvSpPr>
          <p:nvPr/>
        </p:nvSpPr>
        <p:spPr bwMode="auto">
          <a:xfrm>
            <a:off x="3635821" y="4136437"/>
            <a:ext cx="2545563" cy="553990"/>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defTabSz="91440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rPr>
              <a:t>点击输入简要文字内容，文字内容需概括精炼，不用多余的文字。</a:t>
            </a:r>
            <a:endPar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6"/>
                                            </p:tgtEl>
                                            <p:attrNameLst>
                                              <p:attrName>ppt_y</p:attrName>
                                            </p:attrNameLst>
                                          </p:cBhvr>
                                          <p:tavLst>
                                            <p:tav tm="0">
                                              <p:val>
                                                <p:strVal val="#ppt_y"/>
                                              </p:val>
                                            </p:tav>
                                            <p:tav tm="100000">
                                              <p:val>
                                                <p:strVal val="#ppt_y"/>
                                              </p:val>
                                            </p:tav>
                                          </p:tavLst>
                                        </p:anim>
                                        <p:anim calcmode="lin" valueType="num">
                                          <p:cBhvr>
                                            <p:cTn id="9"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6"/>
                                            </p:tgtEl>
                                          </p:cBhvr>
                                        </p:animEffect>
                                      </p:childTnLst>
                                    </p:cTn>
                                  </p:par>
                                </p:childTnLst>
                              </p:cTn>
                            </p:par>
                            <p:par>
                              <p:cTn id="12" fill="hold">
                                <p:stCondLst>
                                  <p:cond delay="1200"/>
                                </p:stCondLst>
                                <p:childTnLst>
                                  <p:par>
                                    <p:cTn id="13" presetID="16" presetClass="entr" presetSubtype="21" fill="hold" grpId="0"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barn(inVertical)">
                                          <p:cBhvr>
                                            <p:cTn id="15" dur="500"/>
                                            <p:tgtEl>
                                              <p:spTgt spid="77"/>
                                            </p:tgtEl>
                                          </p:cBhvr>
                                        </p:animEffect>
                                      </p:childTnLst>
                                    </p:cTn>
                                  </p:par>
                                  <p:par>
                                    <p:cTn id="16" presetID="53" presetClass="entr" presetSubtype="16" fill="hold"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par>
                                    <p:cTn id="21" presetID="23" presetClass="entr" presetSubtype="528"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600" fill="hold"/>
                                            <p:tgtEl>
                                              <p:spTgt spid="19"/>
                                            </p:tgtEl>
                                            <p:attrNameLst>
                                              <p:attrName>ppt_w</p:attrName>
                                            </p:attrNameLst>
                                          </p:cBhvr>
                                          <p:tavLst>
                                            <p:tav tm="0">
                                              <p:val>
                                                <p:fltVal val="0"/>
                                              </p:val>
                                            </p:tav>
                                            <p:tav tm="100000">
                                              <p:val>
                                                <p:strVal val="#ppt_w"/>
                                              </p:val>
                                            </p:tav>
                                          </p:tavLst>
                                        </p:anim>
                                        <p:anim calcmode="lin" valueType="num">
                                          <p:cBhvr>
                                            <p:cTn id="24" dur="600" fill="hold"/>
                                            <p:tgtEl>
                                              <p:spTgt spid="19"/>
                                            </p:tgtEl>
                                            <p:attrNameLst>
                                              <p:attrName>ppt_h</p:attrName>
                                            </p:attrNameLst>
                                          </p:cBhvr>
                                          <p:tavLst>
                                            <p:tav tm="0">
                                              <p:val>
                                                <p:fltVal val="0"/>
                                              </p:val>
                                            </p:tav>
                                            <p:tav tm="100000">
                                              <p:val>
                                                <p:strVal val="#ppt_h"/>
                                              </p:val>
                                            </p:tav>
                                          </p:tavLst>
                                        </p:anim>
                                        <p:anim calcmode="lin" valueType="num">
                                          <p:cBhvr>
                                            <p:cTn id="25" dur="600" fill="hold"/>
                                            <p:tgtEl>
                                              <p:spTgt spid="19"/>
                                            </p:tgtEl>
                                            <p:attrNameLst>
                                              <p:attrName>ppt_x</p:attrName>
                                            </p:attrNameLst>
                                          </p:cBhvr>
                                          <p:tavLst>
                                            <p:tav tm="0">
                                              <p:val>
                                                <p:fltVal val="0.5"/>
                                              </p:val>
                                            </p:tav>
                                            <p:tav tm="100000">
                                              <p:val>
                                                <p:strVal val="#ppt_x"/>
                                              </p:val>
                                            </p:tav>
                                          </p:tavLst>
                                        </p:anim>
                                        <p:anim calcmode="lin" valueType="num">
                                          <p:cBhvr>
                                            <p:cTn id="26" dur="600" fill="hold"/>
                                            <p:tgtEl>
                                              <p:spTgt spid="19"/>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700" fill="hold"/>
                                            <p:tgtEl>
                                              <p:spTgt spid="22"/>
                                            </p:tgtEl>
                                            <p:attrNameLst>
                                              <p:attrName>ppt_w</p:attrName>
                                            </p:attrNameLst>
                                          </p:cBhvr>
                                          <p:tavLst>
                                            <p:tav tm="0">
                                              <p:val>
                                                <p:fltVal val="0"/>
                                              </p:val>
                                            </p:tav>
                                            <p:tav tm="100000">
                                              <p:val>
                                                <p:strVal val="#ppt_w"/>
                                              </p:val>
                                            </p:tav>
                                          </p:tavLst>
                                        </p:anim>
                                        <p:anim calcmode="lin" valueType="num">
                                          <p:cBhvr>
                                            <p:cTn id="30" dur="700" fill="hold"/>
                                            <p:tgtEl>
                                              <p:spTgt spid="22"/>
                                            </p:tgtEl>
                                            <p:attrNameLst>
                                              <p:attrName>ppt_h</p:attrName>
                                            </p:attrNameLst>
                                          </p:cBhvr>
                                          <p:tavLst>
                                            <p:tav tm="0">
                                              <p:val>
                                                <p:fltVal val="0"/>
                                              </p:val>
                                            </p:tav>
                                            <p:tav tm="100000">
                                              <p:val>
                                                <p:strVal val="#ppt_h"/>
                                              </p:val>
                                            </p:tav>
                                          </p:tavLst>
                                        </p:anim>
                                        <p:anim calcmode="lin" valueType="num">
                                          <p:cBhvr>
                                            <p:cTn id="31" dur="700" fill="hold"/>
                                            <p:tgtEl>
                                              <p:spTgt spid="22"/>
                                            </p:tgtEl>
                                            <p:attrNameLst>
                                              <p:attrName>ppt_x</p:attrName>
                                            </p:attrNameLst>
                                          </p:cBhvr>
                                          <p:tavLst>
                                            <p:tav tm="0">
                                              <p:val>
                                                <p:fltVal val="0.5"/>
                                              </p:val>
                                            </p:tav>
                                            <p:tav tm="100000">
                                              <p:val>
                                                <p:strVal val="#ppt_x"/>
                                              </p:val>
                                            </p:tav>
                                          </p:tavLst>
                                        </p:anim>
                                        <p:anim calcmode="lin" valueType="num">
                                          <p:cBhvr>
                                            <p:cTn id="32" dur="700" fill="hold"/>
                                            <p:tgtEl>
                                              <p:spTgt spid="22"/>
                                            </p:tgtEl>
                                            <p:attrNameLst>
                                              <p:attrName>ppt_y</p:attrName>
                                            </p:attrNameLst>
                                          </p:cBhvr>
                                          <p:tavLst>
                                            <p:tav tm="0">
                                              <p:val>
                                                <p:fltVal val="0.5"/>
                                              </p:val>
                                            </p:tav>
                                            <p:tav tm="100000">
                                              <p:val>
                                                <p:strVal val="#ppt_y"/>
                                              </p:val>
                                            </p:tav>
                                          </p:tavLst>
                                        </p:anim>
                                      </p:childTnLst>
                                    </p:cTn>
                                  </p:par>
                                </p:childTnLst>
                              </p:cTn>
                            </p:par>
                            <p:par>
                              <p:cTn id="33" fill="hold">
                                <p:stCondLst>
                                  <p:cond delay="1700"/>
                                </p:stCondLst>
                                <p:childTnLst>
                                  <p:par>
                                    <p:cTn id="34" presetID="42" presetClass="entr" presetSubtype="0" fill="hold" nodeType="afterEffect">
                                      <p:stCondLst>
                                        <p:cond delay="0"/>
                                      </p:stCondLst>
                                      <p:childTnLst>
                                        <p:set>
                                          <p:cBhvr>
                                            <p:cTn id="35" dur="1" fill="hold">
                                              <p:stCondLst>
                                                <p:cond delay="0"/>
                                              </p:stCondLst>
                                            </p:cTn>
                                            <p:tgtEl>
                                              <p:spTgt spid="1026"/>
                                            </p:tgtEl>
                                            <p:attrNameLst>
                                              <p:attrName>style.visibility</p:attrName>
                                            </p:attrNameLst>
                                          </p:cBhvr>
                                          <p:to>
                                            <p:strVal val="visible"/>
                                          </p:to>
                                        </p:set>
                                        <p:animEffect transition="in" filter="fade">
                                          <p:cBhvr>
                                            <p:cTn id="36" dur="1000"/>
                                            <p:tgtEl>
                                              <p:spTgt spid="1026"/>
                                            </p:tgtEl>
                                          </p:cBhvr>
                                        </p:animEffect>
                                        <p:anim calcmode="lin" valueType="num">
                                          <p:cBhvr>
                                            <p:cTn id="37" dur="1000" fill="hold"/>
                                            <p:tgtEl>
                                              <p:spTgt spid="1026"/>
                                            </p:tgtEl>
                                            <p:attrNameLst>
                                              <p:attrName>ppt_x</p:attrName>
                                            </p:attrNameLst>
                                          </p:cBhvr>
                                          <p:tavLst>
                                            <p:tav tm="0">
                                              <p:val>
                                                <p:strVal val="#ppt_x"/>
                                              </p:val>
                                            </p:tav>
                                            <p:tav tm="100000">
                                              <p:val>
                                                <p:strVal val="#ppt_x"/>
                                              </p:val>
                                            </p:tav>
                                          </p:tavLst>
                                        </p:anim>
                                        <p:anim calcmode="lin" valueType="num">
                                          <p:cBhvr>
                                            <p:cTn id="38" dur="1000" fill="hold"/>
                                            <p:tgtEl>
                                              <p:spTgt spid="1026"/>
                                            </p:tgtEl>
                                            <p:attrNameLst>
                                              <p:attrName>ppt_y</p:attrName>
                                            </p:attrNameLst>
                                          </p:cBhvr>
                                          <p:tavLst>
                                            <p:tav tm="0">
                                              <p:val>
                                                <p:strVal val="#ppt_y+.1"/>
                                              </p:val>
                                            </p:tav>
                                            <p:tav tm="100000">
                                              <p:val>
                                                <p:strVal val="#ppt_y"/>
                                              </p:val>
                                            </p:tav>
                                          </p:tavLst>
                                        </p:anim>
                                      </p:childTnLst>
                                    </p:cTn>
                                  </p:par>
                                </p:childTnLst>
                              </p:cTn>
                            </p:par>
                            <p:par>
                              <p:cTn id="39" fill="hold">
                                <p:stCondLst>
                                  <p:cond delay="2700"/>
                                </p:stCondLst>
                                <p:childTnLst>
                                  <p:par>
                                    <p:cTn id="40" presetID="42" presetClass="entr" presetSubtype="0" fill="hold" nodeType="afterEffect">
                                      <p:stCondLst>
                                        <p:cond delay="0"/>
                                      </p:stCondLst>
                                      <p:childTnLst>
                                        <p:set>
                                          <p:cBhvr>
                                            <p:cTn id="41" dur="1" fill="hold">
                                              <p:stCondLst>
                                                <p:cond delay="0"/>
                                              </p:stCondLst>
                                            </p:cTn>
                                            <p:tgtEl>
                                              <p:spTgt spid="1030"/>
                                            </p:tgtEl>
                                            <p:attrNameLst>
                                              <p:attrName>style.visibility</p:attrName>
                                            </p:attrNameLst>
                                          </p:cBhvr>
                                          <p:to>
                                            <p:strVal val="visible"/>
                                          </p:to>
                                        </p:set>
                                        <p:animEffect transition="in" filter="fade">
                                          <p:cBhvr>
                                            <p:cTn id="42" dur="1000"/>
                                            <p:tgtEl>
                                              <p:spTgt spid="1030"/>
                                            </p:tgtEl>
                                          </p:cBhvr>
                                        </p:animEffect>
                                        <p:anim calcmode="lin" valueType="num">
                                          <p:cBhvr>
                                            <p:cTn id="43" dur="1000" fill="hold"/>
                                            <p:tgtEl>
                                              <p:spTgt spid="1030"/>
                                            </p:tgtEl>
                                            <p:attrNameLst>
                                              <p:attrName>ppt_x</p:attrName>
                                            </p:attrNameLst>
                                          </p:cBhvr>
                                          <p:tavLst>
                                            <p:tav tm="0">
                                              <p:val>
                                                <p:strVal val="#ppt_x"/>
                                              </p:val>
                                            </p:tav>
                                            <p:tav tm="100000">
                                              <p:val>
                                                <p:strVal val="#ppt_x"/>
                                              </p:val>
                                            </p:tav>
                                          </p:tavLst>
                                        </p:anim>
                                        <p:anim calcmode="lin" valueType="num">
                                          <p:cBhvr>
                                            <p:cTn id="44" dur="1000" fill="hold"/>
                                            <p:tgtEl>
                                              <p:spTgt spid="1030"/>
                                            </p:tgtEl>
                                            <p:attrNameLst>
                                              <p:attrName>ppt_y</p:attrName>
                                            </p:attrNameLst>
                                          </p:cBhvr>
                                          <p:tavLst>
                                            <p:tav tm="0">
                                              <p:val>
                                                <p:strVal val="#ppt_y+.1"/>
                                              </p:val>
                                            </p:tav>
                                            <p:tav tm="100000">
                                              <p:val>
                                                <p:strVal val="#ppt_y"/>
                                              </p:val>
                                            </p:tav>
                                          </p:tavLst>
                                        </p:anim>
                                      </p:childTnLst>
                                    </p:cTn>
                                  </p:par>
                                </p:childTnLst>
                              </p:cTn>
                            </p:par>
                            <p:par>
                              <p:cTn id="45" fill="hold">
                                <p:stCondLst>
                                  <p:cond delay="3700"/>
                                </p:stCondLst>
                                <p:childTnLst>
                                  <p:par>
                                    <p:cTn id="46" presetID="42" presetClass="entr" presetSubtype="0" fill="hold" nodeType="afterEffect">
                                      <p:stCondLst>
                                        <p:cond delay="0"/>
                                      </p:stCondLst>
                                      <p:childTnLst>
                                        <p:set>
                                          <p:cBhvr>
                                            <p:cTn id="47" dur="1" fill="hold">
                                              <p:stCondLst>
                                                <p:cond delay="0"/>
                                              </p:stCondLst>
                                            </p:cTn>
                                            <p:tgtEl>
                                              <p:spTgt spid="1028"/>
                                            </p:tgtEl>
                                            <p:attrNameLst>
                                              <p:attrName>style.visibility</p:attrName>
                                            </p:attrNameLst>
                                          </p:cBhvr>
                                          <p:to>
                                            <p:strVal val="visible"/>
                                          </p:to>
                                        </p:set>
                                        <p:animEffect transition="in" filter="fade">
                                          <p:cBhvr>
                                            <p:cTn id="48" dur="1000"/>
                                            <p:tgtEl>
                                              <p:spTgt spid="1028"/>
                                            </p:tgtEl>
                                          </p:cBhvr>
                                        </p:animEffect>
                                        <p:anim calcmode="lin" valueType="num">
                                          <p:cBhvr>
                                            <p:cTn id="49" dur="1000" fill="hold"/>
                                            <p:tgtEl>
                                              <p:spTgt spid="1028"/>
                                            </p:tgtEl>
                                            <p:attrNameLst>
                                              <p:attrName>ppt_x</p:attrName>
                                            </p:attrNameLst>
                                          </p:cBhvr>
                                          <p:tavLst>
                                            <p:tav tm="0">
                                              <p:val>
                                                <p:strVal val="#ppt_x"/>
                                              </p:val>
                                            </p:tav>
                                            <p:tav tm="100000">
                                              <p:val>
                                                <p:strVal val="#ppt_x"/>
                                              </p:val>
                                            </p:tav>
                                          </p:tavLst>
                                        </p:anim>
                                        <p:anim calcmode="lin" valueType="num">
                                          <p:cBhvr>
                                            <p:cTn id="50" dur="1000" fill="hold"/>
                                            <p:tgtEl>
                                              <p:spTgt spid="1028"/>
                                            </p:tgtEl>
                                            <p:attrNameLst>
                                              <p:attrName>ppt_y</p:attrName>
                                            </p:attrNameLst>
                                          </p:cBhvr>
                                          <p:tavLst>
                                            <p:tav tm="0">
                                              <p:val>
                                                <p:strVal val="#ppt_y+.1"/>
                                              </p:val>
                                            </p:tav>
                                            <p:tav tm="100000">
                                              <p:val>
                                                <p:strVal val="#ppt_y"/>
                                              </p:val>
                                            </p:tav>
                                          </p:tavLst>
                                        </p:anim>
                                      </p:childTnLst>
                                    </p:cTn>
                                  </p:par>
                                </p:childTnLst>
                              </p:cTn>
                            </p:par>
                            <p:par>
                              <p:cTn id="51" fill="hold">
                                <p:stCondLst>
                                  <p:cond delay="4700"/>
                                </p:stCondLst>
                                <p:childTnLst>
                                  <p:par>
                                    <p:cTn id="52" presetID="2" presetClass="entr" presetSubtype="2" fill="hold" nodeType="afterEffect" p14:presetBounceEnd="40000">
                                      <p:stCondLst>
                                        <p:cond delay="0"/>
                                      </p:stCondLst>
                                      <p:childTnLst>
                                        <p:set>
                                          <p:cBhvr>
                                            <p:cTn id="53" dur="1" fill="hold">
                                              <p:stCondLst>
                                                <p:cond delay="0"/>
                                              </p:stCondLst>
                                            </p:cTn>
                                            <p:tgtEl>
                                              <p:spTgt spid="58"/>
                                            </p:tgtEl>
                                            <p:attrNameLst>
                                              <p:attrName>style.visibility</p:attrName>
                                            </p:attrNameLst>
                                          </p:cBhvr>
                                          <p:to>
                                            <p:strVal val="visible"/>
                                          </p:to>
                                        </p:set>
                                        <p:anim calcmode="lin" valueType="num" p14:bounceEnd="40000">
                                          <p:cBhvr additive="base">
                                            <p:cTn id="54" dur="50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55" dur="500" fill="hold"/>
                                            <p:tgtEl>
                                              <p:spTgt spid="58"/>
                                            </p:tgtEl>
                                            <p:attrNameLst>
                                              <p:attrName>ppt_y</p:attrName>
                                            </p:attrNameLst>
                                          </p:cBhvr>
                                          <p:tavLst>
                                            <p:tav tm="0">
                                              <p:val>
                                                <p:strVal val="#ppt_y"/>
                                              </p:val>
                                            </p:tav>
                                            <p:tav tm="100000">
                                              <p:val>
                                                <p:strVal val="#ppt_y"/>
                                              </p:val>
                                            </p:tav>
                                          </p:tavLst>
                                        </p:anim>
                                      </p:childTnLst>
                                    </p:cTn>
                                  </p:par>
                                </p:childTnLst>
                              </p:cTn>
                            </p:par>
                            <p:par>
                              <p:cTn id="56" fill="hold">
                                <p:stCondLst>
                                  <p:cond delay="5200"/>
                                </p:stCondLst>
                                <p:childTnLst>
                                  <p:par>
                                    <p:cTn id="57" presetID="22" presetClass="entr" presetSubtype="8"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left)">
                                          <p:cBhvr>
                                            <p:cTn id="59" dur="500"/>
                                            <p:tgtEl>
                                              <p:spTgt spid="4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wipe(left)">
                                          <p:cBhvr>
                                            <p:cTn id="62" dur="500"/>
                                            <p:tgtEl>
                                              <p:spTgt spid="57"/>
                                            </p:tgtEl>
                                          </p:cBhvr>
                                        </p:animEffect>
                                      </p:childTnLst>
                                    </p:cTn>
                                  </p:par>
                                </p:childTnLst>
                              </p:cTn>
                            </p:par>
                            <p:par>
                              <p:cTn id="63" fill="hold">
                                <p:stCondLst>
                                  <p:cond delay="5700"/>
                                </p:stCondLst>
                                <p:childTnLst>
                                  <p:par>
                                    <p:cTn id="64" presetID="2" presetClass="entr" presetSubtype="2" fill="hold" nodeType="afterEffect" p14:presetBounceEnd="40000">
                                      <p:stCondLst>
                                        <p:cond delay="0"/>
                                      </p:stCondLst>
                                      <p:childTnLst>
                                        <p:set>
                                          <p:cBhvr>
                                            <p:cTn id="65" dur="1" fill="hold">
                                              <p:stCondLst>
                                                <p:cond delay="0"/>
                                              </p:stCondLst>
                                            </p:cTn>
                                            <p:tgtEl>
                                              <p:spTgt spid="70"/>
                                            </p:tgtEl>
                                            <p:attrNameLst>
                                              <p:attrName>style.visibility</p:attrName>
                                            </p:attrNameLst>
                                          </p:cBhvr>
                                          <p:to>
                                            <p:strVal val="visible"/>
                                          </p:to>
                                        </p:set>
                                        <p:anim calcmode="lin" valueType="num" p14:bounceEnd="40000">
                                          <p:cBhvr additive="base">
                                            <p:cTn id="66" dur="500" fill="hold"/>
                                            <p:tgtEl>
                                              <p:spTgt spid="70"/>
                                            </p:tgtEl>
                                            <p:attrNameLst>
                                              <p:attrName>ppt_x</p:attrName>
                                            </p:attrNameLst>
                                          </p:cBhvr>
                                          <p:tavLst>
                                            <p:tav tm="0">
                                              <p:val>
                                                <p:strVal val="1+#ppt_w/2"/>
                                              </p:val>
                                            </p:tav>
                                            <p:tav tm="100000">
                                              <p:val>
                                                <p:strVal val="#ppt_x"/>
                                              </p:val>
                                            </p:tav>
                                          </p:tavLst>
                                        </p:anim>
                                        <p:anim calcmode="lin" valueType="num" p14:bounceEnd="40000">
                                          <p:cBhvr additive="base">
                                            <p:cTn id="67" dur="500" fill="hold"/>
                                            <p:tgtEl>
                                              <p:spTgt spid="70"/>
                                            </p:tgtEl>
                                            <p:attrNameLst>
                                              <p:attrName>ppt_y</p:attrName>
                                            </p:attrNameLst>
                                          </p:cBhvr>
                                          <p:tavLst>
                                            <p:tav tm="0">
                                              <p:val>
                                                <p:strVal val="#ppt_y"/>
                                              </p:val>
                                            </p:tav>
                                            <p:tav tm="100000">
                                              <p:val>
                                                <p:strVal val="#ppt_y"/>
                                              </p:val>
                                            </p:tav>
                                          </p:tavLst>
                                        </p:anim>
                                      </p:childTnLst>
                                    </p:cTn>
                                  </p:par>
                                </p:childTnLst>
                              </p:cTn>
                            </p:par>
                            <p:par>
                              <p:cTn id="68" fill="hold">
                                <p:stCondLst>
                                  <p:cond delay="6200"/>
                                </p:stCondLst>
                                <p:childTnLst>
                                  <p:par>
                                    <p:cTn id="69" presetID="22" presetClass="entr" presetSubtype="8"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wipe(left)">
                                          <p:cBhvr>
                                            <p:cTn id="71" dur="500"/>
                                            <p:tgtEl>
                                              <p:spTgt spid="8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5"/>
                                            </p:tgtEl>
                                            <p:attrNameLst>
                                              <p:attrName>style.visibility</p:attrName>
                                            </p:attrNameLst>
                                          </p:cBhvr>
                                          <p:to>
                                            <p:strVal val="visible"/>
                                          </p:to>
                                        </p:set>
                                        <p:animEffect transition="in" filter="wipe(left)">
                                          <p:cBhvr>
                                            <p:cTn id="74" dur="500"/>
                                            <p:tgtEl>
                                              <p:spTgt spid="85"/>
                                            </p:tgtEl>
                                          </p:cBhvr>
                                        </p:animEffect>
                                      </p:childTnLst>
                                    </p:cTn>
                                  </p:par>
                                </p:childTnLst>
                              </p:cTn>
                            </p:par>
                            <p:par>
                              <p:cTn id="75" fill="hold">
                                <p:stCondLst>
                                  <p:cond delay="6700"/>
                                </p:stCondLst>
                                <p:childTnLst>
                                  <p:par>
                                    <p:cTn id="76" presetID="2" presetClass="entr" presetSubtype="2" fill="hold" nodeType="afterEffect" p14:presetBounceEnd="40000">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14:bounceEnd="40000">
                                          <p:cBhvr additive="base">
                                            <p:cTn id="78" dur="500" fill="hold"/>
                                            <p:tgtEl>
                                              <p:spTgt spid="75"/>
                                            </p:tgtEl>
                                            <p:attrNameLst>
                                              <p:attrName>ppt_x</p:attrName>
                                            </p:attrNameLst>
                                          </p:cBhvr>
                                          <p:tavLst>
                                            <p:tav tm="0">
                                              <p:val>
                                                <p:strVal val="1+#ppt_w/2"/>
                                              </p:val>
                                            </p:tav>
                                            <p:tav tm="100000">
                                              <p:val>
                                                <p:strVal val="#ppt_x"/>
                                              </p:val>
                                            </p:tav>
                                          </p:tavLst>
                                        </p:anim>
                                        <p:anim calcmode="lin" valueType="num" p14:bounceEnd="40000">
                                          <p:cBhvr additive="base">
                                            <p:cTn id="79" dur="500" fill="hold"/>
                                            <p:tgtEl>
                                              <p:spTgt spid="75"/>
                                            </p:tgtEl>
                                            <p:attrNameLst>
                                              <p:attrName>ppt_y</p:attrName>
                                            </p:attrNameLst>
                                          </p:cBhvr>
                                          <p:tavLst>
                                            <p:tav tm="0">
                                              <p:val>
                                                <p:strVal val="#ppt_y"/>
                                              </p:val>
                                            </p:tav>
                                            <p:tav tm="100000">
                                              <p:val>
                                                <p:strVal val="#ppt_y"/>
                                              </p:val>
                                            </p:tav>
                                          </p:tavLst>
                                        </p:anim>
                                      </p:childTnLst>
                                    </p:cTn>
                                  </p:par>
                                </p:childTnLst>
                              </p:cTn>
                            </p:par>
                            <p:par>
                              <p:cTn id="80" fill="hold">
                                <p:stCondLst>
                                  <p:cond delay="7200"/>
                                </p:stCondLst>
                                <p:childTnLst>
                                  <p:par>
                                    <p:cTn id="81" presetID="22" presetClass="entr" presetSubtype="8" fill="hold" grpId="0" nodeType="afterEffect">
                                      <p:stCondLst>
                                        <p:cond delay="0"/>
                                      </p:stCondLst>
                                      <p:childTnLst>
                                        <p:set>
                                          <p:cBhvr>
                                            <p:cTn id="82" dur="1" fill="hold">
                                              <p:stCondLst>
                                                <p:cond delay="0"/>
                                              </p:stCondLst>
                                            </p:cTn>
                                            <p:tgtEl>
                                              <p:spTgt spid="86"/>
                                            </p:tgtEl>
                                            <p:attrNameLst>
                                              <p:attrName>style.visibility</p:attrName>
                                            </p:attrNameLst>
                                          </p:cBhvr>
                                          <p:to>
                                            <p:strVal val="visible"/>
                                          </p:to>
                                        </p:set>
                                        <p:animEffect transition="in" filter="wipe(left)">
                                          <p:cBhvr>
                                            <p:cTn id="83" dur="500"/>
                                            <p:tgtEl>
                                              <p:spTgt spid="8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87"/>
                                            </p:tgtEl>
                                            <p:attrNameLst>
                                              <p:attrName>style.visibility</p:attrName>
                                            </p:attrNameLst>
                                          </p:cBhvr>
                                          <p:to>
                                            <p:strVal val="visible"/>
                                          </p:to>
                                        </p:set>
                                        <p:animEffect transition="in" filter="wipe(left)">
                                          <p:cBhvr>
                                            <p:cTn id="86"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6" grpId="0"/>
          <p:bldP spid="41" grpId="0"/>
          <p:bldP spid="57" grpId="0"/>
          <p:bldP spid="84" grpId="0"/>
          <p:bldP spid="85" grpId="0"/>
          <p:bldP spid="86" grpId="0"/>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6"/>
                                            </p:tgtEl>
                                            <p:attrNameLst>
                                              <p:attrName>ppt_y</p:attrName>
                                            </p:attrNameLst>
                                          </p:cBhvr>
                                          <p:tavLst>
                                            <p:tav tm="0">
                                              <p:val>
                                                <p:strVal val="#ppt_y"/>
                                              </p:val>
                                            </p:tav>
                                            <p:tav tm="100000">
                                              <p:val>
                                                <p:strVal val="#ppt_y"/>
                                              </p:val>
                                            </p:tav>
                                          </p:tavLst>
                                        </p:anim>
                                        <p:anim calcmode="lin" valueType="num">
                                          <p:cBhvr>
                                            <p:cTn id="9"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6"/>
                                            </p:tgtEl>
                                          </p:cBhvr>
                                        </p:animEffect>
                                      </p:childTnLst>
                                    </p:cTn>
                                  </p:par>
                                </p:childTnLst>
                              </p:cTn>
                            </p:par>
                            <p:par>
                              <p:cTn id="12" fill="hold">
                                <p:stCondLst>
                                  <p:cond delay="1200"/>
                                </p:stCondLst>
                                <p:childTnLst>
                                  <p:par>
                                    <p:cTn id="13" presetID="16" presetClass="entr" presetSubtype="21" fill="hold" grpId="0"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barn(inVertical)">
                                          <p:cBhvr>
                                            <p:cTn id="15" dur="500"/>
                                            <p:tgtEl>
                                              <p:spTgt spid="77"/>
                                            </p:tgtEl>
                                          </p:cBhvr>
                                        </p:animEffect>
                                      </p:childTnLst>
                                    </p:cTn>
                                  </p:par>
                                  <p:par>
                                    <p:cTn id="16" presetID="53" presetClass="entr" presetSubtype="16" fill="hold"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par>
                                    <p:cTn id="21" presetID="23" presetClass="entr" presetSubtype="528"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600" fill="hold"/>
                                            <p:tgtEl>
                                              <p:spTgt spid="19"/>
                                            </p:tgtEl>
                                            <p:attrNameLst>
                                              <p:attrName>ppt_w</p:attrName>
                                            </p:attrNameLst>
                                          </p:cBhvr>
                                          <p:tavLst>
                                            <p:tav tm="0">
                                              <p:val>
                                                <p:fltVal val="0"/>
                                              </p:val>
                                            </p:tav>
                                            <p:tav tm="100000">
                                              <p:val>
                                                <p:strVal val="#ppt_w"/>
                                              </p:val>
                                            </p:tav>
                                          </p:tavLst>
                                        </p:anim>
                                        <p:anim calcmode="lin" valueType="num">
                                          <p:cBhvr>
                                            <p:cTn id="24" dur="600" fill="hold"/>
                                            <p:tgtEl>
                                              <p:spTgt spid="19"/>
                                            </p:tgtEl>
                                            <p:attrNameLst>
                                              <p:attrName>ppt_h</p:attrName>
                                            </p:attrNameLst>
                                          </p:cBhvr>
                                          <p:tavLst>
                                            <p:tav tm="0">
                                              <p:val>
                                                <p:fltVal val="0"/>
                                              </p:val>
                                            </p:tav>
                                            <p:tav tm="100000">
                                              <p:val>
                                                <p:strVal val="#ppt_h"/>
                                              </p:val>
                                            </p:tav>
                                          </p:tavLst>
                                        </p:anim>
                                        <p:anim calcmode="lin" valueType="num">
                                          <p:cBhvr>
                                            <p:cTn id="25" dur="600" fill="hold"/>
                                            <p:tgtEl>
                                              <p:spTgt spid="19"/>
                                            </p:tgtEl>
                                            <p:attrNameLst>
                                              <p:attrName>ppt_x</p:attrName>
                                            </p:attrNameLst>
                                          </p:cBhvr>
                                          <p:tavLst>
                                            <p:tav tm="0">
                                              <p:val>
                                                <p:fltVal val="0.5"/>
                                              </p:val>
                                            </p:tav>
                                            <p:tav tm="100000">
                                              <p:val>
                                                <p:strVal val="#ppt_x"/>
                                              </p:val>
                                            </p:tav>
                                          </p:tavLst>
                                        </p:anim>
                                        <p:anim calcmode="lin" valueType="num">
                                          <p:cBhvr>
                                            <p:cTn id="26" dur="600" fill="hold"/>
                                            <p:tgtEl>
                                              <p:spTgt spid="19"/>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700" fill="hold"/>
                                            <p:tgtEl>
                                              <p:spTgt spid="22"/>
                                            </p:tgtEl>
                                            <p:attrNameLst>
                                              <p:attrName>ppt_w</p:attrName>
                                            </p:attrNameLst>
                                          </p:cBhvr>
                                          <p:tavLst>
                                            <p:tav tm="0">
                                              <p:val>
                                                <p:fltVal val="0"/>
                                              </p:val>
                                            </p:tav>
                                            <p:tav tm="100000">
                                              <p:val>
                                                <p:strVal val="#ppt_w"/>
                                              </p:val>
                                            </p:tav>
                                          </p:tavLst>
                                        </p:anim>
                                        <p:anim calcmode="lin" valueType="num">
                                          <p:cBhvr>
                                            <p:cTn id="30" dur="700" fill="hold"/>
                                            <p:tgtEl>
                                              <p:spTgt spid="22"/>
                                            </p:tgtEl>
                                            <p:attrNameLst>
                                              <p:attrName>ppt_h</p:attrName>
                                            </p:attrNameLst>
                                          </p:cBhvr>
                                          <p:tavLst>
                                            <p:tav tm="0">
                                              <p:val>
                                                <p:fltVal val="0"/>
                                              </p:val>
                                            </p:tav>
                                            <p:tav tm="100000">
                                              <p:val>
                                                <p:strVal val="#ppt_h"/>
                                              </p:val>
                                            </p:tav>
                                          </p:tavLst>
                                        </p:anim>
                                        <p:anim calcmode="lin" valueType="num">
                                          <p:cBhvr>
                                            <p:cTn id="31" dur="700" fill="hold"/>
                                            <p:tgtEl>
                                              <p:spTgt spid="22"/>
                                            </p:tgtEl>
                                            <p:attrNameLst>
                                              <p:attrName>ppt_x</p:attrName>
                                            </p:attrNameLst>
                                          </p:cBhvr>
                                          <p:tavLst>
                                            <p:tav tm="0">
                                              <p:val>
                                                <p:fltVal val="0.5"/>
                                              </p:val>
                                            </p:tav>
                                            <p:tav tm="100000">
                                              <p:val>
                                                <p:strVal val="#ppt_x"/>
                                              </p:val>
                                            </p:tav>
                                          </p:tavLst>
                                        </p:anim>
                                        <p:anim calcmode="lin" valueType="num">
                                          <p:cBhvr>
                                            <p:cTn id="32" dur="700" fill="hold"/>
                                            <p:tgtEl>
                                              <p:spTgt spid="22"/>
                                            </p:tgtEl>
                                            <p:attrNameLst>
                                              <p:attrName>ppt_y</p:attrName>
                                            </p:attrNameLst>
                                          </p:cBhvr>
                                          <p:tavLst>
                                            <p:tav tm="0">
                                              <p:val>
                                                <p:fltVal val="0.5"/>
                                              </p:val>
                                            </p:tav>
                                            <p:tav tm="100000">
                                              <p:val>
                                                <p:strVal val="#ppt_y"/>
                                              </p:val>
                                            </p:tav>
                                          </p:tavLst>
                                        </p:anim>
                                      </p:childTnLst>
                                    </p:cTn>
                                  </p:par>
                                </p:childTnLst>
                              </p:cTn>
                            </p:par>
                            <p:par>
                              <p:cTn id="33" fill="hold">
                                <p:stCondLst>
                                  <p:cond delay="1700"/>
                                </p:stCondLst>
                                <p:childTnLst>
                                  <p:par>
                                    <p:cTn id="34" presetID="42" presetClass="entr" presetSubtype="0" fill="hold" nodeType="afterEffect">
                                      <p:stCondLst>
                                        <p:cond delay="0"/>
                                      </p:stCondLst>
                                      <p:childTnLst>
                                        <p:set>
                                          <p:cBhvr>
                                            <p:cTn id="35" dur="1" fill="hold">
                                              <p:stCondLst>
                                                <p:cond delay="0"/>
                                              </p:stCondLst>
                                            </p:cTn>
                                            <p:tgtEl>
                                              <p:spTgt spid="1026"/>
                                            </p:tgtEl>
                                            <p:attrNameLst>
                                              <p:attrName>style.visibility</p:attrName>
                                            </p:attrNameLst>
                                          </p:cBhvr>
                                          <p:to>
                                            <p:strVal val="visible"/>
                                          </p:to>
                                        </p:set>
                                        <p:animEffect transition="in" filter="fade">
                                          <p:cBhvr>
                                            <p:cTn id="36" dur="1000"/>
                                            <p:tgtEl>
                                              <p:spTgt spid="1026"/>
                                            </p:tgtEl>
                                          </p:cBhvr>
                                        </p:animEffect>
                                        <p:anim calcmode="lin" valueType="num">
                                          <p:cBhvr>
                                            <p:cTn id="37" dur="1000" fill="hold"/>
                                            <p:tgtEl>
                                              <p:spTgt spid="1026"/>
                                            </p:tgtEl>
                                            <p:attrNameLst>
                                              <p:attrName>ppt_x</p:attrName>
                                            </p:attrNameLst>
                                          </p:cBhvr>
                                          <p:tavLst>
                                            <p:tav tm="0">
                                              <p:val>
                                                <p:strVal val="#ppt_x"/>
                                              </p:val>
                                            </p:tav>
                                            <p:tav tm="100000">
                                              <p:val>
                                                <p:strVal val="#ppt_x"/>
                                              </p:val>
                                            </p:tav>
                                          </p:tavLst>
                                        </p:anim>
                                        <p:anim calcmode="lin" valueType="num">
                                          <p:cBhvr>
                                            <p:cTn id="38" dur="1000" fill="hold"/>
                                            <p:tgtEl>
                                              <p:spTgt spid="1026"/>
                                            </p:tgtEl>
                                            <p:attrNameLst>
                                              <p:attrName>ppt_y</p:attrName>
                                            </p:attrNameLst>
                                          </p:cBhvr>
                                          <p:tavLst>
                                            <p:tav tm="0">
                                              <p:val>
                                                <p:strVal val="#ppt_y+.1"/>
                                              </p:val>
                                            </p:tav>
                                            <p:tav tm="100000">
                                              <p:val>
                                                <p:strVal val="#ppt_y"/>
                                              </p:val>
                                            </p:tav>
                                          </p:tavLst>
                                        </p:anim>
                                      </p:childTnLst>
                                    </p:cTn>
                                  </p:par>
                                </p:childTnLst>
                              </p:cTn>
                            </p:par>
                            <p:par>
                              <p:cTn id="39" fill="hold">
                                <p:stCondLst>
                                  <p:cond delay="2700"/>
                                </p:stCondLst>
                                <p:childTnLst>
                                  <p:par>
                                    <p:cTn id="40" presetID="42" presetClass="entr" presetSubtype="0" fill="hold" nodeType="afterEffect">
                                      <p:stCondLst>
                                        <p:cond delay="0"/>
                                      </p:stCondLst>
                                      <p:childTnLst>
                                        <p:set>
                                          <p:cBhvr>
                                            <p:cTn id="41" dur="1" fill="hold">
                                              <p:stCondLst>
                                                <p:cond delay="0"/>
                                              </p:stCondLst>
                                            </p:cTn>
                                            <p:tgtEl>
                                              <p:spTgt spid="1030"/>
                                            </p:tgtEl>
                                            <p:attrNameLst>
                                              <p:attrName>style.visibility</p:attrName>
                                            </p:attrNameLst>
                                          </p:cBhvr>
                                          <p:to>
                                            <p:strVal val="visible"/>
                                          </p:to>
                                        </p:set>
                                        <p:animEffect transition="in" filter="fade">
                                          <p:cBhvr>
                                            <p:cTn id="42" dur="1000"/>
                                            <p:tgtEl>
                                              <p:spTgt spid="1030"/>
                                            </p:tgtEl>
                                          </p:cBhvr>
                                        </p:animEffect>
                                        <p:anim calcmode="lin" valueType="num">
                                          <p:cBhvr>
                                            <p:cTn id="43" dur="1000" fill="hold"/>
                                            <p:tgtEl>
                                              <p:spTgt spid="1030"/>
                                            </p:tgtEl>
                                            <p:attrNameLst>
                                              <p:attrName>ppt_x</p:attrName>
                                            </p:attrNameLst>
                                          </p:cBhvr>
                                          <p:tavLst>
                                            <p:tav tm="0">
                                              <p:val>
                                                <p:strVal val="#ppt_x"/>
                                              </p:val>
                                            </p:tav>
                                            <p:tav tm="100000">
                                              <p:val>
                                                <p:strVal val="#ppt_x"/>
                                              </p:val>
                                            </p:tav>
                                          </p:tavLst>
                                        </p:anim>
                                        <p:anim calcmode="lin" valueType="num">
                                          <p:cBhvr>
                                            <p:cTn id="44" dur="1000" fill="hold"/>
                                            <p:tgtEl>
                                              <p:spTgt spid="1030"/>
                                            </p:tgtEl>
                                            <p:attrNameLst>
                                              <p:attrName>ppt_y</p:attrName>
                                            </p:attrNameLst>
                                          </p:cBhvr>
                                          <p:tavLst>
                                            <p:tav tm="0">
                                              <p:val>
                                                <p:strVal val="#ppt_y+.1"/>
                                              </p:val>
                                            </p:tav>
                                            <p:tav tm="100000">
                                              <p:val>
                                                <p:strVal val="#ppt_y"/>
                                              </p:val>
                                            </p:tav>
                                          </p:tavLst>
                                        </p:anim>
                                      </p:childTnLst>
                                    </p:cTn>
                                  </p:par>
                                </p:childTnLst>
                              </p:cTn>
                            </p:par>
                            <p:par>
                              <p:cTn id="45" fill="hold">
                                <p:stCondLst>
                                  <p:cond delay="3700"/>
                                </p:stCondLst>
                                <p:childTnLst>
                                  <p:par>
                                    <p:cTn id="46" presetID="42" presetClass="entr" presetSubtype="0" fill="hold" nodeType="afterEffect">
                                      <p:stCondLst>
                                        <p:cond delay="0"/>
                                      </p:stCondLst>
                                      <p:childTnLst>
                                        <p:set>
                                          <p:cBhvr>
                                            <p:cTn id="47" dur="1" fill="hold">
                                              <p:stCondLst>
                                                <p:cond delay="0"/>
                                              </p:stCondLst>
                                            </p:cTn>
                                            <p:tgtEl>
                                              <p:spTgt spid="1028"/>
                                            </p:tgtEl>
                                            <p:attrNameLst>
                                              <p:attrName>style.visibility</p:attrName>
                                            </p:attrNameLst>
                                          </p:cBhvr>
                                          <p:to>
                                            <p:strVal val="visible"/>
                                          </p:to>
                                        </p:set>
                                        <p:animEffect transition="in" filter="fade">
                                          <p:cBhvr>
                                            <p:cTn id="48" dur="1000"/>
                                            <p:tgtEl>
                                              <p:spTgt spid="1028"/>
                                            </p:tgtEl>
                                          </p:cBhvr>
                                        </p:animEffect>
                                        <p:anim calcmode="lin" valueType="num">
                                          <p:cBhvr>
                                            <p:cTn id="49" dur="1000" fill="hold"/>
                                            <p:tgtEl>
                                              <p:spTgt spid="1028"/>
                                            </p:tgtEl>
                                            <p:attrNameLst>
                                              <p:attrName>ppt_x</p:attrName>
                                            </p:attrNameLst>
                                          </p:cBhvr>
                                          <p:tavLst>
                                            <p:tav tm="0">
                                              <p:val>
                                                <p:strVal val="#ppt_x"/>
                                              </p:val>
                                            </p:tav>
                                            <p:tav tm="100000">
                                              <p:val>
                                                <p:strVal val="#ppt_x"/>
                                              </p:val>
                                            </p:tav>
                                          </p:tavLst>
                                        </p:anim>
                                        <p:anim calcmode="lin" valueType="num">
                                          <p:cBhvr>
                                            <p:cTn id="50" dur="1000" fill="hold"/>
                                            <p:tgtEl>
                                              <p:spTgt spid="1028"/>
                                            </p:tgtEl>
                                            <p:attrNameLst>
                                              <p:attrName>ppt_y</p:attrName>
                                            </p:attrNameLst>
                                          </p:cBhvr>
                                          <p:tavLst>
                                            <p:tav tm="0">
                                              <p:val>
                                                <p:strVal val="#ppt_y+.1"/>
                                              </p:val>
                                            </p:tav>
                                            <p:tav tm="100000">
                                              <p:val>
                                                <p:strVal val="#ppt_y"/>
                                              </p:val>
                                            </p:tav>
                                          </p:tavLst>
                                        </p:anim>
                                      </p:childTnLst>
                                    </p:cTn>
                                  </p:par>
                                </p:childTnLst>
                              </p:cTn>
                            </p:par>
                            <p:par>
                              <p:cTn id="51" fill="hold">
                                <p:stCondLst>
                                  <p:cond delay="4700"/>
                                </p:stCondLst>
                                <p:childTnLst>
                                  <p:par>
                                    <p:cTn id="52" presetID="2" presetClass="entr" presetSubtype="2" fill="hold" nodeType="afterEffect">
                                      <p:stCondLst>
                                        <p:cond delay="0"/>
                                      </p:stCondLst>
                                      <p:childTnLst>
                                        <p:set>
                                          <p:cBhvr>
                                            <p:cTn id="53" dur="1" fill="hold">
                                              <p:stCondLst>
                                                <p:cond delay="0"/>
                                              </p:stCondLst>
                                            </p:cTn>
                                            <p:tgtEl>
                                              <p:spTgt spid="58"/>
                                            </p:tgtEl>
                                            <p:attrNameLst>
                                              <p:attrName>style.visibility</p:attrName>
                                            </p:attrNameLst>
                                          </p:cBhvr>
                                          <p:to>
                                            <p:strVal val="visible"/>
                                          </p:to>
                                        </p:set>
                                        <p:anim calcmode="lin" valueType="num">
                                          <p:cBhvr additive="base">
                                            <p:cTn id="54" dur="500" fill="hold"/>
                                            <p:tgtEl>
                                              <p:spTgt spid="58"/>
                                            </p:tgtEl>
                                            <p:attrNameLst>
                                              <p:attrName>ppt_x</p:attrName>
                                            </p:attrNameLst>
                                          </p:cBhvr>
                                          <p:tavLst>
                                            <p:tav tm="0">
                                              <p:val>
                                                <p:strVal val="1+#ppt_w/2"/>
                                              </p:val>
                                            </p:tav>
                                            <p:tav tm="100000">
                                              <p:val>
                                                <p:strVal val="#ppt_x"/>
                                              </p:val>
                                            </p:tav>
                                          </p:tavLst>
                                        </p:anim>
                                        <p:anim calcmode="lin" valueType="num">
                                          <p:cBhvr additive="base">
                                            <p:cTn id="55" dur="500" fill="hold"/>
                                            <p:tgtEl>
                                              <p:spTgt spid="58"/>
                                            </p:tgtEl>
                                            <p:attrNameLst>
                                              <p:attrName>ppt_y</p:attrName>
                                            </p:attrNameLst>
                                          </p:cBhvr>
                                          <p:tavLst>
                                            <p:tav tm="0">
                                              <p:val>
                                                <p:strVal val="#ppt_y"/>
                                              </p:val>
                                            </p:tav>
                                            <p:tav tm="100000">
                                              <p:val>
                                                <p:strVal val="#ppt_y"/>
                                              </p:val>
                                            </p:tav>
                                          </p:tavLst>
                                        </p:anim>
                                      </p:childTnLst>
                                    </p:cTn>
                                  </p:par>
                                </p:childTnLst>
                              </p:cTn>
                            </p:par>
                            <p:par>
                              <p:cTn id="56" fill="hold">
                                <p:stCondLst>
                                  <p:cond delay="5200"/>
                                </p:stCondLst>
                                <p:childTnLst>
                                  <p:par>
                                    <p:cTn id="57" presetID="22" presetClass="entr" presetSubtype="8"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left)">
                                          <p:cBhvr>
                                            <p:cTn id="59" dur="500"/>
                                            <p:tgtEl>
                                              <p:spTgt spid="4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wipe(left)">
                                          <p:cBhvr>
                                            <p:cTn id="62" dur="500"/>
                                            <p:tgtEl>
                                              <p:spTgt spid="57"/>
                                            </p:tgtEl>
                                          </p:cBhvr>
                                        </p:animEffect>
                                      </p:childTnLst>
                                    </p:cTn>
                                  </p:par>
                                </p:childTnLst>
                              </p:cTn>
                            </p:par>
                            <p:par>
                              <p:cTn id="63" fill="hold">
                                <p:stCondLst>
                                  <p:cond delay="5700"/>
                                </p:stCondLst>
                                <p:childTnLst>
                                  <p:par>
                                    <p:cTn id="64" presetID="2" presetClass="entr" presetSubtype="2" fill="hold" nodeType="afterEffect">
                                      <p:stCondLst>
                                        <p:cond delay="0"/>
                                      </p:stCondLst>
                                      <p:childTnLst>
                                        <p:set>
                                          <p:cBhvr>
                                            <p:cTn id="65" dur="1" fill="hold">
                                              <p:stCondLst>
                                                <p:cond delay="0"/>
                                              </p:stCondLst>
                                            </p:cTn>
                                            <p:tgtEl>
                                              <p:spTgt spid="70"/>
                                            </p:tgtEl>
                                            <p:attrNameLst>
                                              <p:attrName>style.visibility</p:attrName>
                                            </p:attrNameLst>
                                          </p:cBhvr>
                                          <p:to>
                                            <p:strVal val="visible"/>
                                          </p:to>
                                        </p:set>
                                        <p:anim calcmode="lin" valueType="num">
                                          <p:cBhvr additive="base">
                                            <p:cTn id="66" dur="500" fill="hold"/>
                                            <p:tgtEl>
                                              <p:spTgt spid="70"/>
                                            </p:tgtEl>
                                            <p:attrNameLst>
                                              <p:attrName>ppt_x</p:attrName>
                                            </p:attrNameLst>
                                          </p:cBhvr>
                                          <p:tavLst>
                                            <p:tav tm="0">
                                              <p:val>
                                                <p:strVal val="1+#ppt_w/2"/>
                                              </p:val>
                                            </p:tav>
                                            <p:tav tm="100000">
                                              <p:val>
                                                <p:strVal val="#ppt_x"/>
                                              </p:val>
                                            </p:tav>
                                          </p:tavLst>
                                        </p:anim>
                                        <p:anim calcmode="lin" valueType="num">
                                          <p:cBhvr additive="base">
                                            <p:cTn id="67" dur="500" fill="hold"/>
                                            <p:tgtEl>
                                              <p:spTgt spid="70"/>
                                            </p:tgtEl>
                                            <p:attrNameLst>
                                              <p:attrName>ppt_y</p:attrName>
                                            </p:attrNameLst>
                                          </p:cBhvr>
                                          <p:tavLst>
                                            <p:tav tm="0">
                                              <p:val>
                                                <p:strVal val="#ppt_y"/>
                                              </p:val>
                                            </p:tav>
                                            <p:tav tm="100000">
                                              <p:val>
                                                <p:strVal val="#ppt_y"/>
                                              </p:val>
                                            </p:tav>
                                          </p:tavLst>
                                        </p:anim>
                                      </p:childTnLst>
                                    </p:cTn>
                                  </p:par>
                                </p:childTnLst>
                              </p:cTn>
                            </p:par>
                            <p:par>
                              <p:cTn id="68" fill="hold">
                                <p:stCondLst>
                                  <p:cond delay="6200"/>
                                </p:stCondLst>
                                <p:childTnLst>
                                  <p:par>
                                    <p:cTn id="69" presetID="22" presetClass="entr" presetSubtype="8"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wipe(left)">
                                          <p:cBhvr>
                                            <p:cTn id="71" dur="500"/>
                                            <p:tgtEl>
                                              <p:spTgt spid="8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5"/>
                                            </p:tgtEl>
                                            <p:attrNameLst>
                                              <p:attrName>style.visibility</p:attrName>
                                            </p:attrNameLst>
                                          </p:cBhvr>
                                          <p:to>
                                            <p:strVal val="visible"/>
                                          </p:to>
                                        </p:set>
                                        <p:animEffect transition="in" filter="wipe(left)">
                                          <p:cBhvr>
                                            <p:cTn id="74" dur="500"/>
                                            <p:tgtEl>
                                              <p:spTgt spid="85"/>
                                            </p:tgtEl>
                                          </p:cBhvr>
                                        </p:animEffect>
                                      </p:childTnLst>
                                    </p:cTn>
                                  </p:par>
                                </p:childTnLst>
                              </p:cTn>
                            </p:par>
                            <p:par>
                              <p:cTn id="75" fill="hold">
                                <p:stCondLst>
                                  <p:cond delay="6700"/>
                                </p:stCondLst>
                                <p:childTnLst>
                                  <p:par>
                                    <p:cTn id="76" presetID="2" presetClass="entr" presetSubtype="2" fill="hold" nodeType="afterEffect">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cBhvr additive="base">
                                            <p:cTn id="78" dur="500" fill="hold"/>
                                            <p:tgtEl>
                                              <p:spTgt spid="75"/>
                                            </p:tgtEl>
                                            <p:attrNameLst>
                                              <p:attrName>ppt_x</p:attrName>
                                            </p:attrNameLst>
                                          </p:cBhvr>
                                          <p:tavLst>
                                            <p:tav tm="0">
                                              <p:val>
                                                <p:strVal val="1+#ppt_w/2"/>
                                              </p:val>
                                            </p:tav>
                                            <p:tav tm="100000">
                                              <p:val>
                                                <p:strVal val="#ppt_x"/>
                                              </p:val>
                                            </p:tav>
                                          </p:tavLst>
                                        </p:anim>
                                        <p:anim calcmode="lin" valueType="num">
                                          <p:cBhvr additive="base">
                                            <p:cTn id="79" dur="500" fill="hold"/>
                                            <p:tgtEl>
                                              <p:spTgt spid="75"/>
                                            </p:tgtEl>
                                            <p:attrNameLst>
                                              <p:attrName>ppt_y</p:attrName>
                                            </p:attrNameLst>
                                          </p:cBhvr>
                                          <p:tavLst>
                                            <p:tav tm="0">
                                              <p:val>
                                                <p:strVal val="#ppt_y"/>
                                              </p:val>
                                            </p:tav>
                                            <p:tav tm="100000">
                                              <p:val>
                                                <p:strVal val="#ppt_y"/>
                                              </p:val>
                                            </p:tav>
                                          </p:tavLst>
                                        </p:anim>
                                      </p:childTnLst>
                                    </p:cTn>
                                  </p:par>
                                </p:childTnLst>
                              </p:cTn>
                            </p:par>
                            <p:par>
                              <p:cTn id="80" fill="hold">
                                <p:stCondLst>
                                  <p:cond delay="7200"/>
                                </p:stCondLst>
                                <p:childTnLst>
                                  <p:par>
                                    <p:cTn id="81" presetID="22" presetClass="entr" presetSubtype="8" fill="hold" grpId="0" nodeType="afterEffect">
                                      <p:stCondLst>
                                        <p:cond delay="0"/>
                                      </p:stCondLst>
                                      <p:childTnLst>
                                        <p:set>
                                          <p:cBhvr>
                                            <p:cTn id="82" dur="1" fill="hold">
                                              <p:stCondLst>
                                                <p:cond delay="0"/>
                                              </p:stCondLst>
                                            </p:cTn>
                                            <p:tgtEl>
                                              <p:spTgt spid="86"/>
                                            </p:tgtEl>
                                            <p:attrNameLst>
                                              <p:attrName>style.visibility</p:attrName>
                                            </p:attrNameLst>
                                          </p:cBhvr>
                                          <p:to>
                                            <p:strVal val="visible"/>
                                          </p:to>
                                        </p:set>
                                        <p:animEffect transition="in" filter="wipe(left)">
                                          <p:cBhvr>
                                            <p:cTn id="83" dur="500"/>
                                            <p:tgtEl>
                                              <p:spTgt spid="8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87"/>
                                            </p:tgtEl>
                                            <p:attrNameLst>
                                              <p:attrName>style.visibility</p:attrName>
                                            </p:attrNameLst>
                                          </p:cBhvr>
                                          <p:to>
                                            <p:strVal val="visible"/>
                                          </p:to>
                                        </p:set>
                                        <p:animEffect transition="in" filter="wipe(left)">
                                          <p:cBhvr>
                                            <p:cTn id="86"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6" grpId="0"/>
          <p:bldP spid="41" grpId="0"/>
          <p:bldP spid="57" grpId="0"/>
          <p:bldP spid="84" grpId="0"/>
          <p:bldP spid="85" grpId="0"/>
          <p:bldP spid="86" grpId="0"/>
          <p:bldP spid="87"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2558158" y="1965545"/>
            <a:ext cx="1005703" cy="1981199"/>
            <a:chOff x="2210594" y="1810545"/>
            <a:chExt cx="1005703" cy="1981199"/>
          </a:xfrm>
        </p:grpSpPr>
        <p:cxnSp>
          <p:nvCxnSpPr>
            <p:cNvPr id="44" name="直接连接符 43"/>
            <p:cNvCxnSpPr/>
            <p:nvPr/>
          </p:nvCxnSpPr>
          <p:spPr>
            <a:xfrm>
              <a:off x="2210594" y="3160810"/>
              <a:ext cx="1005703" cy="630934"/>
            </a:xfrm>
            <a:prstGeom prst="line">
              <a:avLst/>
            </a:prstGeom>
            <a:noFill/>
            <a:ln w="12700" cap="flat" cmpd="sng" algn="ctr">
              <a:solidFill>
                <a:srgbClr val="7F7F7F">
                  <a:lumMod val="75000"/>
                </a:srgbClr>
              </a:solidFill>
              <a:prstDash val="dash"/>
            </a:ln>
            <a:effectLst/>
          </p:spPr>
        </p:cxnSp>
        <p:cxnSp>
          <p:nvCxnSpPr>
            <p:cNvPr id="45" name="直接连接符 44"/>
            <p:cNvCxnSpPr/>
            <p:nvPr/>
          </p:nvCxnSpPr>
          <p:spPr>
            <a:xfrm flipV="1">
              <a:off x="2346670" y="2801144"/>
              <a:ext cx="777103" cy="1"/>
            </a:xfrm>
            <a:prstGeom prst="line">
              <a:avLst/>
            </a:prstGeom>
            <a:noFill/>
            <a:ln w="12700" cap="flat" cmpd="sng" algn="ctr">
              <a:solidFill>
                <a:srgbClr val="7F7F7F">
                  <a:lumMod val="75000"/>
                </a:srgbClr>
              </a:solidFill>
              <a:prstDash val="dash"/>
            </a:ln>
            <a:effectLst/>
          </p:spPr>
        </p:cxnSp>
        <p:cxnSp>
          <p:nvCxnSpPr>
            <p:cNvPr id="46" name="直接连接符 45"/>
            <p:cNvCxnSpPr/>
            <p:nvPr/>
          </p:nvCxnSpPr>
          <p:spPr>
            <a:xfrm flipV="1">
              <a:off x="2210594" y="1810545"/>
              <a:ext cx="943881" cy="581419"/>
            </a:xfrm>
            <a:prstGeom prst="line">
              <a:avLst/>
            </a:prstGeom>
            <a:noFill/>
            <a:ln w="12700" cap="flat" cmpd="sng" algn="ctr">
              <a:solidFill>
                <a:srgbClr val="7F7F7F">
                  <a:lumMod val="75000"/>
                </a:srgbClr>
              </a:solidFill>
              <a:prstDash val="dash"/>
            </a:ln>
            <a:effectLst/>
          </p:spPr>
        </p:cxnSp>
      </p:grpSp>
      <p:grpSp>
        <p:nvGrpSpPr>
          <p:cNvPr id="47" name="组合 46"/>
          <p:cNvGrpSpPr/>
          <p:nvPr/>
        </p:nvGrpSpPr>
        <p:grpSpPr>
          <a:xfrm>
            <a:off x="1185825" y="2110594"/>
            <a:ext cx="1702088" cy="1702084"/>
            <a:chOff x="304800" y="673100"/>
            <a:chExt cx="4000500" cy="4000500"/>
          </a:xfrm>
          <a:solidFill>
            <a:srgbClr val="1B4C98"/>
          </a:solidFill>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49" name="椭圆 48"/>
            <p:cNvSpPr/>
            <p:nvPr/>
          </p:nvSpPr>
          <p:spPr>
            <a:xfrm>
              <a:off x="392112" y="760412"/>
              <a:ext cx="3825874" cy="3825874"/>
            </a:xfrm>
            <a:prstGeom prst="ellipse">
              <a:avLst/>
            </a:pr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grpSp>
        <p:nvGrpSpPr>
          <p:cNvPr id="50" name="组合 49"/>
          <p:cNvGrpSpPr/>
          <p:nvPr/>
        </p:nvGrpSpPr>
        <p:grpSpPr>
          <a:xfrm>
            <a:off x="3253630" y="1314328"/>
            <a:ext cx="941929" cy="941926"/>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2" name="椭圆 51"/>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3" name="组合 52"/>
          <p:cNvGrpSpPr/>
          <p:nvPr/>
        </p:nvGrpSpPr>
        <p:grpSpPr>
          <a:xfrm>
            <a:off x="3253630" y="2503048"/>
            <a:ext cx="941929" cy="941926"/>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55" name="椭圆 54"/>
            <p:cNvSpPr/>
            <p:nvPr/>
          </p:nvSpPr>
          <p:spPr>
            <a:xfrm>
              <a:off x="392112" y="760412"/>
              <a:ext cx="3825874" cy="3825874"/>
            </a:xfrm>
            <a:prstGeom prst="ellipse">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grpSp>
        <p:nvGrpSpPr>
          <p:cNvPr id="56" name="组合 55"/>
          <p:cNvGrpSpPr/>
          <p:nvPr/>
        </p:nvGrpSpPr>
        <p:grpSpPr>
          <a:xfrm>
            <a:off x="3253630" y="3646048"/>
            <a:ext cx="941929" cy="941926"/>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8" name="椭圆 57"/>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59" name="文本框 37"/>
          <p:cNvSpPr>
            <a:spLocks noChangeArrowheads="1"/>
          </p:cNvSpPr>
          <p:nvPr/>
        </p:nvSpPr>
        <p:spPr bwMode="auto">
          <a:xfrm>
            <a:off x="1545455" y="2439023"/>
            <a:ext cx="100540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重点</a:t>
            </a:r>
            <a:endParaRPr kumimoji="0" lang="en-US" altLang="zh-CN"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项目</a:t>
            </a:r>
          </a:p>
        </p:txBody>
      </p:sp>
      <p:sp>
        <p:nvSpPr>
          <p:cNvPr id="60" name="文本框 37"/>
          <p:cNvSpPr>
            <a:spLocks noChangeArrowheads="1"/>
          </p:cNvSpPr>
          <p:nvPr/>
        </p:nvSpPr>
        <p:spPr bwMode="auto">
          <a:xfrm>
            <a:off x="3478373" y="1508345"/>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文字</a:t>
            </a:r>
            <a:endParaRPr kumimoji="0" lang="en-US" altLang="zh-CN"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内容</a:t>
            </a:r>
          </a:p>
        </p:txBody>
      </p:sp>
      <p:sp>
        <p:nvSpPr>
          <p:cNvPr id="61" name="文本框 37"/>
          <p:cNvSpPr>
            <a:spLocks noChangeArrowheads="1"/>
          </p:cNvSpPr>
          <p:nvPr/>
        </p:nvSpPr>
        <p:spPr bwMode="auto">
          <a:xfrm>
            <a:off x="3478373" y="2733895"/>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文字</a:t>
            </a:r>
            <a:endParaRPr kumimoji="0" lang="en-US" altLang="zh-CN"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内容</a:t>
            </a:r>
          </a:p>
        </p:txBody>
      </p:sp>
      <p:sp>
        <p:nvSpPr>
          <p:cNvPr id="62" name="文本框 37"/>
          <p:cNvSpPr>
            <a:spLocks noChangeArrowheads="1"/>
          </p:cNvSpPr>
          <p:nvPr/>
        </p:nvSpPr>
        <p:spPr bwMode="auto">
          <a:xfrm>
            <a:off x="3478373" y="3883245"/>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文字</a:t>
            </a:r>
            <a:endParaRPr kumimoji="0" lang="en-US" altLang="zh-CN"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内容</a:t>
            </a:r>
          </a:p>
        </p:txBody>
      </p:sp>
      <p:sp>
        <p:nvSpPr>
          <p:cNvPr id="63" name="文本1"/>
          <p:cNvSpPr>
            <a:spLocks noChangeArrowheads="1"/>
          </p:cNvSpPr>
          <p:nvPr/>
        </p:nvSpPr>
        <p:spPr bwMode="gray">
          <a:xfrm>
            <a:off x="4787029" y="1355945"/>
            <a:ext cx="309733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000" b="0" i="0" u="none" strike="noStrike" kern="1200" cap="none" spc="0" normalizeH="0" baseline="0" noProof="0" dirty="0">
                <a:ln>
                  <a:noFill/>
                </a:ln>
                <a:solidFill>
                  <a:srgbClr val="7F7F7F">
                    <a:lumMod val="75000"/>
                  </a:srgb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rgbClr val="7F7F7F">
                  <a:lumMod val="75000"/>
                </a:srgbClr>
              </a:solidFill>
              <a:effectLst/>
              <a:uLnTx/>
              <a:uFillTx/>
              <a:latin typeface="微软雅黑" panose="020B0503020204020204" pitchFamily="34" charset="-122"/>
              <a:ea typeface="微软雅黑" panose="020B0503020204020204" pitchFamily="34" charset="-122"/>
              <a:cs typeface="+mn-cs"/>
            </a:endParaRPr>
          </a:p>
        </p:txBody>
      </p:sp>
      <p:sp>
        <p:nvSpPr>
          <p:cNvPr id="67" name="文本1"/>
          <p:cNvSpPr>
            <a:spLocks noChangeArrowheads="1"/>
          </p:cNvSpPr>
          <p:nvPr/>
        </p:nvSpPr>
        <p:spPr bwMode="gray">
          <a:xfrm>
            <a:off x="4787029" y="2521565"/>
            <a:ext cx="309733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000" b="0" i="0" u="none" strike="noStrike" kern="1200" cap="none" spc="0" normalizeH="0" baseline="0" noProof="0" dirty="0">
                <a:ln>
                  <a:noFill/>
                </a:ln>
                <a:solidFill>
                  <a:srgbClr val="7F7F7F">
                    <a:lumMod val="75000"/>
                  </a:srgb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rgbClr val="7F7F7F">
                  <a:lumMod val="75000"/>
                </a:srgbClr>
              </a:solidFill>
              <a:effectLst/>
              <a:uLnTx/>
              <a:uFillTx/>
              <a:latin typeface="微软雅黑" panose="020B0503020204020204" pitchFamily="34" charset="-122"/>
              <a:ea typeface="微软雅黑" panose="020B0503020204020204" pitchFamily="34" charset="-122"/>
              <a:cs typeface="+mn-cs"/>
            </a:endParaRPr>
          </a:p>
        </p:txBody>
      </p:sp>
      <p:sp>
        <p:nvSpPr>
          <p:cNvPr id="71" name="文本1"/>
          <p:cNvSpPr>
            <a:spLocks noChangeArrowheads="1"/>
          </p:cNvSpPr>
          <p:nvPr/>
        </p:nvSpPr>
        <p:spPr bwMode="gray">
          <a:xfrm>
            <a:off x="4787029" y="3660995"/>
            <a:ext cx="309733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000" b="0" i="0" u="none" strike="noStrike" kern="1200" cap="none" spc="0" normalizeH="0" baseline="0" noProof="0" dirty="0">
                <a:ln>
                  <a:noFill/>
                </a:ln>
                <a:solidFill>
                  <a:srgbClr val="7F7F7F">
                    <a:lumMod val="75000"/>
                  </a:srgb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rgbClr val="7F7F7F">
                  <a:lumMod val="75000"/>
                </a:srgbClr>
              </a:solidFill>
              <a:effectLst/>
              <a:uLnTx/>
              <a:uFillTx/>
              <a:latin typeface="微软雅黑" panose="020B0503020204020204" pitchFamily="34" charset="-122"/>
              <a:ea typeface="微软雅黑" panose="020B0503020204020204" pitchFamily="34" charset="-122"/>
              <a:cs typeface="+mn-cs"/>
            </a:endParaRPr>
          </a:p>
        </p:txBody>
      </p:sp>
      <p:grpSp>
        <p:nvGrpSpPr>
          <p:cNvPr id="34" name="组合 33"/>
          <p:cNvGrpSpPr/>
          <p:nvPr/>
        </p:nvGrpSpPr>
        <p:grpSpPr>
          <a:xfrm>
            <a:off x="5450431" y="636161"/>
            <a:ext cx="343725" cy="343724"/>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7" name="组合 36"/>
          <p:cNvGrpSpPr/>
          <p:nvPr/>
        </p:nvGrpSpPr>
        <p:grpSpPr>
          <a:xfrm>
            <a:off x="4788024" y="718828"/>
            <a:ext cx="218415" cy="218414"/>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72" name="组合 71"/>
          <p:cNvGrpSpPr/>
          <p:nvPr/>
        </p:nvGrpSpPr>
        <p:grpSpPr>
          <a:xfrm>
            <a:off x="5127000" y="708864"/>
            <a:ext cx="221831" cy="221831"/>
            <a:chOff x="5252030" y="2008764"/>
            <a:chExt cx="809336" cy="809336"/>
          </a:xfrm>
          <a:solidFill>
            <a:srgbClr val="1B4C98"/>
          </a:solidFill>
        </p:grpSpPr>
        <p:sp>
          <p:nvSpPr>
            <p:cNvPr id="73" name="椭圆 7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4" name="椭圆 7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5" name="矩形 74"/>
          <p:cNvSpPr/>
          <p:nvPr/>
        </p:nvSpPr>
        <p:spPr>
          <a:xfrm>
            <a:off x="683567" y="535648"/>
            <a:ext cx="4432327" cy="584775"/>
          </a:xfrm>
          <a:prstGeom prst="rect">
            <a:avLst/>
          </a:prstGeom>
        </p:spPr>
        <p:txBody>
          <a:bodyPr wrap="square">
            <a:spAutoFit/>
          </a:bodyPr>
          <a:lstStyle/>
          <a:p>
            <a:r>
              <a:rPr lang="en-US" altLang="zh-CN" sz="3200" b="1" dirty="0">
                <a:solidFill>
                  <a:srgbClr val="1B4C98"/>
                </a:solidFill>
                <a:latin typeface="N.O.- Movement" pitchFamily="2" charset="0"/>
              </a:rPr>
              <a:t>SALESPERFORMANCE</a:t>
            </a:r>
            <a:endParaRPr lang="zh-CN" altLang="en-US" sz="3200" b="1" dirty="0">
              <a:solidFill>
                <a:srgbClr val="1B4C98"/>
              </a:solidFill>
              <a:latin typeface="N.O.- Movement" pitchFamily="2" charset="0"/>
            </a:endParaRPr>
          </a:p>
        </p:txBody>
      </p:sp>
      <p:sp>
        <p:nvSpPr>
          <p:cNvPr id="76" name="文本框 2"/>
          <p:cNvSpPr txBox="1">
            <a:spLocks noChangeArrowheads="1"/>
          </p:cNvSpPr>
          <p:nvPr/>
        </p:nvSpPr>
        <p:spPr bwMode="auto">
          <a:xfrm>
            <a:off x="728174" y="990913"/>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季度销售业绩</a:t>
            </a:r>
          </a:p>
        </p:txBody>
      </p:sp>
      <p:sp>
        <p:nvSpPr>
          <p:cNvPr id="77" name="TextBox 76"/>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1+#ppt_w/2"/>
                                          </p:val>
                                        </p:tav>
                                        <p:tav tm="100000">
                                          <p:val>
                                            <p:strVal val="#ppt_x"/>
                                          </p:val>
                                        </p:tav>
                                      </p:tavLst>
                                    </p:anim>
                                    <p:anim calcmode="lin" valueType="num">
                                      <p:cBhvr additive="base">
                                        <p:cTn id="12" dur="500" fill="hold"/>
                                        <p:tgtEl>
                                          <p:spTgt spid="50"/>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1+#ppt_w/2"/>
                                          </p:val>
                                        </p:tav>
                                        <p:tav tm="100000">
                                          <p:val>
                                            <p:strVal val="#ppt_x"/>
                                          </p:val>
                                        </p:tav>
                                      </p:tavLst>
                                    </p:anim>
                                    <p:anim calcmode="lin" valueType="num">
                                      <p:cBhvr additive="base">
                                        <p:cTn id="16" dur="500" fill="hold"/>
                                        <p:tgtEl>
                                          <p:spTgt spid="53"/>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40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1+#ppt_w/2"/>
                                          </p:val>
                                        </p:tav>
                                        <p:tav tm="100000">
                                          <p:val>
                                            <p:strVal val="#ppt_x"/>
                                          </p:val>
                                        </p:tav>
                                      </p:tavLst>
                                    </p:anim>
                                    <p:anim calcmode="lin" valueType="num">
                                      <p:cBhvr additive="base">
                                        <p:cTn id="20" dur="500" fill="hold"/>
                                        <p:tgtEl>
                                          <p:spTgt spid="56"/>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left)">
                                      <p:cBhvr>
                                        <p:cTn id="24" dur="500"/>
                                        <p:tgtEl>
                                          <p:spTgt spid="43"/>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p:cTn id="28" dur="500" fill="hold"/>
                                        <p:tgtEl>
                                          <p:spTgt spid="59"/>
                                        </p:tgtEl>
                                        <p:attrNameLst>
                                          <p:attrName>ppt_w</p:attrName>
                                        </p:attrNameLst>
                                      </p:cBhvr>
                                      <p:tavLst>
                                        <p:tav tm="0">
                                          <p:val>
                                            <p:fltVal val="0"/>
                                          </p:val>
                                        </p:tav>
                                        <p:tav tm="100000">
                                          <p:val>
                                            <p:strVal val="#ppt_w"/>
                                          </p:val>
                                        </p:tav>
                                      </p:tavLst>
                                    </p:anim>
                                    <p:anim calcmode="lin" valueType="num">
                                      <p:cBhvr>
                                        <p:cTn id="29" dur="500" fill="hold"/>
                                        <p:tgtEl>
                                          <p:spTgt spid="59"/>
                                        </p:tgtEl>
                                        <p:attrNameLst>
                                          <p:attrName>ppt_h</p:attrName>
                                        </p:attrNameLst>
                                      </p:cBhvr>
                                      <p:tavLst>
                                        <p:tav tm="0">
                                          <p:val>
                                            <p:fltVal val="0"/>
                                          </p:val>
                                        </p:tav>
                                        <p:tav tm="100000">
                                          <p:val>
                                            <p:strVal val="#ppt_h"/>
                                          </p:val>
                                        </p:tav>
                                      </p:tavLst>
                                    </p:anim>
                                    <p:animEffect transition="in" filter="fade">
                                      <p:cBhvr>
                                        <p:cTn id="30" dur="500"/>
                                        <p:tgtEl>
                                          <p:spTgt spid="59"/>
                                        </p:tgtEl>
                                      </p:cBhvr>
                                    </p:animEffec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60"/>
                                        </p:tgtEl>
                                        <p:attrNameLst>
                                          <p:attrName>style.visibility</p:attrName>
                                        </p:attrNameLst>
                                      </p:cBhvr>
                                      <p:to>
                                        <p:strVal val="visible"/>
                                      </p:to>
                                    </p:set>
                                    <p:anim calcmode="lin" valueType="num">
                                      <p:cBhvr>
                                        <p:cTn id="34" dur="500" fill="hold"/>
                                        <p:tgtEl>
                                          <p:spTgt spid="60"/>
                                        </p:tgtEl>
                                        <p:attrNameLst>
                                          <p:attrName>ppt_w</p:attrName>
                                        </p:attrNameLst>
                                      </p:cBhvr>
                                      <p:tavLst>
                                        <p:tav tm="0">
                                          <p:val>
                                            <p:fltVal val="0"/>
                                          </p:val>
                                        </p:tav>
                                        <p:tav tm="100000">
                                          <p:val>
                                            <p:strVal val="#ppt_w"/>
                                          </p:val>
                                        </p:tav>
                                      </p:tavLst>
                                    </p:anim>
                                    <p:anim calcmode="lin" valueType="num">
                                      <p:cBhvr>
                                        <p:cTn id="35" dur="500" fill="hold"/>
                                        <p:tgtEl>
                                          <p:spTgt spid="60"/>
                                        </p:tgtEl>
                                        <p:attrNameLst>
                                          <p:attrName>ppt_h</p:attrName>
                                        </p:attrNameLst>
                                      </p:cBhvr>
                                      <p:tavLst>
                                        <p:tav tm="0">
                                          <p:val>
                                            <p:fltVal val="0"/>
                                          </p:val>
                                        </p:tav>
                                        <p:tav tm="100000">
                                          <p:val>
                                            <p:strVal val="#ppt_h"/>
                                          </p:val>
                                        </p:tav>
                                      </p:tavLst>
                                    </p:anim>
                                    <p:animEffect transition="in" filter="fade">
                                      <p:cBhvr>
                                        <p:cTn id="36" dur="500"/>
                                        <p:tgtEl>
                                          <p:spTgt spid="60"/>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61"/>
                                        </p:tgtEl>
                                        <p:attrNameLst>
                                          <p:attrName>style.visibility</p:attrName>
                                        </p:attrNameLst>
                                      </p:cBhvr>
                                      <p:to>
                                        <p:strVal val="visible"/>
                                      </p:to>
                                    </p:set>
                                    <p:anim calcmode="lin" valueType="num">
                                      <p:cBhvr>
                                        <p:cTn id="40" dur="500" fill="hold"/>
                                        <p:tgtEl>
                                          <p:spTgt spid="61"/>
                                        </p:tgtEl>
                                        <p:attrNameLst>
                                          <p:attrName>ppt_w</p:attrName>
                                        </p:attrNameLst>
                                      </p:cBhvr>
                                      <p:tavLst>
                                        <p:tav tm="0">
                                          <p:val>
                                            <p:fltVal val="0"/>
                                          </p:val>
                                        </p:tav>
                                        <p:tav tm="100000">
                                          <p:val>
                                            <p:strVal val="#ppt_w"/>
                                          </p:val>
                                        </p:tav>
                                      </p:tavLst>
                                    </p:anim>
                                    <p:anim calcmode="lin" valueType="num">
                                      <p:cBhvr>
                                        <p:cTn id="41" dur="500" fill="hold"/>
                                        <p:tgtEl>
                                          <p:spTgt spid="61"/>
                                        </p:tgtEl>
                                        <p:attrNameLst>
                                          <p:attrName>ppt_h</p:attrName>
                                        </p:attrNameLst>
                                      </p:cBhvr>
                                      <p:tavLst>
                                        <p:tav tm="0">
                                          <p:val>
                                            <p:fltVal val="0"/>
                                          </p:val>
                                        </p:tav>
                                        <p:tav tm="100000">
                                          <p:val>
                                            <p:strVal val="#ppt_h"/>
                                          </p:val>
                                        </p:tav>
                                      </p:tavLst>
                                    </p:anim>
                                    <p:animEffect transition="in" filter="fade">
                                      <p:cBhvr>
                                        <p:cTn id="42" dur="500"/>
                                        <p:tgtEl>
                                          <p:spTgt spid="61"/>
                                        </p:tgtEl>
                                      </p:cBhvr>
                                    </p:animEffect>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62"/>
                                        </p:tgtEl>
                                        <p:attrNameLst>
                                          <p:attrName>style.visibility</p:attrName>
                                        </p:attrNameLst>
                                      </p:cBhvr>
                                      <p:to>
                                        <p:strVal val="visible"/>
                                      </p:to>
                                    </p:set>
                                    <p:anim calcmode="lin" valueType="num">
                                      <p:cBhvr>
                                        <p:cTn id="46" dur="500" fill="hold"/>
                                        <p:tgtEl>
                                          <p:spTgt spid="62"/>
                                        </p:tgtEl>
                                        <p:attrNameLst>
                                          <p:attrName>ppt_w</p:attrName>
                                        </p:attrNameLst>
                                      </p:cBhvr>
                                      <p:tavLst>
                                        <p:tav tm="0">
                                          <p:val>
                                            <p:fltVal val="0"/>
                                          </p:val>
                                        </p:tav>
                                        <p:tav tm="100000">
                                          <p:val>
                                            <p:strVal val="#ppt_w"/>
                                          </p:val>
                                        </p:tav>
                                      </p:tavLst>
                                    </p:anim>
                                    <p:anim calcmode="lin" valueType="num">
                                      <p:cBhvr>
                                        <p:cTn id="47" dur="500" fill="hold"/>
                                        <p:tgtEl>
                                          <p:spTgt spid="62"/>
                                        </p:tgtEl>
                                        <p:attrNameLst>
                                          <p:attrName>ppt_h</p:attrName>
                                        </p:attrNameLst>
                                      </p:cBhvr>
                                      <p:tavLst>
                                        <p:tav tm="0">
                                          <p:val>
                                            <p:fltVal val="0"/>
                                          </p:val>
                                        </p:tav>
                                        <p:tav tm="100000">
                                          <p:val>
                                            <p:strVal val="#ppt_h"/>
                                          </p:val>
                                        </p:tav>
                                      </p:tavLst>
                                    </p:anim>
                                    <p:animEffect transition="in" filter="fade">
                                      <p:cBhvr>
                                        <p:cTn id="48" dur="500"/>
                                        <p:tgtEl>
                                          <p:spTgt spid="62"/>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wipe(left)">
                                      <p:cBhvr>
                                        <p:cTn id="52" dur="500"/>
                                        <p:tgtEl>
                                          <p:spTgt spid="63"/>
                                        </p:tgtEl>
                                      </p:cBhvr>
                                    </p:animEffect>
                                  </p:childTnLst>
                                </p:cTn>
                              </p:par>
                            </p:childTnLst>
                          </p:cTn>
                        </p:par>
                        <p:par>
                          <p:cTn id="53" fill="hold">
                            <p:stCondLst>
                              <p:cond delay="3500"/>
                            </p:stCondLst>
                            <p:childTnLst>
                              <p:par>
                                <p:cTn id="54" presetID="22" presetClass="entr" presetSubtype="8" fill="hold" grpId="0" nodeType="afterEffect">
                                  <p:stCondLst>
                                    <p:cond delay="0"/>
                                  </p:stCondLst>
                                  <p:childTnLst>
                                    <p:set>
                                      <p:cBhvr>
                                        <p:cTn id="55" dur="1" fill="hold">
                                          <p:stCondLst>
                                            <p:cond delay="0"/>
                                          </p:stCondLst>
                                        </p:cTn>
                                        <p:tgtEl>
                                          <p:spTgt spid="67"/>
                                        </p:tgtEl>
                                        <p:attrNameLst>
                                          <p:attrName>style.visibility</p:attrName>
                                        </p:attrNameLst>
                                      </p:cBhvr>
                                      <p:to>
                                        <p:strVal val="visible"/>
                                      </p:to>
                                    </p:set>
                                    <p:animEffect transition="in" filter="wipe(left)">
                                      <p:cBhvr>
                                        <p:cTn id="56" dur="500"/>
                                        <p:tgtEl>
                                          <p:spTgt spid="67"/>
                                        </p:tgtEl>
                                      </p:cBhvr>
                                    </p:animEffect>
                                  </p:childTnLst>
                                </p:cTn>
                              </p:par>
                            </p:childTnLst>
                          </p:cTn>
                        </p:par>
                        <p:par>
                          <p:cTn id="57" fill="hold">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71"/>
                                        </p:tgtEl>
                                        <p:attrNameLst>
                                          <p:attrName>style.visibility</p:attrName>
                                        </p:attrNameLst>
                                      </p:cBhvr>
                                      <p:to>
                                        <p:strVal val="visible"/>
                                      </p:to>
                                    </p:set>
                                    <p:animEffect transition="in" filter="wipe(left)">
                                      <p:cBhvr>
                                        <p:cTn id="60" dur="500"/>
                                        <p:tgtEl>
                                          <p:spTgt spid="71"/>
                                        </p:tgtEl>
                                      </p:cBhvr>
                                    </p:animEffect>
                                  </p:childTnLst>
                                </p:cTn>
                              </p:par>
                            </p:childTnLst>
                          </p:cTn>
                        </p:par>
                        <p:par>
                          <p:cTn id="61" fill="hold">
                            <p:stCondLst>
                              <p:cond delay="45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75"/>
                                        </p:tgtEl>
                                        <p:attrNameLst>
                                          <p:attrName>style.visibility</p:attrName>
                                        </p:attrNameLst>
                                      </p:cBhvr>
                                      <p:to>
                                        <p:strVal val="visible"/>
                                      </p:to>
                                    </p:set>
                                    <p:anim calcmode="lin" valueType="num">
                                      <p:cBhvr>
                                        <p:cTn id="64" dur="5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75"/>
                                        </p:tgtEl>
                                        <p:attrNameLst>
                                          <p:attrName>ppt_y</p:attrName>
                                        </p:attrNameLst>
                                      </p:cBhvr>
                                      <p:tavLst>
                                        <p:tav tm="0">
                                          <p:val>
                                            <p:strVal val="#ppt_y"/>
                                          </p:val>
                                        </p:tav>
                                        <p:tav tm="100000">
                                          <p:val>
                                            <p:strVal val="#ppt_y"/>
                                          </p:val>
                                        </p:tav>
                                      </p:tavLst>
                                    </p:anim>
                                    <p:anim calcmode="lin" valueType="num">
                                      <p:cBhvr>
                                        <p:cTn id="66" dur="5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75"/>
                                        </p:tgtEl>
                                      </p:cBhvr>
                                    </p:animEffect>
                                  </p:childTnLst>
                                </p:cTn>
                              </p:par>
                            </p:childTnLst>
                          </p:cTn>
                        </p:par>
                        <p:par>
                          <p:cTn id="69" fill="hold">
                            <p:stCondLst>
                              <p:cond delay="6150"/>
                            </p:stCondLst>
                            <p:childTnLst>
                              <p:par>
                                <p:cTn id="70" presetID="16" presetClass="entr" presetSubtype="21" fill="hold" grpId="0" nodeType="after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barn(inVertical)">
                                      <p:cBhvr>
                                        <p:cTn id="72" dur="500"/>
                                        <p:tgtEl>
                                          <p:spTgt spid="76"/>
                                        </p:tgtEl>
                                      </p:cBhvr>
                                    </p:animEffect>
                                  </p:childTnLst>
                                </p:cTn>
                              </p:par>
                              <p:par>
                                <p:cTn id="73" presetID="53" presetClass="entr" presetSubtype="16" fill="hold" nodeType="withEffect">
                                  <p:stCondLst>
                                    <p:cond delay="0"/>
                                  </p:stCondLst>
                                  <p:childTnLst>
                                    <p:set>
                                      <p:cBhvr>
                                        <p:cTn id="74" dur="1" fill="hold">
                                          <p:stCondLst>
                                            <p:cond delay="0"/>
                                          </p:stCondLst>
                                        </p:cTn>
                                        <p:tgtEl>
                                          <p:spTgt spid="72"/>
                                        </p:tgtEl>
                                        <p:attrNameLst>
                                          <p:attrName>style.visibility</p:attrName>
                                        </p:attrNameLst>
                                      </p:cBhvr>
                                      <p:to>
                                        <p:strVal val="visible"/>
                                      </p:to>
                                    </p:set>
                                    <p:anim calcmode="lin" valueType="num">
                                      <p:cBhvr>
                                        <p:cTn id="75" dur="500" fill="hold"/>
                                        <p:tgtEl>
                                          <p:spTgt spid="72"/>
                                        </p:tgtEl>
                                        <p:attrNameLst>
                                          <p:attrName>ppt_w</p:attrName>
                                        </p:attrNameLst>
                                      </p:cBhvr>
                                      <p:tavLst>
                                        <p:tav tm="0">
                                          <p:val>
                                            <p:fltVal val="0"/>
                                          </p:val>
                                        </p:tav>
                                        <p:tav tm="100000">
                                          <p:val>
                                            <p:strVal val="#ppt_w"/>
                                          </p:val>
                                        </p:tav>
                                      </p:tavLst>
                                    </p:anim>
                                    <p:anim calcmode="lin" valueType="num">
                                      <p:cBhvr>
                                        <p:cTn id="76" dur="500" fill="hold"/>
                                        <p:tgtEl>
                                          <p:spTgt spid="72"/>
                                        </p:tgtEl>
                                        <p:attrNameLst>
                                          <p:attrName>ppt_h</p:attrName>
                                        </p:attrNameLst>
                                      </p:cBhvr>
                                      <p:tavLst>
                                        <p:tav tm="0">
                                          <p:val>
                                            <p:fltVal val="0"/>
                                          </p:val>
                                        </p:tav>
                                        <p:tav tm="100000">
                                          <p:val>
                                            <p:strVal val="#ppt_h"/>
                                          </p:val>
                                        </p:tav>
                                      </p:tavLst>
                                    </p:anim>
                                    <p:animEffect transition="in" filter="fade">
                                      <p:cBhvr>
                                        <p:cTn id="77" dur="500"/>
                                        <p:tgtEl>
                                          <p:spTgt spid="72"/>
                                        </p:tgtEl>
                                      </p:cBhvr>
                                    </p:animEffect>
                                  </p:childTnLst>
                                </p:cTn>
                              </p:par>
                              <p:par>
                                <p:cTn id="78" presetID="23" presetClass="entr" presetSubtype="528" fill="hold" nodeType="with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600" fill="hold"/>
                                        <p:tgtEl>
                                          <p:spTgt spid="34"/>
                                        </p:tgtEl>
                                        <p:attrNameLst>
                                          <p:attrName>ppt_w</p:attrName>
                                        </p:attrNameLst>
                                      </p:cBhvr>
                                      <p:tavLst>
                                        <p:tav tm="0">
                                          <p:val>
                                            <p:fltVal val="0"/>
                                          </p:val>
                                        </p:tav>
                                        <p:tav tm="100000">
                                          <p:val>
                                            <p:strVal val="#ppt_w"/>
                                          </p:val>
                                        </p:tav>
                                      </p:tavLst>
                                    </p:anim>
                                    <p:anim calcmode="lin" valueType="num">
                                      <p:cBhvr>
                                        <p:cTn id="81" dur="600" fill="hold"/>
                                        <p:tgtEl>
                                          <p:spTgt spid="34"/>
                                        </p:tgtEl>
                                        <p:attrNameLst>
                                          <p:attrName>ppt_h</p:attrName>
                                        </p:attrNameLst>
                                      </p:cBhvr>
                                      <p:tavLst>
                                        <p:tav tm="0">
                                          <p:val>
                                            <p:fltVal val="0"/>
                                          </p:val>
                                        </p:tav>
                                        <p:tav tm="100000">
                                          <p:val>
                                            <p:strVal val="#ppt_h"/>
                                          </p:val>
                                        </p:tav>
                                      </p:tavLst>
                                    </p:anim>
                                    <p:anim calcmode="lin" valueType="num">
                                      <p:cBhvr>
                                        <p:cTn id="82" dur="600" fill="hold"/>
                                        <p:tgtEl>
                                          <p:spTgt spid="34"/>
                                        </p:tgtEl>
                                        <p:attrNameLst>
                                          <p:attrName>ppt_x</p:attrName>
                                        </p:attrNameLst>
                                      </p:cBhvr>
                                      <p:tavLst>
                                        <p:tav tm="0">
                                          <p:val>
                                            <p:fltVal val="0.5"/>
                                          </p:val>
                                        </p:tav>
                                        <p:tav tm="100000">
                                          <p:val>
                                            <p:strVal val="#ppt_x"/>
                                          </p:val>
                                        </p:tav>
                                      </p:tavLst>
                                    </p:anim>
                                    <p:anim calcmode="lin" valueType="num">
                                      <p:cBhvr>
                                        <p:cTn id="83" dur="600" fill="hold"/>
                                        <p:tgtEl>
                                          <p:spTgt spid="34"/>
                                        </p:tgtEl>
                                        <p:attrNameLst>
                                          <p:attrName>ppt_y</p:attrName>
                                        </p:attrNameLst>
                                      </p:cBhvr>
                                      <p:tavLst>
                                        <p:tav tm="0">
                                          <p:val>
                                            <p:fltVal val="0.5"/>
                                          </p:val>
                                        </p:tav>
                                        <p:tav tm="100000">
                                          <p:val>
                                            <p:strVal val="#ppt_y"/>
                                          </p:val>
                                        </p:tav>
                                      </p:tavLst>
                                    </p:anim>
                                  </p:childTnLst>
                                </p:cTn>
                              </p:par>
                              <p:par>
                                <p:cTn id="84" presetID="23" presetClass="entr" presetSubtype="528" fill="hold" nodeType="withEffect">
                                  <p:stCondLst>
                                    <p:cond delay="0"/>
                                  </p:stCondLst>
                                  <p:childTnLst>
                                    <p:set>
                                      <p:cBhvr>
                                        <p:cTn id="85" dur="1" fill="hold">
                                          <p:stCondLst>
                                            <p:cond delay="0"/>
                                          </p:stCondLst>
                                        </p:cTn>
                                        <p:tgtEl>
                                          <p:spTgt spid="37"/>
                                        </p:tgtEl>
                                        <p:attrNameLst>
                                          <p:attrName>style.visibility</p:attrName>
                                        </p:attrNameLst>
                                      </p:cBhvr>
                                      <p:to>
                                        <p:strVal val="visible"/>
                                      </p:to>
                                    </p:set>
                                    <p:anim calcmode="lin" valueType="num">
                                      <p:cBhvr>
                                        <p:cTn id="86" dur="700" fill="hold"/>
                                        <p:tgtEl>
                                          <p:spTgt spid="37"/>
                                        </p:tgtEl>
                                        <p:attrNameLst>
                                          <p:attrName>ppt_w</p:attrName>
                                        </p:attrNameLst>
                                      </p:cBhvr>
                                      <p:tavLst>
                                        <p:tav tm="0">
                                          <p:val>
                                            <p:fltVal val="0"/>
                                          </p:val>
                                        </p:tav>
                                        <p:tav tm="100000">
                                          <p:val>
                                            <p:strVal val="#ppt_w"/>
                                          </p:val>
                                        </p:tav>
                                      </p:tavLst>
                                    </p:anim>
                                    <p:anim calcmode="lin" valueType="num">
                                      <p:cBhvr>
                                        <p:cTn id="87" dur="700" fill="hold"/>
                                        <p:tgtEl>
                                          <p:spTgt spid="37"/>
                                        </p:tgtEl>
                                        <p:attrNameLst>
                                          <p:attrName>ppt_h</p:attrName>
                                        </p:attrNameLst>
                                      </p:cBhvr>
                                      <p:tavLst>
                                        <p:tav tm="0">
                                          <p:val>
                                            <p:fltVal val="0"/>
                                          </p:val>
                                        </p:tav>
                                        <p:tav tm="100000">
                                          <p:val>
                                            <p:strVal val="#ppt_h"/>
                                          </p:val>
                                        </p:tav>
                                      </p:tavLst>
                                    </p:anim>
                                    <p:anim calcmode="lin" valueType="num">
                                      <p:cBhvr>
                                        <p:cTn id="88" dur="700" fill="hold"/>
                                        <p:tgtEl>
                                          <p:spTgt spid="37"/>
                                        </p:tgtEl>
                                        <p:attrNameLst>
                                          <p:attrName>ppt_x</p:attrName>
                                        </p:attrNameLst>
                                      </p:cBhvr>
                                      <p:tavLst>
                                        <p:tav tm="0">
                                          <p:val>
                                            <p:fltVal val="0.5"/>
                                          </p:val>
                                        </p:tav>
                                        <p:tav tm="100000">
                                          <p:val>
                                            <p:strVal val="#ppt_x"/>
                                          </p:val>
                                        </p:tav>
                                      </p:tavLst>
                                    </p:anim>
                                    <p:anim calcmode="lin" valueType="num">
                                      <p:cBhvr>
                                        <p:cTn id="89" dur="700" fill="hold"/>
                                        <p:tgtEl>
                                          <p:spTgt spid="37"/>
                                        </p:tgtEl>
                                        <p:attrNameLst>
                                          <p:attrName>ppt_y</p:attrName>
                                        </p:attrNameLst>
                                      </p:cBhvr>
                                      <p:tavLst>
                                        <p:tav tm="0">
                                          <p:val>
                                            <p:fltVal val="0.5"/>
                                          </p:val>
                                        </p:tav>
                                        <p:tav tm="100000">
                                          <p:val>
                                            <p:strVal val="#ppt_y"/>
                                          </p:val>
                                        </p:tav>
                                      </p:tavLst>
                                    </p:anim>
                                  </p:childTnLst>
                                </p:cTn>
                              </p:par>
                            </p:childTnLst>
                          </p:cTn>
                        </p:par>
                        <p:par>
                          <p:cTn id="90" fill="hold">
                            <p:stCondLst>
                              <p:cond delay="6650"/>
                            </p:stCondLst>
                            <p:childTnLst>
                              <p:par>
                                <p:cTn id="91" presetID="22" presetClass="entr" presetSubtype="8" fill="hold" grpId="0" nodeType="after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wipe(left)">
                                      <p:cBhvr>
                                        <p:cTn id="93" dur="16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7" grpId="0"/>
      <p:bldP spid="71" grpId="0"/>
      <p:bldP spid="75" grpId="0"/>
      <p:bldP spid="76" grpId="0"/>
      <p:bldP spid="7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15"/>
          <p:cNvSpPr>
            <a:spLocks noChangeArrowheads="1"/>
          </p:cNvSpPr>
          <p:nvPr/>
        </p:nvSpPr>
        <p:spPr bwMode="auto">
          <a:xfrm>
            <a:off x="0" y="0"/>
            <a:ext cx="3173746" cy="5143500"/>
          </a:xfrm>
          <a:prstGeom prst="rect">
            <a:avLst/>
          </a:prstGeom>
          <a:solidFill>
            <a:srgbClr val="1B4C98"/>
          </a:solidFill>
          <a:ln>
            <a:noFill/>
          </a:ln>
        </p:spPr>
        <p:txBody>
          <a:bodyPr lIns="68580" tIns="34290" rIns="68580" bIns="34290" anchor="ctr"/>
          <a:lstStyle/>
          <a:p>
            <a:pPr algn="ctr" eaLnBrk="1" hangingPunct="1"/>
            <a:endParaRPr lang="zh-CN" altLang="en-US">
              <a:solidFill>
                <a:srgbClr val="C80000"/>
              </a:solidFill>
            </a:endParaRPr>
          </a:p>
        </p:txBody>
      </p:sp>
      <p:sp>
        <p:nvSpPr>
          <p:cNvPr id="38" name="矩形 15"/>
          <p:cNvSpPr>
            <a:spLocks noChangeArrowheads="1"/>
          </p:cNvSpPr>
          <p:nvPr/>
        </p:nvSpPr>
        <p:spPr bwMode="auto">
          <a:xfrm flipV="1">
            <a:off x="0" y="2291510"/>
            <a:ext cx="1457064" cy="2851988"/>
          </a:xfrm>
          <a:custGeom>
            <a:avLst/>
            <a:gdLst>
              <a:gd name="connsiteX0" fmla="*/ 0 w 3173746"/>
              <a:gd name="connsiteY0" fmla="*/ 0 h 5143500"/>
              <a:gd name="connsiteX1" fmla="*/ 3173746 w 3173746"/>
              <a:gd name="connsiteY1" fmla="*/ 0 h 5143500"/>
              <a:gd name="connsiteX2" fmla="*/ 3173746 w 3173746"/>
              <a:gd name="connsiteY2" fmla="*/ 5143500 h 5143500"/>
              <a:gd name="connsiteX3" fmla="*/ 0 w 3173746"/>
              <a:gd name="connsiteY3" fmla="*/ 5143500 h 5143500"/>
              <a:gd name="connsiteX4" fmla="*/ 0 w 3173746"/>
              <a:gd name="connsiteY4" fmla="*/ 0 h 5143500"/>
              <a:gd name="connsiteX0-1" fmla="*/ 0 w 3173746"/>
              <a:gd name="connsiteY0-2" fmla="*/ 0 h 5143500"/>
              <a:gd name="connsiteX1-3" fmla="*/ 3173746 w 3173746"/>
              <a:gd name="connsiteY1-4" fmla="*/ 0 h 5143500"/>
              <a:gd name="connsiteX2-5" fmla="*/ 0 w 3173746"/>
              <a:gd name="connsiteY2-6" fmla="*/ 5143500 h 5143500"/>
              <a:gd name="connsiteX3-7" fmla="*/ 0 w 3173746"/>
              <a:gd name="connsiteY3-8" fmla="*/ 0 h 5143500"/>
            </a:gdLst>
            <a:ahLst/>
            <a:cxnLst>
              <a:cxn ang="0">
                <a:pos x="connsiteX0-1" y="connsiteY0-2"/>
              </a:cxn>
              <a:cxn ang="0">
                <a:pos x="connsiteX1-3" y="connsiteY1-4"/>
              </a:cxn>
              <a:cxn ang="0">
                <a:pos x="connsiteX2-5" y="connsiteY2-6"/>
              </a:cxn>
              <a:cxn ang="0">
                <a:pos x="connsiteX3-7" y="connsiteY3-8"/>
              </a:cxn>
            </a:cxnLst>
            <a:rect l="l" t="t" r="r" b="b"/>
            <a:pathLst>
              <a:path w="3173746" h="5143500">
                <a:moveTo>
                  <a:pt x="0" y="0"/>
                </a:moveTo>
                <a:lnTo>
                  <a:pt x="3173746" y="0"/>
                </a:lnTo>
                <a:lnTo>
                  <a:pt x="0" y="5143500"/>
                </a:lnTo>
                <a:lnTo>
                  <a:pt x="0" y="0"/>
                </a:lnTo>
                <a:close/>
              </a:path>
            </a:pathLst>
          </a:custGeom>
          <a:solidFill>
            <a:srgbClr val="19448B"/>
          </a:solidFill>
          <a:ln>
            <a:noFill/>
          </a:ln>
        </p:spPr>
        <p:txBody>
          <a:bodyPr lIns="68580" tIns="34290" rIns="68580" bIns="34290" anchor="ctr"/>
          <a:lstStyle/>
          <a:p>
            <a:pPr algn="ctr" eaLnBrk="1" hangingPunct="1"/>
            <a:endParaRPr lang="zh-CN" altLang="en-US">
              <a:solidFill>
                <a:srgbClr val="C80000"/>
              </a:solidFill>
            </a:endParaRPr>
          </a:p>
        </p:txBody>
      </p:sp>
      <p:grpSp>
        <p:nvGrpSpPr>
          <p:cNvPr id="24" name="组合 23"/>
          <p:cNvGrpSpPr/>
          <p:nvPr/>
        </p:nvGrpSpPr>
        <p:grpSpPr>
          <a:xfrm>
            <a:off x="1565860" y="1673571"/>
            <a:ext cx="7038588" cy="1840137"/>
            <a:chOff x="31445" y="83310"/>
            <a:chExt cx="2690842" cy="463614"/>
          </a:xfrm>
          <a:solidFill>
            <a:srgbClr val="5FA326"/>
          </a:solidFill>
        </p:grpSpPr>
        <p:sp>
          <p:nvSpPr>
            <p:cNvPr id="29" name="矩形 28"/>
            <p:cNvSpPr/>
            <p:nvPr/>
          </p:nvSpPr>
          <p:spPr>
            <a:xfrm>
              <a:off x="31445" y="176315"/>
              <a:ext cx="2383462" cy="293086"/>
            </a:xfrm>
            <a:prstGeom prst="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sp>
          <p:nvSpPr>
            <p:cNvPr id="30" name="等腰三角形 29"/>
            <p:cNvSpPr/>
            <p:nvPr/>
          </p:nvSpPr>
          <p:spPr>
            <a:xfrm rot="5400000">
              <a:off x="2336790" y="161427"/>
              <a:ext cx="463614" cy="307380"/>
            </a:xfrm>
            <a:prstGeom prst="triangle">
              <a:avLst/>
            </a:pr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grpSp>
      <p:grpSp>
        <p:nvGrpSpPr>
          <p:cNvPr id="32" name="组合 31"/>
          <p:cNvGrpSpPr/>
          <p:nvPr/>
        </p:nvGrpSpPr>
        <p:grpSpPr>
          <a:xfrm>
            <a:off x="993248" y="1309524"/>
            <a:ext cx="2619916" cy="2619916"/>
            <a:chOff x="267453" y="94709"/>
            <a:chExt cx="454824" cy="454824"/>
          </a:xfrm>
        </p:grpSpPr>
        <p:sp>
          <p:nvSpPr>
            <p:cNvPr id="33" name="椭圆 32"/>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4" name="椭圆 33"/>
            <p:cNvSpPr/>
            <p:nvPr/>
          </p:nvSpPr>
          <p:spPr>
            <a:xfrm>
              <a:off x="343738" y="170570"/>
              <a:ext cx="302255" cy="302255"/>
            </a:xfrm>
            <a:prstGeom prst="ellipse">
              <a:avLst/>
            </a:prstGeom>
            <a:solidFill>
              <a:srgbClr val="0070C0"/>
            </a:solidFill>
            <a:ln w="25400" cap="flat" cmpd="sng" algn="ctr">
              <a:no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5" name="同心圆 34"/>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algn="ctr">
                <a:defRPr/>
              </a:pPr>
              <a:endParaRPr lang="zh-CN" altLang="en-US" sz="1200" kern="0">
                <a:solidFill>
                  <a:prstClr val="black"/>
                </a:solidFill>
                <a:latin typeface="Arial" panose="020B0604020202020204"/>
                <a:ea typeface="方正正中黑简体"/>
                <a:cs typeface="+mn-ea"/>
                <a:sym typeface="+mn-lt"/>
              </a:endParaRPr>
            </a:p>
          </p:txBody>
        </p:sp>
        <p:sp>
          <p:nvSpPr>
            <p:cNvPr id="36" name="TextBox 9"/>
            <p:cNvSpPr txBox="1"/>
            <p:nvPr/>
          </p:nvSpPr>
          <p:spPr>
            <a:xfrm>
              <a:off x="370583" y="176347"/>
              <a:ext cx="269714" cy="272497"/>
            </a:xfrm>
            <a:prstGeom prst="rect">
              <a:avLst/>
            </a:prstGeom>
            <a:noFill/>
          </p:spPr>
          <p:txBody>
            <a:bodyPr wrap="none" rtlCol="0">
              <a:spAutoFit/>
            </a:bodyPr>
            <a:lstStyle/>
            <a:p>
              <a:pPr>
                <a:defRPr/>
              </a:pPr>
              <a:r>
                <a:rPr lang="en-US" altLang="zh-CN" sz="9600" kern="0" dirty="0">
                  <a:solidFill>
                    <a:prstClr val="white"/>
                  </a:solidFill>
                  <a:latin typeface="Arial" panose="020B0604020202020204"/>
                  <a:ea typeface="方正正中黑简体"/>
                  <a:cs typeface="+mn-ea"/>
                  <a:sym typeface="+mn-lt"/>
                </a:rPr>
                <a:t>03</a:t>
              </a:r>
              <a:endParaRPr lang="zh-CN" altLang="en-US" sz="9600" kern="0" dirty="0">
                <a:solidFill>
                  <a:prstClr val="white"/>
                </a:solidFill>
                <a:latin typeface="Arial" panose="020B0604020202020204"/>
                <a:ea typeface="方正正中黑简体"/>
                <a:cs typeface="+mn-ea"/>
                <a:sym typeface="+mn-lt"/>
              </a:endParaRPr>
            </a:p>
          </p:txBody>
        </p:sp>
      </p:grpSp>
      <p:sp>
        <p:nvSpPr>
          <p:cNvPr id="42" name="TextBox 5"/>
          <p:cNvSpPr txBox="1"/>
          <p:nvPr/>
        </p:nvSpPr>
        <p:spPr>
          <a:xfrm>
            <a:off x="3923928" y="2283718"/>
            <a:ext cx="2954643" cy="646325"/>
          </a:xfrm>
          <a:prstGeom prst="rect">
            <a:avLst/>
          </a:prstGeom>
          <a:noFill/>
        </p:spPr>
        <p:txBody>
          <a:bodyPr wrap="none" lIns="91434" tIns="45717" rIns="91434" bIns="45717" rtlCol="0">
            <a:spAutoFit/>
          </a:bodyPr>
          <a:lstStyle>
            <a:defPPr>
              <a:defRPr lang="zh-CN"/>
            </a:defPPr>
            <a:lvl1pPr>
              <a:defRPr sz="2800"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3600" dirty="0">
                <a:solidFill>
                  <a:schemeClr val="bg1"/>
                </a:solidFill>
              </a:rPr>
              <a:t>工作完成情况</a:t>
            </a:r>
          </a:p>
        </p:txBody>
      </p:sp>
      <p:sp>
        <p:nvSpPr>
          <p:cNvPr id="43" name="文本框 9"/>
          <p:cNvSpPr txBox="1"/>
          <p:nvPr/>
        </p:nvSpPr>
        <p:spPr>
          <a:xfrm>
            <a:off x="4101203" y="3599020"/>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1.</a:t>
            </a:r>
            <a:r>
              <a:rPr lang="zh-CN" altLang="en-US" sz="1500">
                <a:solidFill>
                  <a:schemeClr val="bg1">
                    <a:lumMod val="50000"/>
                  </a:schemeClr>
                </a:solidFill>
                <a:latin typeface="微软雅黑" panose="020B0503020204020204" pitchFamily="34" charset="-122"/>
                <a:ea typeface="微软雅黑" panose="020B0503020204020204" pitchFamily="34" charset="-122"/>
              </a:rPr>
              <a:t>年度计划完成</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文本框 9"/>
          <p:cNvSpPr txBox="1"/>
          <p:nvPr/>
        </p:nvSpPr>
        <p:spPr>
          <a:xfrm>
            <a:off x="4101202" y="3924460"/>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3.</a:t>
            </a:r>
            <a:r>
              <a:rPr lang="zh-CN" altLang="en-US" sz="1500">
                <a:solidFill>
                  <a:schemeClr val="bg1">
                    <a:lumMod val="50000"/>
                  </a:schemeClr>
                </a:solidFill>
                <a:latin typeface="微软雅黑" panose="020B0503020204020204" pitchFamily="34" charset="-122"/>
                <a:ea typeface="微软雅黑" panose="020B0503020204020204" pitchFamily="34" charset="-122"/>
              </a:rPr>
              <a:t>季度业绩销售汇总</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文本框 9"/>
          <p:cNvSpPr txBox="1"/>
          <p:nvPr/>
        </p:nvSpPr>
        <p:spPr>
          <a:xfrm>
            <a:off x="5948435" y="3602278"/>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2.</a:t>
            </a:r>
            <a:r>
              <a:rPr lang="zh-CN" altLang="en-US" sz="1500">
                <a:solidFill>
                  <a:schemeClr val="bg1">
                    <a:lumMod val="50000"/>
                  </a:schemeClr>
                </a:solidFill>
                <a:latin typeface="微软雅黑" panose="020B0503020204020204" pitchFamily="34" charset="-122"/>
                <a:ea typeface="微软雅黑" panose="020B0503020204020204" pitchFamily="34" charset="-122"/>
              </a:rPr>
              <a:t>工作达标情况</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文本框 9"/>
          <p:cNvSpPr txBox="1"/>
          <p:nvPr/>
        </p:nvSpPr>
        <p:spPr>
          <a:xfrm>
            <a:off x="5948436" y="3928168"/>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4.</a:t>
            </a:r>
            <a:r>
              <a:rPr lang="zh-CN" altLang="en-US" sz="1500">
                <a:solidFill>
                  <a:schemeClr val="bg1">
                    <a:lumMod val="50000"/>
                  </a:schemeClr>
                </a:solidFill>
                <a:latin typeface="微软雅黑" panose="020B0503020204020204" pitchFamily="34" charset="-122"/>
                <a:ea typeface="微软雅黑" panose="020B0503020204020204" pitchFamily="34" charset="-122"/>
              </a:rPr>
              <a:t>销售指标达成</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文本框 9"/>
          <p:cNvSpPr txBox="1"/>
          <p:nvPr/>
        </p:nvSpPr>
        <p:spPr>
          <a:xfrm>
            <a:off x="4101202" y="423370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5.</a:t>
            </a:r>
            <a:r>
              <a:rPr lang="zh-CN" altLang="en-US" sz="1500">
                <a:solidFill>
                  <a:schemeClr val="bg1">
                    <a:lumMod val="50000"/>
                  </a:schemeClr>
                </a:solidFill>
                <a:latin typeface="微软雅黑" panose="020B0503020204020204" pitchFamily="34" charset="-122"/>
                <a:ea typeface="微软雅黑" panose="020B0503020204020204" pitchFamily="34" charset="-122"/>
              </a:rPr>
              <a:t>与上一年度比较</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文本框 9"/>
          <p:cNvSpPr txBox="1"/>
          <p:nvPr/>
        </p:nvSpPr>
        <p:spPr>
          <a:xfrm>
            <a:off x="5948436" y="4234158"/>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6.</a:t>
            </a:r>
            <a:r>
              <a:rPr lang="zh-CN" altLang="en-US" sz="1500">
                <a:solidFill>
                  <a:schemeClr val="bg1">
                    <a:lumMod val="50000"/>
                  </a:schemeClr>
                </a:solidFill>
                <a:latin typeface="微软雅黑" panose="020B0503020204020204" pitchFamily="34" charset="-122"/>
                <a:ea typeface="微软雅黑" panose="020B0503020204020204" pitchFamily="34" charset="-122"/>
              </a:rPr>
              <a:t>近</a:t>
            </a:r>
            <a:r>
              <a:rPr lang="en-US" altLang="zh-CN" sz="1500">
                <a:solidFill>
                  <a:schemeClr val="bg1">
                    <a:lumMod val="50000"/>
                  </a:schemeClr>
                </a:solidFill>
                <a:latin typeface="微软雅黑" panose="020B0503020204020204" pitchFamily="34" charset="-122"/>
                <a:ea typeface="微软雅黑" panose="020B0503020204020204" pitchFamily="34" charset="-122"/>
              </a:rPr>
              <a:t>X</a:t>
            </a:r>
            <a:r>
              <a:rPr lang="zh-CN" altLang="en-US" sz="1500">
                <a:solidFill>
                  <a:schemeClr val="bg1">
                    <a:lumMod val="50000"/>
                  </a:schemeClr>
                </a:solidFill>
                <a:latin typeface="微软雅黑" panose="020B0503020204020204" pitchFamily="34" charset="-122"/>
                <a:ea typeface="微软雅黑" panose="020B0503020204020204" pitchFamily="34" charset="-122"/>
              </a:rPr>
              <a:t>年数据对比</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任意多边形 40"/>
          <p:cNvSpPr/>
          <p:nvPr/>
        </p:nvSpPr>
        <p:spPr bwMode="auto">
          <a:xfrm>
            <a:off x="4874546" y="729258"/>
            <a:ext cx="1569661" cy="1203413"/>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heel(1)">
                                      <p:cBhvr>
                                        <p:cTn id="16" dur="2000"/>
                                        <p:tgtEl>
                                          <p:spTgt spid="32"/>
                                        </p:tgtEl>
                                      </p:cBhvr>
                                    </p:animEffect>
                                  </p:childTnLst>
                                </p:cTn>
                              </p:par>
                            </p:childTnLst>
                          </p:cTn>
                        </p:par>
                        <p:par>
                          <p:cTn id="17" fill="hold">
                            <p:stCondLst>
                              <p:cond delay="2000"/>
                            </p:stCondLst>
                            <p:childTnLst>
                              <p:par>
                                <p:cTn id="18" presetID="22" presetClass="entr" presetSubtype="4"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down)">
                                      <p:cBhvr>
                                        <p:cTn id="20" dur="500"/>
                                        <p:tgtEl>
                                          <p:spTgt spid="4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1000"/>
                                        <p:tgtEl>
                                          <p:spTgt spid="24"/>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left)">
                                      <p:cBhvr>
                                        <p:cTn id="29" dur="500"/>
                                        <p:tgtEl>
                                          <p:spTgt spid="42"/>
                                        </p:tgtEl>
                                      </p:cBhvr>
                                    </p:animEffect>
                                  </p:childTnLst>
                                </p:cTn>
                              </p:par>
                            </p:childTnLst>
                          </p:cTn>
                        </p:par>
                        <p:par>
                          <p:cTn id="30" fill="hold">
                            <p:stCondLst>
                              <p:cond delay="1500"/>
                            </p:stCondLst>
                            <p:childTnLst>
                              <p:par>
                                <p:cTn id="31" presetID="2" presetClass="entr" presetSubtype="4"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ppt_x"/>
                                          </p:val>
                                        </p:tav>
                                        <p:tav tm="100000">
                                          <p:val>
                                            <p:strVal val="#ppt_x"/>
                                          </p:val>
                                        </p:tav>
                                      </p:tavLst>
                                    </p:anim>
                                    <p:anim calcmode="lin" valueType="num">
                                      <p:cBhvr additive="base">
                                        <p:cTn id="38" dur="500" fill="hold"/>
                                        <p:tgtEl>
                                          <p:spTgt spid="4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20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ppt_x"/>
                                          </p:val>
                                        </p:tav>
                                        <p:tav tm="100000">
                                          <p:val>
                                            <p:strVal val="#ppt_x"/>
                                          </p:val>
                                        </p:tav>
                                      </p:tavLst>
                                    </p:anim>
                                    <p:anim calcmode="lin" valueType="num">
                                      <p:cBhvr additive="base">
                                        <p:cTn id="42" dur="500" fill="hold"/>
                                        <p:tgtEl>
                                          <p:spTgt spid="4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400"/>
                                  </p:stCondLst>
                                  <p:childTnLst>
                                    <p:set>
                                      <p:cBhvr>
                                        <p:cTn id="44" dur="1" fill="hold">
                                          <p:stCondLst>
                                            <p:cond delay="0"/>
                                          </p:stCondLst>
                                        </p:cTn>
                                        <p:tgtEl>
                                          <p:spTgt spid="46"/>
                                        </p:tgtEl>
                                        <p:attrNameLst>
                                          <p:attrName>style.visibility</p:attrName>
                                        </p:attrNameLst>
                                      </p:cBhvr>
                                      <p:to>
                                        <p:strVal val="visible"/>
                                      </p:to>
                                    </p:set>
                                    <p:anim calcmode="lin" valueType="num">
                                      <p:cBhvr additive="base">
                                        <p:cTn id="45" dur="500" fill="hold"/>
                                        <p:tgtEl>
                                          <p:spTgt spid="46"/>
                                        </p:tgtEl>
                                        <p:attrNameLst>
                                          <p:attrName>ppt_x</p:attrName>
                                        </p:attrNameLst>
                                      </p:cBhvr>
                                      <p:tavLst>
                                        <p:tav tm="0">
                                          <p:val>
                                            <p:strVal val="#ppt_x"/>
                                          </p:val>
                                        </p:tav>
                                        <p:tav tm="100000">
                                          <p:val>
                                            <p:strVal val="#ppt_x"/>
                                          </p:val>
                                        </p:tav>
                                      </p:tavLst>
                                    </p:anim>
                                    <p:anim calcmode="lin" valueType="num">
                                      <p:cBhvr additive="base">
                                        <p:cTn id="46" dur="500" fill="hold"/>
                                        <p:tgtEl>
                                          <p:spTgt spid="4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40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500" fill="hold"/>
                                        <p:tgtEl>
                                          <p:spTgt spid="47"/>
                                        </p:tgtEl>
                                        <p:attrNameLst>
                                          <p:attrName>ppt_x</p:attrName>
                                        </p:attrNameLst>
                                      </p:cBhvr>
                                      <p:tavLst>
                                        <p:tav tm="0">
                                          <p:val>
                                            <p:strVal val="#ppt_x"/>
                                          </p:val>
                                        </p:tav>
                                        <p:tav tm="100000">
                                          <p:val>
                                            <p:strVal val="#ppt_x"/>
                                          </p:val>
                                        </p:tav>
                                      </p:tavLst>
                                    </p:anim>
                                    <p:anim calcmode="lin" valueType="num">
                                      <p:cBhvr additive="base">
                                        <p:cTn id="50" dur="500" fill="hold"/>
                                        <p:tgtEl>
                                          <p:spTgt spid="4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40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500" fill="hold"/>
                                        <p:tgtEl>
                                          <p:spTgt spid="48"/>
                                        </p:tgtEl>
                                        <p:attrNameLst>
                                          <p:attrName>ppt_x</p:attrName>
                                        </p:attrNameLst>
                                      </p:cBhvr>
                                      <p:tavLst>
                                        <p:tav tm="0">
                                          <p:val>
                                            <p:strVal val="#ppt_x"/>
                                          </p:val>
                                        </p:tav>
                                        <p:tav tm="100000">
                                          <p:val>
                                            <p:strVal val="#ppt_x"/>
                                          </p:val>
                                        </p:tav>
                                      </p:tavLst>
                                    </p:anim>
                                    <p:anim calcmode="lin" valueType="num">
                                      <p:cBhvr additive="base">
                                        <p:cTn id="54"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42" grpId="0"/>
      <p:bldP spid="43" grpId="0"/>
      <p:bldP spid="44" grpId="0"/>
      <p:bldP spid="45" grpId="0"/>
      <p:bldP spid="46" grpId="0"/>
      <p:bldP spid="47" grpId="0"/>
      <p:bldP spid="48" grpId="0"/>
      <p:bldP spid="4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122202" y="2328845"/>
            <a:ext cx="282390" cy="28238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5" name="椭圆 1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34" name="TextBox 33"/>
          <p:cNvSpPr txBox="1"/>
          <p:nvPr/>
        </p:nvSpPr>
        <p:spPr>
          <a:xfrm>
            <a:off x="5908443" y="1183941"/>
            <a:ext cx="2652464" cy="400110"/>
          </a:xfrm>
          <a:prstGeom prst="rect">
            <a:avLst/>
          </a:prstGeom>
          <a:noFill/>
        </p:spPr>
        <p:txBody>
          <a:bodyPr wrap="square" rtlCol="0">
            <a:spAutoFit/>
          </a:bodyPr>
          <a:lstStyle/>
          <a:p>
            <a:pPr algn="ctr"/>
            <a:r>
              <a:rPr lang="zh-CN" altLang="en-US" sz="2000" b="0" dirty="0">
                <a:solidFill>
                  <a:schemeClr val="bg2">
                    <a:lumMod val="75000"/>
                    <a:lumOff val="25000"/>
                  </a:schemeClr>
                </a:solidFill>
                <a:latin typeface="微软雅黑" panose="020B0503020204020204" pitchFamily="34" charset="-122"/>
                <a:ea typeface="微软雅黑" panose="020B0503020204020204" pitchFamily="34" charset="-122"/>
              </a:rPr>
              <a:t>添加相关项目名称</a:t>
            </a:r>
          </a:p>
        </p:txBody>
      </p:sp>
      <p:sp>
        <p:nvSpPr>
          <p:cNvPr id="35" name="TextBox 22"/>
          <p:cNvSpPr txBox="1"/>
          <p:nvPr/>
        </p:nvSpPr>
        <p:spPr>
          <a:xfrm>
            <a:off x="5516150" y="1641354"/>
            <a:ext cx="2848929" cy="805135"/>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000" b="0" i="0" u="none" strike="noStrike" kern="0" cap="none" spc="0" normalizeH="0" baseline="0" noProof="1">
                <a:ln>
                  <a:noFill/>
                </a:ln>
                <a:solidFill>
                  <a:schemeClr val="bg2">
                    <a:lumMod val="50000"/>
                    <a:lumOff val="50000"/>
                  </a:schemeClr>
                </a:solidFill>
                <a:effectLst/>
                <a:uLnTx/>
                <a:uFillTx/>
              </a:rPr>
              <a:t>您的内容打在这里，或者通过复制您的文本后，在此框中选择粘贴，并选择只保留</a:t>
            </a:r>
            <a:r>
              <a:rPr lang="zh-CN" altLang="en-US" sz="1000" b="0" kern="0" noProof="1">
                <a:solidFill>
                  <a:schemeClr val="bg2">
                    <a:lumMod val="50000"/>
                    <a:lumOff val="50000"/>
                  </a:schemeClr>
                </a:solidFill>
              </a:rPr>
              <a:t>文字您的内容打在这里，或者通过复制您的文本后，在此框中选择粘贴，并选择只保留文字。</a:t>
            </a:r>
            <a:endParaRPr lang="en-US" altLang="zh-CN" sz="1000" b="0" kern="0" noProof="1">
              <a:solidFill>
                <a:schemeClr val="bg2">
                  <a:lumMod val="50000"/>
                  <a:lumOff val="50000"/>
                </a:schemeClr>
              </a:solidFill>
            </a:endParaRPr>
          </a:p>
        </p:txBody>
      </p:sp>
      <p:grpSp>
        <p:nvGrpSpPr>
          <p:cNvPr id="39" name="组合 38"/>
          <p:cNvGrpSpPr/>
          <p:nvPr/>
        </p:nvGrpSpPr>
        <p:grpSpPr>
          <a:xfrm>
            <a:off x="875349" y="2311549"/>
            <a:ext cx="1146259" cy="1146259"/>
            <a:chOff x="5252030" y="2008764"/>
            <a:chExt cx="809336" cy="809336"/>
          </a:xfrm>
        </p:grpSpPr>
        <p:sp>
          <p:nvSpPr>
            <p:cNvPr id="40" name="椭圆 39"/>
            <p:cNvSpPr/>
            <p:nvPr/>
          </p:nvSpPr>
          <p:spPr>
            <a:xfrm>
              <a:off x="5252030" y="2008764"/>
              <a:ext cx="809336" cy="809336"/>
            </a:xfrm>
            <a:prstGeom prst="ellipse">
              <a:avLst/>
            </a:prstGeom>
            <a:solidFill>
              <a:srgbClr val="C00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1" name="椭圆 40"/>
            <p:cNvSpPr/>
            <p:nvPr/>
          </p:nvSpPr>
          <p:spPr>
            <a:xfrm>
              <a:off x="5269270" y="2029388"/>
              <a:ext cx="769580" cy="769580"/>
            </a:xfrm>
            <a:prstGeom prst="ellipse">
              <a:avLst/>
            </a:prstGeom>
            <a:solidFill>
              <a:srgbClr val="C0000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1698046" y="1991433"/>
            <a:ext cx="221831" cy="221831"/>
            <a:chOff x="5252030" y="2008764"/>
            <a:chExt cx="809336" cy="809336"/>
          </a:xfrm>
        </p:grpSpPr>
        <p:sp>
          <p:nvSpPr>
            <p:cNvPr id="49" name="椭圆 48"/>
            <p:cNvSpPr/>
            <p:nvPr/>
          </p:nvSpPr>
          <p:spPr>
            <a:xfrm>
              <a:off x="5252030" y="2008764"/>
              <a:ext cx="809336" cy="809336"/>
            </a:xfrm>
            <a:prstGeom prst="ellipse">
              <a:avLst/>
            </a:prstGeom>
            <a:solidFill>
              <a:srgbClr val="C00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0" name="椭圆 49"/>
            <p:cNvSpPr/>
            <p:nvPr/>
          </p:nvSpPr>
          <p:spPr>
            <a:xfrm>
              <a:off x="5269270" y="2029388"/>
              <a:ext cx="769580" cy="769580"/>
            </a:xfrm>
            <a:prstGeom prst="ellipse">
              <a:avLst/>
            </a:prstGeom>
            <a:solidFill>
              <a:srgbClr val="C0000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76" name="Picture 4" descr="E:\ufeils\ppt\PIC\欧美时尚大片\image 63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44808" y="1828118"/>
            <a:ext cx="5819775" cy="481965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Administrator\Desktop\95bOOOPIC53\Image\image 113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229" y="1868016"/>
            <a:ext cx="4276725" cy="2647950"/>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30"/>
          <p:cNvGrpSpPr/>
          <p:nvPr/>
        </p:nvGrpSpPr>
        <p:grpSpPr>
          <a:xfrm>
            <a:off x="5583211" y="1098750"/>
            <a:ext cx="576066" cy="491765"/>
            <a:chOff x="3440113" y="1050925"/>
            <a:chExt cx="390525" cy="333376"/>
          </a:xfrm>
          <a:solidFill>
            <a:srgbClr val="0070C0"/>
          </a:solidFill>
        </p:grpSpPr>
        <p:sp>
          <p:nvSpPr>
            <p:cNvPr id="27"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9"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9" name="组合 18"/>
          <p:cNvGrpSpPr/>
          <p:nvPr/>
        </p:nvGrpSpPr>
        <p:grpSpPr>
          <a:xfrm>
            <a:off x="4073053" y="583065"/>
            <a:ext cx="343725" cy="343724"/>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 name="椭圆 2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6" name="组合 15"/>
          <p:cNvGrpSpPr/>
          <p:nvPr/>
        </p:nvGrpSpPr>
        <p:grpSpPr>
          <a:xfrm>
            <a:off x="8172400" y="4299942"/>
            <a:ext cx="328649" cy="328648"/>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8" name="椭圆 17"/>
            <p:cNvSpPr/>
            <p:nvPr/>
          </p:nvSpPr>
          <p:spPr>
            <a:xfrm>
              <a:off x="392112" y="760412"/>
              <a:ext cx="3825874" cy="3825874"/>
            </a:xfrm>
            <a:prstGeom prst="ellipse">
              <a:avLst/>
            </a:prstGeom>
            <a:solidFill>
              <a:schemeClr val="bg1">
                <a:lumMod val="8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2" name="组合 21"/>
          <p:cNvGrpSpPr/>
          <p:nvPr/>
        </p:nvGrpSpPr>
        <p:grpSpPr>
          <a:xfrm>
            <a:off x="2476602" y="1262143"/>
            <a:ext cx="218415" cy="21841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5" name="椭圆 24"/>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2" name="组合 41"/>
          <p:cNvGrpSpPr/>
          <p:nvPr/>
        </p:nvGrpSpPr>
        <p:grpSpPr>
          <a:xfrm>
            <a:off x="5928991" y="4244459"/>
            <a:ext cx="444479" cy="444479"/>
            <a:chOff x="5252030" y="2008764"/>
            <a:chExt cx="809336" cy="809336"/>
          </a:xfrm>
          <a:solidFill>
            <a:srgbClr val="0070C0"/>
          </a:solidFill>
        </p:grpSpPr>
        <p:sp>
          <p:nvSpPr>
            <p:cNvPr id="43" name="椭圆 4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4" name="椭圆 4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6829698" y="4055131"/>
            <a:ext cx="221831" cy="221831"/>
            <a:chOff x="5252030" y="2008764"/>
            <a:chExt cx="809336" cy="809336"/>
          </a:xfrm>
          <a:solidFill>
            <a:srgbClr val="1B4C98"/>
          </a:solidFill>
        </p:grpSpPr>
        <p:sp>
          <p:nvSpPr>
            <p:cNvPr id="46" name="椭圆 4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7" name="椭圆 4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1944938" y="1407331"/>
            <a:ext cx="221831" cy="221831"/>
            <a:chOff x="5252030" y="2008764"/>
            <a:chExt cx="809336" cy="809336"/>
          </a:xfrm>
          <a:solidFill>
            <a:srgbClr val="0070C0"/>
          </a:solidFill>
        </p:grpSpPr>
        <p:sp>
          <p:nvSpPr>
            <p:cNvPr id="52" name="椭圆 5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3" name="椭圆 5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7618398" y="4161844"/>
            <a:ext cx="164925" cy="164925"/>
            <a:chOff x="5252030" y="2008764"/>
            <a:chExt cx="809336" cy="809336"/>
          </a:xfrm>
          <a:solidFill>
            <a:srgbClr val="0070C0"/>
          </a:solidFill>
        </p:grpSpPr>
        <p:sp>
          <p:nvSpPr>
            <p:cNvPr id="55" name="椭圆 5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6" name="椭圆 5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TextBox 66"/>
          <p:cNvSpPr txBox="1"/>
          <p:nvPr/>
        </p:nvSpPr>
        <p:spPr>
          <a:xfrm>
            <a:off x="5900397" y="2677354"/>
            <a:ext cx="2652464" cy="400110"/>
          </a:xfrm>
          <a:prstGeom prst="rect">
            <a:avLst/>
          </a:prstGeom>
          <a:noFill/>
        </p:spPr>
        <p:txBody>
          <a:bodyPr wrap="square" rtlCol="0">
            <a:spAutoFit/>
          </a:bodyPr>
          <a:lstStyle/>
          <a:p>
            <a:pPr algn="ctr"/>
            <a:r>
              <a:rPr lang="zh-CN" altLang="en-US" sz="2000" b="0" dirty="0">
                <a:solidFill>
                  <a:schemeClr val="bg2">
                    <a:lumMod val="75000"/>
                    <a:lumOff val="25000"/>
                  </a:schemeClr>
                </a:solidFill>
                <a:latin typeface="微软雅黑" panose="020B0503020204020204" pitchFamily="34" charset="-122"/>
                <a:ea typeface="微软雅黑" panose="020B0503020204020204" pitchFamily="34" charset="-122"/>
              </a:rPr>
              <a:t>添加相关项目名称</a:t>
            </a:r>
          </a:p>
        </p:txBody>
      </p:sp>
      <p:sp>
        <p:nvSpPr>
          <p:cNvPr id="68" name="TextBox 22"/>
          <p:cNvSpPr txBox="1"/>
          <p:nvPr/>
        </p:nvSpPr>
        <p:spPr>
          <a:xfrm>
            <a:off x="5508104" y="3134767"/>
            <a:ext cx="2848929" cy="805135"/>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000" b="0" i="0" u="none" strike="noStrike" kern="0" cap="none" spc="0" normalizeH="0" baseline="0" noProof="1">
                <a:ln>
                  <a:noFill/>
                </a:ln>
                <a:solidFill>
                  <a:schemeClr val="bg2">
                    <a:lumMod val="50000"/>
                    <a:lumOff val="50000"/>
                  </a:schemeClr>
                </a:solidFill>
                <a:effectLst/>
                <a:uLnTx/>
                <a:uFillTx/>
              </a:rPr>
              <a:t>您的内容打在这里，或者通过复制您的文本后，在此框中选择粘贴，并选择只保留</a:t>
            </a:r>
            <a:r>
              <a:rPr lang="zh-CN" altLang="en-US" sz="1000" b="0" kern="0" noProof="1">
                <a:solidFill>
                  <a:schemeClr val="bg2">
                    <a:lumMod val="50000"/>
                    <a:lumOff val="50000"/>
                  </a:schemeClr>
                </a:solidFill>
              </a:rPr>
              <a:t>文字您的内容打在这里，或者通过复制您的文本后，在此框中选择粘贴，并选择只保留文字。</a:t>
            </a:r>
            <a:endParaRPr lang="en-US" altLang="zh-CN" sz="1000" b="0" kern="0" noProof="1">
              <a:solidFill>
                <a:schemeClr val="bg2">
                  <a:lumMod val="50000"/>
                  <a:lumOff val="50000"/>
                </a:schemeClr>
              </a:solidFill>
            </a:endParaRPr>
          </a:p>
        </p:txBody>
      </p:sp>
      <p:grpSp>
        <p:nvGrpSpPr>
          <p:cNvPr id="69" name="Group 30"/>
          <p:cNvGrpSpPr/>
          <p:nvPr/>
        </p:nvGrpSpPr>
        <p:grpSpPr>
          <a:xfrm>
            <a:off x="5575165" y="2592163"/>
            <a:ext cx="576066" cy="491765"/>
            <a:chOff x="3440113" y="1050925"/>
            <a:chExt cx="390525" cy="333376"/>
          </a:xfrm>
          <a:solidFill>
            <a:srgbClr val="0070C0"/>
          </a:solidFill>
        </p:grpSpPr>
        <p:sp>
          <p:nvSpPr>
            <p:cNvPr id="70"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1"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72"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3"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4"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5"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76" name="矩形 75"/>
          <p:cNvSpPr/>
          <p:nvPr/>
        </p:nvSpPr>
        <p:spPr>
          <a:xfrm>
            <a:off x="691092" y="771550"/>
            <a:ext cx="4600988" cy="584775"/>
          </a:xfrm>
          <a:prstGeom prst="rect">
            <a:avLst/>
          </a:prstGeom>
        </p:spPr>
        <p:txBody>
          <a:bodyPr wrap="square">
            <a:spAutoFit/>
          </a:bodyPr>
          <a:lstStyle/>
          <a:p>
            <a:r>
              <a:rPr lang="en-US" altLang="zh-CN" sz="3200" b="1" dirty="0">
                <a:solidFill>
                  <a:srgbClr val="1B4C98"/>
                </a:solidFill>
                <a:latin typeface="N.O.- Movement" pitchFamily="2" charset="0"/>
              </a:rPr>
              <a:t>WHOLE PROJECT</a:t>
            </a:r>
            <a:endParaRPr lang="zh-CN" altLang="en-US" sz="3200" b="1" dirty="0">
              <a:solidFill>
                <a:srgbClr val="1B4C98"/>
              </a:solidFill>
              <a:latin typeface="N.O.- Movement" pitchFamily="2" charset="0"/>
            </a:endParaRPr>
          </a:p>
        </p:txBody>
      </p:sp>
      <p:sp>
        <p:nvSpPr>
          <p:cNvPr id="77" name="文本框 2"/>
          <p:cNvSpPr txBox="1">
            <a:spLocks noChangeArrowheads="1"/>
          </p:cNvSpPr>
          <p:nvPr/>
        </p:nvSpPr>
        <p:spPr bwMode="auto">
          <a:xfrm>
            <a:off x="735698" y="1226815"/>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项目整体概况</a:t>
            </a:r>
          </a:p>
        </p:txBody>
      </p:sp>
      <p:sp>
        <p:nvSpPr>
          <p:cNvPr id="57" name="TextBox 56"/>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pic>
        <p:nvPicPr>
          <p:cNvPr id="17410" name="Picture 2" descr="E:\ufeils\ppt\PIC\欧美时尚大片\0 (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687" y="2006088"/>
            <a:ext cx="3222000" cy="214285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6"/>
                                        </p:tgtEl>
                                        <p:attrNameLst>
                                          <p:attrName>ppt_y</p:attrName>
                                        </p:attrNameLst>
                                      </p:cBhvr>
                                      <p:tavLst>
                                        <p:tav tm="0">
                                          <p:val>
                                            <p:strVal val="#ppt_y"/>
                                          </p:val>
                                        </p:tav>
                                        <p:tav tm="100000">
                                          <p:val>
                                            <p:strVal val="#ppt_y"/>
                                          </p:val>
                                        </p:tav>
                                      </p:tavLst>
                                    </p:anim>
                                    <p:anim calcmode="lin" valueType="num">
                                      <p:cBhvr>
                                        <p:cTn id="9"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6"/>
                                        </p:tgtEl>
                                      </p:cBhvr>
                                    </p:animEffect>
                                  </p:childTnLst>
                                </p:cTn>
                              </p:par>
                            </p:childTnLst>
                          </p:cTn>
                        </p:par>
                        <p:par>
                          <p:cTn id="12" fill="hold">
                            <p:stCondLst>
                              <p:cond delay="1100"/>
                            </p:stCondLst>
                            <p:childTnLst>
                              <p:par>
                                <p:cTn id="13" presetID="16" presetClass="entr" presetSubtype="21" fill="hold" grpId="0"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barn(inVertical)">
                                      <p:cBhvr>
                                        <p:cTn id="15" dur="500"/>
                                        <p:tgtEl>
                                          <p:spTgt spid="77"/>
                                        </p:tgtEl>
                                      </p:cBhvr>
                                    </p:animEffect>
                                  </p:childTnLst>
                                </p:cTn>
                              </p:par>
                              <p:par>
                                <p:cTn id="16" presetID="53" presetClass="entr" presetSubtype="16" fill="hold"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par>
                                <p:cTn id="21" presetID="23" presetClass="entr" presetSubtype="528"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600" fill="hold"/>
                                        <p:tgtEl>
                                          <p:spTgt spid="19"/>
                                        </p:tgtEl>
                                        <p:attrNameLst>
                                          <p:attrName>ppt_w</p:attrName>
                                        </p:attrNameLst>
                                      </p:cBhvr>
                                      <p:tavLst>
                                        <p:tav tm="0">
                                          <p:val>
                                            <p:fltVal val="0"/>
                                          </p:val>
                                        </p:tav>
                                        <p:tav tm="100000">
                                          <p:val>
                                            <p:strVal val="#ppt_w"/>
                                          </p:val>
                                        </p:tav>
                                      </p:tavLst>
                                    </p:anim>
                                    <p:anim calcmode="lin" valueType="num">
                                      <p:cBhvr>
                                        <p:cTn id="24" dur="600" fill="hold"/>
                                        <p:tgtEl>
                                          <p:spTgt spid="19"/>
                                        </p:tgtEl>
                                        <p:attrNameLst>
                                          <p:attrName>ppt_h</p:attrName>
                                        </p:attrNameLst>
                                      </p:cBhvr>
                                      <p:tavLst>
                                        <p:tav tm="0">
                                          <p:val>
                                            <p:fltVal val="0"/>
                                          </p:val>
                                        </p:tav>
                                        <p:tav tm="100000">
                                          <p:val>
                                            <p:strVal val="#ppt_h"/>
                                          </p:val>
                                        </p:tav>
                                      </p:tavLst>
                                    </p:anim>
                                    <p:anim calcmode="lin" valueType="num">
                                      <p:cBhvr>
                                        <p:cTn id="25" dur="600" fill="hold"/>
                                        <p:tgtEl>
                                          <p:spTgt spid="19"/>
                                        </p:tgtEl>
                                        <p:attrNameLst>
                                          <p:attrName>ppt_x</p:attrName>
                                        </p:attrNameLst>
                                      </p:cBhvr>
                                      <p:tavLst>
                                        <p:tav tm="0">
                                          <p:val>
                                            <p:fltVal val="0.5"/>
                                          </p:val>
                                        </p:tav>
                                        <p:tav tm="100000">
                                          <p:val>
                                            <p:strVal val="#ppt_x"/>
                                          </p:val>
                                        </p:tav>
                                      </p:tavLst>
                                    </p:anim>
                                    <p:anim calcmode="lin" valueType="num">
                                      <p:cBhvr>
                                        <p:cTn id="26" dur="600" fill="hold"/>
                                        <p:tgtEl>
                                          <p:spTgt spid="19"/>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700" fill="hold"/>
                                        <p:tgtEl>
                                          <p:spTgt spid="22"/>
                                        </p:tgtEl>
                                        <p:attrNameLst>
                                          <p:attrName>ppt_w</p:attrName>
                                        </p:attrNameLst>
                                      </p:cBhvr>
                                      <p:tavLst>
                                        <p:tav tm="0">
                                          <p:val>
                                            <p:fltVal val="0"/>
                                          </p:val>
                                        </p:tav>
                                        <p:tav tm="100000">
                                          <p:val>
                                            <p:strVal val="#ppt_w"/>
                                          </p:val>
                                        </p:tav>
                                      </p:tavLst>
                                    </p:anim>
                                    <p:anim calcmode="lin" valueType="num">
                                      <p:cBhvr>
                                        <p:cTn id="30" dur="700" fill="hold"/>
                                        <p:tgtEl>
                                          <p:spTgt spid="22"/>
                                        </p:tgtEl>
                                        <p:attrNameLst>
                                          <p:attrName>ppt_h</p:attrName>
                                        </p:attrNameLst>
                                      </p:cBhvr>
                                      <p:tavLst>
                                        <p:tav tm="0">
                                          <p:val>
                                            <p:fltVal val="0"/>
                                          </p:val>
                                        </p:tav>
                                        <p:tav tm="100000">
                                          <p:val>
                                            <p:strVal val="#ppt_h"/>
                                          </p:val>
                                        </p:tav>
                                      </p:tavLst>
                                    </p:anim>
                                    <p:anim calcmode="lin" valueType="num">
                                      <p:cBhvr>
                                        <p:cTn id="31" dur="700" fill="hold"/>
                                        <p:tgtEl>
                                          <p:spTgt spid="22"/>
                                        </p:tgtEl>
                                        <p:attrNameLst>
                                          <p:attrName>ppt_x</p:attrName>
                                        </p:attrNameLst>
                                      </p:cBhvr>
                                      <p:tavLst>
                                        <p:tav tm="0">
                                          <p:val>
                                            <p:fltVal val="0.5"/>
                                          </p:val>
                                        </p:tav>
                                        <p:tav tm="100000">
                                          <p:val>
                                            <p:strVal val="#ppt_x"/>
                                          </p:val>
                                        </p:tav>
                                      </p:tavLst>
                                    </p:anim>
                                    <p:anim calcmode="lin" valueType="num">
                                      <p:cBhvr>
                                        <p:cTn id="32" dur="700" fill="hold"/>
                                        <p:tgtEl>
                                          <p:spTgt spid="22"/>
                                        </p:tgtEl>
                                        <p:attrNameLst>
                                          <p:attrName>ppt_y</p:attrName>
                                        </p:attrNameLst>
                                      </p:cBhvr>
                                      <p:tavLst>
                                        <p:tav tm="0">
                                          <p:val>
                                            <p:fltVal val="0.5"/>
                                          </p:val>
                                        </p:tav>
                                        <p:tav tm="100000">
                                          <p:val>
                                            <p:strVal val="#ppt_y"/>
                                          </p:val>
                                        </p:tav>
                                      </p:tavLst>
                                    </p:anim>
                                  </p:childTnLst>
                                </p:cTn>
                              </p:par>
                            </p:childTnLst>
                          </p:cTn>
                        </p:par>
                        <p:par>
                          <p:cTn id="33" fill="hold">
                            <p:stCondLst>
                              <p:cond delay="1600"/>
                            </p:stCondLst>
                            <p:childTnLst>
                              <p:par>
                                <p:cTn id="34" presetID="42" presetClass="entr" presetSubtype="0" fill="hold" nodeType="afterEffect">
                                  <p:stCondLst>
                                    <p:cond delay="0"/>
                                  </p:stCondLst>
                                  <p:childTnLst>
                                    <p:set>
                                      <p:cBhvr>
                                        <p:cTn id="35" dur="1" fill="hold">
                                          <p:stCondLst>
                                            <p:cond delay="0"/>
                                          </p:stCondLst>
                                        </p:cTn>
                                        <p:tgtEl>
                                          <p:spTgt spid="3078"/>
                                        </p:tgtEl>
                                        <p:attrNameLst>
                                          <p:attrName>style.visibility</p:attrName>
                                        </p:attrNameLst>
                                      </p:cBhvr>
                                      <p:to>
                                        <p:strVal val="visible"/>
                                      </p:to>
                                    </p:set>
                                    <p:animEffect transition="in" filter="fade">
                                      <p:cBhvr>
                                        <p:cTn id="36" dur="1000"/>
                                        <p:tgtEl>
                                          <p:spTgt spid="3078"/>
                                        </p:tgtEl>
                                      </p:cBhvr>
                                    </p:animEffect>
                                    <p:anim calcmode="lin" valueType="num">
                                      <p:cBhvr>
                                        <p:cTn id="37" dur="1000" fill="hold"/>
                                        <p:tgtEl>
                                          <p:spTgt spid="3078"/>
                                        </p:tgtEl>
                                        <p:attrNameLst>
                                          <p:attrName>ppt_x</p:attrName>
                                        </p:attrNameLst>
                                      </p:cBhvr>
                                      <p:tavLst>
                                        <p:tav tm="0">
                                          <p:val>
                                            <p:strVal val="#ppt_x"/>
                                          </p:val>
                                        </p:tav>
                                        <p:tav tm="100000">
                                          <p:val>
                                            <p:strVal val="#ppt_x"/>
                                          </p:val>
                                        </p:tav>
                                      </p:tavLst>
                                    </p:anim>
                                    <p:anim calcmode="lin" valueType="num">
                                      <p:cBhvr>
                                        <p:cTn id="38" dur="1000" fill="hold"/>
                                        <p:tgtEl>
                                          <p:spTgt spid="3078"/>
                                        </p:tgtEl>
                                        <p:attrNameLst>
                                          <p:attrName>ppt_y</p:attrName>
                                        </p:attrNameLst>
                                      </p:cBhvr>
                                      <p:tavLst>
                                        <p:tav tm="0">
                                          <p:val>
                                            <p:strVal val="#ppt_y+.1"/>
                                          </p:val>
                                        </p:tav>
                                        <p:tav tm="100000">
                                          <p:val>
                                            <p:strVal val="#ppt_y"/>
                                          </p:val>
                                        </p:tav>
                                      </p:tavLst>
                                    </p:anim>
                                  </p:childTnLst>
                                </p:cTn>
                              </p:par>
                            </p:childTnLst>
                          </p:cTn>
                        </p:par>
                        <p:par>
                          <p:cTn id="39" fill="hold">
                            <p:stCondLst>
                              <p:cond delay="2600"/>
                            </p:stCondLst>
                            <p:childTnLst>
                              <p:par>
                                <p:cTn id="40" presetID="16" presetClass="entr" presetSubtype="21" fill="hold" nodeType="afterEffect">
                                  <p:stCondLst>
                                    <p:cond delay="0"/>
                                  </p:stCondLst>
                                  <p:childTnLst>
                                    <p:set>
                                      <p:cBhvr>
                                        <p:cTn id="41" dur="1" fill="hold">
                                          <p:stCondLst>
                                            <p:cond delay="0"/>
                                          </p:stCondLst>
                                        </p:cTn>
                                        <p:tgtEl>
                                          <p:spTgt spid="17410"/>
                                        </p:tgtEl>
                                        <p:attrNameLst>
                                          <p:attrName>style.visibility</p:attrName>
                                        </p:attrNameLst>
                                      </p:cBhvr>
                                      <p:to>
                                        <p:strVal val="visible"/>
                                      </p:to>
                                    </p:set>
                                    <p:animEffect transition="in" filter="barn(inVertical)">
                                      <p:cBhvr>
                                        <p:cTn id="42" dur="500"/>
                                        <p:tgtEl>
                                          <p:spTgt spid="17410"/>
                                        </p:tgtEl>
                                      </p:cBhvr>
                                    </p:animEffect>
                                  </p:childTnLst>
                                </p:cTn>
                              </p:par>
                              <p:par>
                                <p:cTn id="43" presetID="53" presetClass="entr" presetSubtype="16" fill="hold" nodeType="withEffect">
                                  <p:stCondLst>
                                    <p:cond delay="100"/>
                                  </p:stCondLst>
                                  <p:childTnLst>
                                    <p:set>
                                      <p:cBhvr>
                                        <p:cTn id="44" dur="1" fill="hold">
                                          <p:stCondLst>
                                            <p:cond delay="0"/>
                                          </p:stCondLst>
                                        </p:cTn>
                                        <p:tgtEl>
                                          <p:spTgt spid="39"/>
                                        </p:tgtEl>
                                        <p:attrNameLst>
                                          <p:attrName>style.visibility</p:attrName>
                                        </p:attrNameLst>
                                      </p:cBhvr>
                                      <p:to>
                                        <p:strVal val="visible"/>
                                      </p:to>
                                    </p:set>
                                    <p:anim calcmode="lin" valueType="num">
                                      <p:cBhvr>
                                        <p:cTn id="45" dur="500" fill="hold"/>
                                        <p:tgtEl>
                                          <p:spTgt spid="39"/>
                                        </p:tgtEl>
                                        <p:attrNameLst>
                                          <p:attrName>ppt_w</p:attrName>
                                        </p:attrNameLst>
                                      </p:cBhvr>
                                      <p:tavLst>
                                        <p:tav tm="0">
                                          <p:val>
                                            <p:fltVal val="0"/>
                                          </p:val>
                                        </p:tav>
                                        <p:tav tm="100000">
                                          <p:val>
                                            <p:strVal val="#ppt_w"/>
                                          </p:val>
                                        </p:tav>
                                      </p:tavLst>
                                    </p:anim>
                                    <p:anim calcmode="lin" valueType="num">
                                      <p:cBhvr>
                                        <p:cTn id="46" dur="500" fill="hold"/>
                                        <p:tgtEl>
                                          <p:spTgt spid="39"/>
                                        </p:tgtEl>
                                        <p:attrNameLst>
                                          <p:attrName>ppt_h</p:attrName>
                                        </p:attrNameLst>
                                      </p:cBhvr>
                                      <p:tavLst>
                                        <p:tav tm="0">
                                          <p:val>
                                            <p:fltVal val="0"/>
                                          </p:val>
                                        </p:tav>
                                        <p:tav tm="100000">
                                          <p:val>
                                            <p:strVal val="#ppt_h"/>
                                          </p:val>
                                        </p:tav>
                                      </p:tavLst>
                                    </p:anim>
                                    <p:animEffect transition="in" filter="fade">
                                      <p:cBhvr>
                                        <p:cTn id="47" dur="500"/>
                                        <p:tgtEl>
                                          <p:spTgt spid="39"/>
                                        </p:tgtEl>
                                      </p:cBhvr>
                                    </p:animEffect>
                                  </p:childTnLst>
                                </p:cTn>
                              </p:par>
                              <p:par>
                                <p:cTn id="48" presetID="23" presetClass="entr" presetSubtype="528" fill="hold" nodeType="withEffect">
                                  <p:stCondLst>
                                    <p:cond delay="200"/>
                                  </p:stCondLst>
                                  <p:childTnLst>
                                    <p:set>
                                      <p:cBhvr>
                                        <p:cTn id="49" dur="1" fill="hold">
                                          <p:stCondLst>
                                            <p:cond delay="0"/>
                                          </p:stCondLst>
                                        </p:cTn>
                                        <p:tgtEl>
                                          <p:spTgt spid="12"/>
                                        </p:tgtEl>
                                        <p:attrNameLst>
                                          <p:attrName>style.visibility</p:attrName>
                                        </p:attrNameLst>
                                      </p:cBhvr>
                                      <p:to>
                                        <p:strVal val="visible"/>
                                      </p:to>
                                    </p:set>
                                    <p:anim calcmode="lin" valueType="num">
                                      <p:cBhvr>
                                        <p:cTn id="50" dur="1000" fill="hold"/>
                                        <p:tgtEl>
                                          <p:spTgt spid="12"/>
                                        </p:tgtEl>
                                        <p:attrNameLst>
                                          <p:attrName>ppt_w</p:attrName>
                                        </p:attrNameLst>
                                      </p:cBhvr>
                                      <p:tavLst>
                                        <p:tav tm="0">
                                          <p:val>
                                            <p:fltVal val="0"/>
                                          </p:val>
                                        </p:tav>
                                        <p:tav tm="100000">
                                          <p:val>
                                            <p:strVal val="#ppt_w"/>
                                          </p:val>
                                        </p:tav>
                                      </p:tavLst>
                                    </p:anim>
                                    <p:anim calcmode="lin" valueType="num">
                                      <p:cBhvr>
                                        <p:cTn id="51" dur="1000" fill="hold"/>
                                        <p:tgtEl>
                                          <p:spTgt spid="12"/>
                                        </p:tgtEl>
                                        <p:attrNameLst>
                                          <p:attrName>ppt_h</p:attrName>
                                        </p:attrNameLst>
                                      </p:cBhvr>
                                      <p:tavLst>
                                        <p:tav tm="0">
                                          <p:val>
                                            <p:fltVal val="0"/>
                                          </p:val>
                                        </p:tav>
                                        <p:tav tm="100000">
                                          <p:val>
                                            <p:strVal val="#ppt_h"/>
                                          </p:val>
                                        </p:tav>
                                      </p:tavLst>
                                    </p:anim>
                                    <p:anim calcmode="lin" valueType="num">
                                      <p:cBhvr>
                                        <p:cTn id="52" dur="1000" fill="hold"/>
                                        <p:tgtEl>
                                          <p:spTgt spid="12"/>
                                        </p:tgtEl>
                                        <p:attrNameLst>
                                          <p:attrName>ppt_x</p:attrName>
                                        </p:attrNameLst>
                                      </p:cBhvr>
                                      <p:tavLst>
                                        <p:tav tm="0">
                                          <p:val>
                                            <p:fltVal val="0.5"/>
                                          </p:val>
                                        </p:tav>
                                        <p:tav tm="100000">
                                          <p:val>
                                            <p:strVal val="#ppt_x"/>
                                          </p:val>
                                        </p:tav>
                                      </p:tavLst>
                                    </p:anim>
                                    <p:anim calcmode="lin" valueType="num">
                                      <p:cBhvr>
                                        <p:cTn id="53" dur="1000" fill="hold"/>
                                        <p:tgtEl>
                                          <p:spTgt spid="12"/>
                                        </p:tgtEl>
                                        <p:attrNameLst>
                                          <p:attrName>ppt_y</p:attrName>
                                        </p:attrNameLst>
                                      </p:cBhvr>
                                      <p:tavLst>
                                        <p:tav tm="0">
                                          <p:val>
                                            <p:fltVal val="0.5"/>
                                          </p:val>
                                        </p:tav>
                                        <p:tav tm="100000">
                                          <p:val>
                                            <p:strVal val="#ppt_y"/>
                                          </p:val>
                                        </p:tav>
                                      </p:tavLst>
                                    </p:anim>
                                  </p:childTnLst>
                                </p:cTn>
                              </p:par>
                              <p:par>
                                <p:cTn id="54" presetID="53" presetClass="entr" presetSubtype="16" fill="hold" nodeType="withEffect">
                                  <p:stCondLst>
                                    <p:cond delay="500"/>
                                  </p:stCondLst>
                                  <p:childTnLst>
                                    <p:set>
                                      <p:cBhvr>
                                        <p:cTn id="55" dur="1" fill="hold">
                                          <p:stCondLst>
                                            <p:cond delay="0"/>
                                          </p:stCondLst>
                                        </p:cTn>
                                        <p:tgtEl>
                                          <p:spTgt spid="48"/>
                                        </p:tgtEl>
                                        <p:attrNameLst>
                                          <p:attrName>style.visibility</p:attrName>
                                        </p:attrNameLst>
                                      </p:cBhvr>
                                      <p:to>
                                        <p:strVal val="visible"/>
                                      </p:to>
                                    </p:set>
                                    <p:anim calcmode="lin" valueType="num">
                                      <p:cBhvr>
                                        <p:cTn id="56" dur="500" fill="hold"/>
                                        <p:tgtEl>
                                          <p:spTgt spid="48"/>
                                        </p:tgtEl>
                                        <p:attrNameLst>
                                          <p:attrName>ppt_w</p:attrName>
                                        </p:attrNameLst>
                                      </p:cBhvr>
                                      <p:tavLst>
                                        <p:tav tm="0">
                                          <p:val>
                                            <p:fltVal val="0"/>
                                          </p:val>
                                        </p:tav>
                                        <p:tav tm="100000">
                                          <p:val>
                                            <p:strVal val="#ppt_w"/>
                                          </p:val>
                                        </p:tav>
                                      </p:tavLst>
                                    </p:anim>
                                    <p:anim calcmode="lin" valueType="num">
                                      <p:cBhvr>
                                        <p:cTn id="57" dur="500" fill="hold"/>
                                        <p:tgtEl>
                                          <p:spTgt spid="48"/>
                                        </p:tgtEl>
                                        <p:attrNameLst>
                                          <p:attrName>ppt_h</p:attrName>
                                        </p:attrNameLst>
                                      </p:cBhvr>
                                      <p:tavLst>
                                        <p:tav tm="0">
                                          <p:val>
                                            <p:fltVal val="0"/>
                                          </p:val>
                                        </p:tav>
                                        <p:tav tm="100000">
                                          <p:val>
                                            <p:strVal val="#ppt_h"/>
                                          </p:val>
                                        </p:tav>
                                      </p:tavLst>
                                    </p:anim>
                                    <p:animEffect transition="in" filter="fade">
                                      <p:cBhvr>
                                        <p:cTn id="58" dur="500"/>
                                        <p:tgtEl>
                                          <p:spTgt spid="48"/>
                                        </p:tgtEl>
                                      </p:cBhvr>
                                    </p:animEffect>
                                  </p:childTnLst>
                                </p:cTn>
                              </p:par>
                            </p:childTnLst>
                          </p:cTn>
                        </p:par>
                        <p:par>
                          <p:cTn id="59" fill="hold">
                            <p:stCondLst>
                              <p:cond delay="3100"/>
                            </p:stCondLst>
                            <p:childTnLst>
                              <p:par>
                                <p:cTn id="60" presetID="42" presetClass="entr" presetSubtype="0"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childTnLst>
                          </p:cTn>
                        </p:par>
                        <p:par>
                          <p:cTn id="65" fill="hold">
                            <p:stCondLst>
                              <p:cond delay="4100"/>
                            </p:stCondLst>
                            <p:childTnLst>
                              <p:par>
                                <p:cTn id="66" presetID="52" presetClass="entr" presetSubtype="0" fill="hold" grpId="0" nodeType="afterEffect">
                                  <p:stCondLst>
                                    <p:cond delay="0"/>
                                  </p:stCondLst>
                                  <p:childTnLst>
                                    <p:set>
                                      <p:cBhvr>
                                        <p:cTn id="67" dur="1" fill="hold">
                                          <p:stCondLst>
                                            <p:cond delay="0"/>
                                          </p:stCondLst>
                                        </p:cTn>
                                        <p:tgtEl>
                                          <p:spTgt spid="34"/>
                                        </p:tgtEl>
                                        <p:attrNameLst>
                                          <p:attrName>style.visibility</p:attrName>
                                        </p:attrNameLst>
                                      </p:cBhvr>
                                      <p:to>
                                        <p:strVal val="visible"/>
                                      </p:to>
                                    </p:set>
                                    <p:animScale>
                                      <p:cBhvr>
                                        <p:cTn id="68"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500" decel="50000" fill="hold">
                                          <p:stCondLst>
                                            <p:cond delay="0"/>
                                          </p:stCondLst>
                                        </p:cTn>
                                        <p:tgtEl>
                                          <p:spTgt spid="34"/>
                                        </p:tgtEl>
                                        <p:attrNameLst>
                                          <p:attrName>ppt_x</p:attrName>
                                          <p:attrName>ppt_y</p:attrName>
                                        </p:attrNameLst>
                                      </p:cBhvr>
                                    </p:animMotion>
                                    <p:animEffect transition="in" filter="fade">
                                      <p:cBhvr>
                                        <p:cTn id="70" dur="500"/>
                                        <p:tgtEl>
                                          <p:spTgt spid="34"/>
                                        </p:tgtEl>
                                      </p:cBhvr>
                                    </p:animEffect>
                                  </p:childTnLst>
                                </p:cTn>
                              </p:par>
                            </p:childTnLst>
                          </p:cTn>
                        </p:par>
                        <p:par>
                          <p:cTn id="71" fill="hold">
                            <p:stCondLst>
                              <p:cond delay="4600"/>
                            </p:stCondLst>
                            <p:childTnLst>
                              <p:par>
                                <p:cTn id="72" presetID="16" presetClass="entr" presetSubtype="21"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barn(inVertical)">
                                      <p:cBhvr>
                                        <p:cTn id="74" dur="500"/>
                                        <p:tgtEl>
                                          <p:spTgt spid="35"/>
                                        </p:tgtEl>
                                      </p:cBhvr>
                                    </p:animEffect>
                                  </p:childTnLst>
                                </p:cTn>
                              </p:par>
                            </p:childTnLst>
                          </p:cTn>
                        </p:par>
                        <p:par>
                          <p:cTn id="75" fill="hold">
                            <p:stCondLst>
                              <p:cond delay="5100"/>
                            </p:stCondLst>
                            <p:childTnLst>
                              <p:par>
                                <p:cTn id="76" presetID="42" presetClass="entr" presetSubtype="0" fill="hold"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fade">
                                      <p:cBhvr>
                                        <p:cTn id="78" dur="1000"/>
                                        <p:tgtEl>
                                          <p:spTgt spid="69"/>
                                        </p:tgtEl>
                                      </p:cBhvr>
                                    </p:animEffect>
                                    <p:anim calcmode="lin" valueType="num">
                                      <p:cBhvr>
                                        <p:cTn id="79" dur="1000" fill="hold"/>
                                        <p:tgtEl>
                                          <p:spTgt spid="69"/>
                                        </p:tgtEl>
                                        <p:attrNameLst>
                                          <p:attrName>ppt_x</p:attrName>
                                        </p:attrNameLst>
                                      </p:cBhvr>
                                      <p:tavLst>
                                        <p:tav tm="0">
                                          <p:val>
                                            <p:strVal val="#ppt_x"/>
                                          </p:val>
                                        </p:tav>
                                        <p:tav tm="100000">
                                          <p:val>
                                            <p:strVal val="#ppt_x"/>
                                          </p:val>
                                        </p:tav>
                                      </p:tavLst>
                                    </p:anim>
                                    <p:anim calcmode="lin" valueType="num">
                                      <p:cBhvr>
                                        <p:cTn id="80" dur="1000" fill="hold"/>
                                        <p:tgtEl>
                                          <p:spTgt spid="69"/>
                                        </p:tgtEl>
                                        <p:attrNameLst>
                                          <p:attrName>ppt_y</p:attrName>
                                        </p:attrNameLst>
                                      </p:cBhvr>
                                      <p:tavLst>
                                        <p:tav tm="0">
                                          <p:val>
                                            <p:strVal val="#ppt_y+.1"/>
                                          </p:val>
                                        </p:tav>
                                        <p:tav tm="100000">
                                          <p:val>
                                            <p:strVal val="#ppt_y"/>
                                          </p:val>
                                        </p:tav>
                                      </p:tavLst>
                                    </p:anim>
                                  </p:childTnLst>
                                </p:cTn>
                              </p:par>
                            </p:childTnLst>
                          </p:cTn>
                        </p:par>
                        <p:par>
                          <p:cTn id="81" fill="hold">
                            <p:stCondLst>
                              <p:cond delay="6100"/>
                            </p:stCondLst>
                            <p:childTnLst>
                              <p:par>
                                <p:cTn id="82" presetID="52" presetClass="entr" presetSubtype="0" fill="hold" grpId="0" nodeType="afterEffect">
                                  <p:stCondLst>
                                    <p:cond delay="0"/>
                                  </p:stCondLst>
                                  <p:childTnLst>
                                    <p:set>
                                      <p:cBhvr>
                                        <p:cTn id="83" dur="1" fill="hold">
                                          <p:stCondLst>
                                            <p:cond delay="0"/>
                                          </p:stCondLst>
                                        </p:cTn>
                                        <p:tgtEl>
                                          <p:spTgt spid="67"/>
                                        </p:tgtEl>
                                        <p:attrNameLst>
                                          <p:attrName>style.visibility</p:attrName>
                                        </p:attrNameLst>
                                      </p:cBhvr>
                                      <p:to>
                                        <p:strVal val="visible"/>
                                      </p:to>
                                    </p:set>
                                    <p:animScale>
                                      <p:cBhvr>
                                        <p:cTn id="84" dur="5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5" dur="500" decel="50000" fill="hold">
                                          <p:stCondLst>
                                            <p:cond delay="0"/>
                                          </p:stCondLst>
                                        </p:cTn>
                                        <p:tgtEl>
                                          <p:spTgt spid="67"/>
                                        </p:tgtEl>
                                        <p:attrNameLst>
                                          <p:attrName>ppt_x</p:attrName>
                                          <p:attrName>ppt_y</p:attrName>
                                        </p:attrNameLst>
                                      </p:cBhvr>
                                    </p:animMotion>
                                    <p:animEffect transition="in" filter="fade">
                                      <p:cBhvr>
                                        <p:cTn id="86" dur="500"/>
                                        <p:tgtEl>
                                          <p:spTgt spid="67"/>
                                        </p:tgtEl>
                                      </p:cBhvr>
                                    </p:animEffect>
                                  </p:childTnLst>
                                </p:cTn>
                              </p:par>
                            </p:childTnLst>
                          </p:cTn>
                        </p:par>
                        <p:par>
                          <p:cTn id="87" fill="hold">
                            <p:stCondLst>
                              <p:cond delay="6600"/>
                            </p:stCondLst>
                            <p:childTnLst>
                              <p:par>
                                <p:cTn id="88" presetID="16" presetClass="entr" presetSubtype="21" fill="hold" grpId="0" nodeType="afterEffect">
                                  <p:stCondLst>
                                    <p:cond delay="0"/>
                                  </p:stCondLst>
                                  <p:childTnLst>
                                    <p:set>
                                      <p:cBhvr>
                                        <p:cTn id="89" dur="1" fill="hold">
                                          <p:stCondLst>
                                            <p:cond delay="0"/>
                                          </p:stCondLst>
                                        </p:cTn>
                                        <p:tgtEl>
                                          <p:spTgt spid="68"/>
                                        </p:tgtEl>
                                        <p:attrNameLst>
                                          <p:attrName>style.visibility</p:attrName>
                                        </p:attrNameLst>
                                      </p:cBhvr>
                                      <p:to>
                                        <p:strVal val="visible"/>
                                      </p:to>
                                    </p:set>
                                    <p:animEffect transition="in" filter="barn(inVertical)">
                                      <p:cBhvr>
                                        <p:cTn id="90" dur="500"/>
                                        <p:tgtEl>
                                          <p:spTgt spid="68"/>
                                        </p:tgtEl>
                                      </p:cBhvr>
                                    </p:animEffect>
                                  </p:childTnLst>
                                </p:cTn>
                              </p:par>
                              <p:par>
                                <p:cTn id="91" presetID="53" presetClass="entr" presetSubtype="16" fill="hold" nodeType="withEffect">
                                  <p:stCondLst>
                                    <p:cond delay="0"/>
                                  </p:stCondLst>
                                  <p:childTnLst>
                                    <p:set>
                                      <p:cBhvr>
                                        <p:cTn id="92" dur="1" fill="hold">
                                          <p:stCondLst>
                                            <p:cond delay="0"/>
                                          </p:stCondLst>
                                        </p:cTn>
                                        <p:tgtEl>
                                          <p:spTgt spid="42"/>
                                        </p:tgtEl>
                                        <p:attrNameLst>
                                          <p:attrName>style.visibility</p:attrName>
                                        </p:attrNameLst>
                                      </p:cBhvr>
                                      <p:to>
                                        <p:strVal val="visible"/>
                                      </p:to>
                                    </p:set>
                                    <p:anim calcmode="lin" valueType="num">
                                      <p:cBhvr>
                                        <p:cTn id="93" dur="500" fill="hold"/>
                                        <p:tgtEl>
                                          <p:spTgt spid="42"/>
                                        </p:tgtEl>
                                        <p:attrNameLst>
                                          <p:attrName>ppt_w</p:attrName>
                                        </p:attrNameLst>
                                      </p:cBhvr>
                                      <p:tavLst>
                                        <p:tav tm="0">
                                          <p:val>
                                            <p:fltVal val="0"/>
                                          </p:val>
                                        </p:tav>
                                        <p:tav tm="100000">
                                          <p:val>
                                            <p:strVal val="#ppt_w"/>
                                          </p:val>
                                        </p:tav>
                                      </p:tavLst>
                                    </p:anim>
                                    <p:anim calcmode="lin" valueType="num">
                                      <p:cBhvr>
                                        <p:cTn id="94" dur="500" fill="hold"/>
                                        <p:tgtEl>
                                          <p:spTgt spid="42"/>
                                        </p:tgtEl>
                                        <p:attrNameLst>
                                          <p:attrName>ppt_h</p:attrName>
                                        </p:attrNameLst>
                                      </p:cBhvr>
                                      <p:tavLst>
                                        <p:tav tm="0">
                                          <p:val>
                                            <p:fltVal val="0"/>
                                          </p:val>
                                        </p:tav>
                                        <p:tav tm="100000">
                                          <p:val>
                                            <p:strVal val="#ppt_h"/>
                                          </p:val>
                                        </p:tav>
                                      </p:tavLst>
                                    </p:anim>
                                    <p:animEffect transition="in" filter="fade">
                                      <p:cBhvr>
                                        <p:cTn id="95" dur="500"/>
                                        <p:tgtEl>
                                          <p:spTgt spid="42"/>
                                        </p:tgtEl>
                                      </p:cBhvr>
                                    </p:animEffect>
                                  </p:childTnLst>
                                </p:cTn>
                              </p:par>
                              <p:par>
                                <p:cTn id="96" presetID="53" presetClass="entr" presetSubtype="16" fill="hold" nodeType="withEffect">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cBhvr>
                                        <p:cTn id="98" dur="500" fill="hold"/>
                                        <p:tgtEl>
                                          <p:spTgt spid="54"/>
                                        </p:tgtEl>
                                        <p:attrNameLst>
                                          <p:attrName>ppt_w</p:attrName>
                                        </p:attrNameLst>
                                      </p:cBhvr>
                                      <p:tavLst>
                                        <p:tav tm="0">
                                          <p:val>
                                            <p:fltVal val="0"/>
                                          </p:val>
                                        </p:tav>
                                        <p:tav tm="100000">
                                          <p:val>
                                            <p:strVal val="#ppt_w"/>
                                          </p:val>
                                        </p:tav>
                                      </p:tavLst>
                                    </p:anim>
                                    <p:anim calcmode="lin" valueType="num">
                                      <p:cBhvr>
                                        <p:cTn id="99" dur="500" fill="hold"/>
                                        <p:tgtEl>
                                          <p:spTgt spid="54"/>
                                        </p:tgtEl>
                                        <p:attrNameLst>
                                          <p:attrName>ppt_h</p:attrName>
                                        </p:attrNameLst>
                                      </p:cBhvr>
                                      <p:tavLst>
                                        <p:tav tm="0">
                                          <p:val>
                                            <p:fltVal val="0"/>
                                          </p:val>
                                        </p:tav>
                                        <p:tav tm="100000">
                                          <p:val>
                                            <p:strVal val="#ppt_h"/>
                                          </p:val>
                                        </p:tav>
                                      </p:tavLst>
                                    </p:anim>
                                    <p:animEffect transition="in" filter="fade">
                                      <p:cBhvr>
                                        <p:cTn id="100" dur="500"/>
                                        <p:tgtEl>
                                          <p:spTgt spid="54"/>
                                        </p:tgtEl>
                                      </p:cBhvr>
                                    </p:animEffect>
                                  </p:childTnLst>
                                </p:cTn>
                              </p:par>
                              <p:par>
                                <p:cTn id="101" presetID="23" presetClass="entr" presetSubtype="528" fill="hold" nodeType="with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1000" fill="hold"/>
                                        <p:tgtEl>
                                          <p:spTgt spid="16"/>
                                        </p:tgtEl>
                                        <p:attrNameLst>
                                          <p:attrName>ppt_w</p:attrName>
                                        </p:attrNameLst>
                                      </p:cBhvr>
                                      <p:tavLst>
                                        <p:tav tm="0">
                                          <p:val>
                                            <p:fltVal val="0"/>
                                          </p:val>
                                        </p:tav>
                                        <p:tav tm="100000">
                                          <p:val>
                                            <p:strVal val="#ppt_w"/>
                                          </p:val>
                                        </p:tav>
                                      </p:tavLst>
                                    </p:anim>
                                    <p:anim calcmode="lin" valueType="num">
                                      <p:cBhvr>
                                        <p:cTn id="104" dur="1000" fill="hold"/>
                                        <p:tgtEl>
                                          <p:spTgt spid="16"/>
                                        </p:tgtEl>
                                        <p:attrNameLst>
                                          <p:attrName>ppt_h</p:attrName>
                                        </p:attrNameLst>
                                      </p:cBhvr>
                                      <p:tavLst>
                                        <p:tav tm="0">
                                          <p:val>
                                            <p:fltVal val="0"/>
                                          </p:val>
                                        </p:tav>
                                        <p:tav tm="100000">
                                          <p:val>
                                            <p:strVal val="#ppt_h"/>
                                          </p:val>
                                        </p:tav>
                                      </p:tavLst>
                                    </p:anim>
                                    <p:anim calcmode="lin" valueType="num">
                                      <p:cBhvr>
                                        <p:cTn id="105" dur="1000" fill="hold"/>
                                        <p:tgtEl>
                                          <p:spTgt spid="16"/>
                                        </p:tgtEl>
                                        <p:attrNameLst>
                                          <p:attrName>ppt_x</p:attrName>
                                        </p:attrNameLst>
                                      </p:cBhvr>
                                      <p:tavLst>
                                        <p:tav tm="0">
                                          <p:val>
                                            <p:fltVal val="0.5"/>
                                          </p:val>
                                        </p:tav>
                                        <p:tav tm="100000">
                                          <p:val>
                                            <p:strVal val="#ppt_x"/>
                                          </p:val>
                                        </p:tav>
                                      </p:tavLst>
                                    </p:anim>
                                    <p:anim calcmode="lin" valueType="num">
                                      <p:cBhvr>
                                        <p:cTn id="106" dur="1000" fill="hold"/>
                                        <p:tgtEl>
                                          <p:spTgt spid="16"/>
                                        </p:tgtEl>
                                        <p:attrNameLst>
                                          <p:attrName>ppt_y</p:attrName>
                                        </p:attrNameLst>
                                      </p:cBhvr>
                                      <p:tavLst>
                                        <p:tav tm="0">
                                          <p:val>
                                            <p:fltVal val="0.5"/>
                                          </p:val>
                                        </p:tav>
                                        <p:tav tm="100000">
                                          <p:val>
                                            <p:strVal val="#ppt_y"/>
                                          </p:val>
                                        </p:tav>
                                      </p:tavLst>
                                    </p:anim>
                                  </p:childTnLst>
                                </p:cTn>
                              </p:par>
                              <p:par>
                                <p:cTn id="107" presetID="53" presetClass="entr" presetSubtype="16" fill="hold" nodeType="withEffect">
                                  <p:stCondLst>
                                    <p:cond delay="0"/>
                                  </p:stCondLst>
                                  <p:childTnLst>
                                    <p:set>
                                      <p:cBhvr>
                                        <p:cTn id="108" dur="1" fill="hold">
                                          <p:stCondLst>
                                            <p:cond delay="0"/>
                                          </p:stCondLst>
                                        </p:cTn>
                                        <p:tgtEl>
                                          <p:spTgt spid="45"/>
                                        </p:tgtEl>
                                        <p:attrNameLst>
                                          <p:attrName>style.visibility</p:attrName>
                                        </p:attrNameLst>
                                      </p:cBhvr>
                                      <p:to>
                                        <p:strVal val="visible"/>
                                      </p:to>
                                    </p:set>
                                    <p:anim calcmode="lin" valueType="num">
                                      <p:cBhvr>
                                        <p:cTn id="109" dur="500" fill="hold"/>
                                        <p:tgtEl>
                                          <p:spTgt spid="45"/>
                                        </p:tgtEl>
                                        <p:attrNameLst>
                                          <p:attrName>ppt_w</p:attrName>
                                        </p:attrNameLst>
                                      </p:cBhvr>
                                      <p:tavLst>
                                        <p:tav tm="0">
                                          <p:val>
                                            <p:fltVal val="0"/>
                                          </p:val>
                                        </p:tav>
                                        <p:tav tm="100000">
                                          <p:val>
                                            <p:strVal val="#ppt_w"/>
                                          </p:val>
                                        </p:tav>
                                      </p:tavLst>
                                    </p:anim>
                                    <p:anim calcmode="lin" valueType="num">
                                      <p:cBhvr>
                                        <p:cTn id="110" dur="500" fill="hold"/>
                                        <p:tgtEl>
                                          <p:spTgt spid="45"/>
                                        </p:tgtEl>
                                        <p:attrNameLst>
                                          <p:attrName>ppt_h</p:attrName>
                                        </p:attrNameLst>
                                      </p:cBhvr>
                                      <p:tavLst>
                                        <p:tav tm="0">
                                          <p:val>
                                            <p:fltVal val="0"/>
                                          </p:val>
                                        </p:tav>
                                        <p:tav tm="100000">
                                          <p:val>
                                            <p:strVal val="#ppt_h"/>
                                          </p:val>
                                        </p:tav>
                                      </p:tavLst>
                                    </p:anim>
                                    <p:animEffect transition="in" filter="fade">
                                      <p:cBhvr>
                                        <p:cTn id="111" dur="500"/>
                                        <p:tgtEl>
                                          <p:spTgt spid="45"/>
                                        </p:tgtEl>
                                      </p:cBhvr>
                                    </p:animEffect>
                                  </p:childTnLst>
                                </p:cTn>
                              </p:par>
                            </p:childTnLst>
                          </p:cTn>
                        </p:par>
                        <p:par>
                          <p:cTn id="112" fill="hold">
                            <p:stCondLst>
                              <p:cond delay="7100"/>
                            </p:stCondLst>
                            <p:childTnLst>
                              <p:par>
                                <p:cTn id="113" presetID="22" presetClass="entr" presetSubtype="8" fill="hold" grpId="0" nodeType="afterEffect">
                                  <p:stCondLst>
                                    <p:cond delay="0"/>
                                  </p:stCondLst>
                                  <p:childTnLst>
                                    <p:set>
                                      <p:cBhvr>
                                        <p:cTn id="114" dur="1" fill="hold">
                                          <p:stCondLst>
                                            <p:cond delay="0"/>
                                          </p:stCondLst>
                                        </p:cTn>
                                        <p:tgtEl>
                                          <p:spTgt spid="57"/>
                                        </p:tgtEl>
                                        <p:attrNameLst>
                                          <p:attrName>style.visibility</p:attrName>
                                        </p:attrNameLst>
                                      </p:cBhvr>
                                      <p:to>
                                        <p:strVal val="visible"/>
                                      </p:to>
                                    </p:set>
                                    <p:animEffect transition="in" filter="wipe(left)">
                                      <p:cBhvr>
                                        <p:cTn id="115" dur="16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67" grpId="0"/>
      <p:bldP spid="68" grpId="0"/>
      <p:bldP spid="76" grpId="0"/>
      <p:bldP spid="77" grpId="0"/>
      <p:bldP spid="5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5963570" y="1011216"/>
            <a:ext cx="2232248" cy="338554"/>
          </a:xfrm>
          <a:prstGeom prst="rect">
            <a:avLst/>
          </a:prstGeom>
          <a:noFill/>
        </p:spPr>
        <p:txBody>
          <a:bodyPr wrap="square" rtlCol="0">
            <a:spAutoFit/>
          </a:bodyPr>
          <a:lstStyle/>
          <a:p>
            <a:r>
              <a:rPr lang="zh-CN" altLang="en-US" sz="1600" b="1" dirty="0">
                <a:solidFill>
                  <a:schemeClr val="bg2">
                    <a:lumMod val="75000"/>
                    <a:lumOff val="25000"/>
                  </a:schemeClr>
                </a:solidFill>
                <a:latin typeface="微软雅黑" panose="020B0503020204020204" pitchFamily="34" charset="-122"/>
                <a:ea typeface="微软雅黑" panose="020B0503020204020204" pitchFamily="34" charset="-122"/>
              </a:rPr>
              <a:t>添加相关项目名称</a:t>
            </a:r>
          </a:p>
        </p:txBody>
      </p:sp>
      <p:sp>
        <p:nvSpPr>
          <p:cNvPr id="35" name="TextBox 22"/>
          <p:cNvSpPr txBox="1"/>
          <p:nvPr/>
        </p:nvSpPr>
        <p:spPr>
          <a:xfrm>
            <a:off x="5467560" y="1468629"/>
            <a:ext cx="2848929" cy="2947259"/>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200" b="0" i="0" u="none" strike="noStrike" kern="0" cap="none" spc="0" normalizeH="0" baseline="0" noProof="1">
                <a:ln>
                  <a:noFill/>
                </a:ln>
                <a:solidFill>
                  <a:schemeClr val="bg2">
                    <a:lumMod val="50000"/>
                    <a:lumOff val="50000"/>
                  </a:schemeClr>
                </a:solidFill>
                <a:effectLst/>
                <a:uLnTx/>
                <a:uFillTx/>
              </a:rPr>
              <a:t>        您的内容打在这里，或者通过复制您的文本后，在此框中选择粘贴，并选择只保留</a:t>
            </a:r>
            <a:r>
              <a:rPr lang="zh-CN" altLang="en-US" sz="1200" b="0" kern="0" noProof="1">
                <a:solidFill>
                  <a:schemeClr val="bg2">
                    <a:lumMod val="50000"/>
                    <a:lumOff val="50000"/>
                  </a:schemeClr>
                </a:solidFill>
              </a:rPr>
              <a:t>文字您的内容打在这里，或者通过复制您的文本后，在此框中选择粘贴，并选择只保留文字。</a:t>
            </a:r>
            <a:endParaRPr lang="en-US" altLang="zh-CN" sz="1200" b="0" kern="0" noProof="1">
              <a:solidFill>
                <a:schemeClr val="bg2">
                  <a:lumMod val="50000"/>
                  <a:lumOff val="50000"/>
                </a:schemeClr>
              </a:solidFill>
            </a:endParaRPr>
          </a:p>
          <a:p>
            <a:pPr algn="l" fontAlgn="auto">
              <a:spcBef>
                <a:spcPts val="0"/>
              </a:spcBef>
              <a:defRPr/>
            </a:pPr>
            <a:endParaRPr lang="en-US" altLang="zh-CN" sz="1200" kern="0" noProof="1">
              <a:solidFill>
                <a:schemeClr val="bg2">
                  <a:lumMod val="50000"/>
                  <a:lumOff val="50000"/>
                </a:schemeClr>
              </a:solidFill>
            </a:endParaRPr>
          </a:p>
          <a:p>
            <a:pPr>
              <a:defRPr/>
            </a:pPr>
            <a:r>
              <a:rPr lang="zh-CN" altLang="en-US" sz="1200" kern="0" noProof="1">
                <a:solidFill>
                  <a:schemeClr val="bg2">
                    <a:lumMod val="50000"/>
                    <a:lumOff val="50000"/>
                  </a:schemeClr>
                </a:solidFill>
              </a:rPr>
              <a:t>        您的内容打在这里，或者通过复制您的文本后，在此框中选择粘贴，并选择只保留文字您的内容打在这里，或者通过复制您的文本后，在此框中选择粘贴，并选择只保留文字。</a:t>
            </a:r>
            <a:endParaRPr lang="en-US" altLang="zh-CN" sz="1200" kern="0" noProof="1">
              <a:solidFill>
                <a:schemeClr val="bg2">
                  <a:lumMod val="50000"/>
                  <a:lumOff val="50000"/>
                </a:schemeClr>
              </a:solidFill>
            </a:endParaRPr>
          </a:p>
          <a:p>
            <a:pPr algn="l" fontAlgn="auto">
              <a:spcBef>
                <a:spcPts val="0"/>
              </a:spcBef>
              <a:defRPr/>
            </a:pPr>
            <a:endParaRPr lang="en-US" altLang="zh-CN" sz="1200" b="0" kern="0" noProof="1">
              <a:solidFill>
                <a:schemeClr val="bg2">
                  <a:lumMod val="50000"/>
                  <a:lumOff val="50000"/>
                </a:schemeClr>
              </a:solidFill>
            </a:endParaRPr>
          </a:p>
        </p:txBody>
      </p:sp>
      <p:pic>
        <p:nvPicPr>
          <p:cNvPr id="3076" name="Picture 4" descr="E:\ufeils\ppt\PIC\欧美时尚大片\image 63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44808" y="1828118"/>
            <a:ext cx="5819775" cy="4819651"/>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30"/>
          <p:cNvGrpSpPr/>
          <p:nvPr/>
        </p:nvGrpSpPr>
        <p:grpSpPr>
          <a:xfrm>
            <a:off x="5603530" y="926026"/>
            <a:ext cx="393411" cy="391070"/>
            <a:chOff x="3563938" y="1050925"/>
            <a:chExt cx="266700" cy="265113"/>
          </a:xfrm>
          <a:solidFill>
            <a:srgbClr val="0070C0"/>
          </a:solidFill>
        </p:grpSpPr>
        <p:sp>
          <p:nvSpPr>
            <p:cNvPr id="27"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9"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9" name="组合 18"/>
          <p:cNvGrpSpPr/>
          <p:nvPr/>
        </p:nvGrpSpPr>
        <p:grpSpPr>
          <a:xfrm>
            <a:off x="4073053" y="583065"/>
            <a:ext cx="343725" cy="343724"/>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 name="椭圆 2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6" name="组合 15"/>
          <p:cNvGrpSpPr/>
          <p:nvPr/>
        </p:nvGrpSpPr>
        <p:grpSpPr>
          <a:xfrm>
            <a:off x="8172400" y="4299942"/>
            <a:ext cx="328649" cy="328648"/>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8" name="椭圆 17"/>
            <p:cNvSpPr/>
            <p:nvPr/>
          </p:nvSpPr>
          <p:spPr>
            <a:xfrm>
              <a:off x="392112" y="760412"/>
              <a:ext cx="3825874" cy="3825874"/>
            </a:xfrm>
            <a:prstGeom prst="ellipse">
              <a:avLst/>
            </a:prstGeom>
            <a:solidFill>
              <a:schemeClr val="bg1">
                <a:lumMod val="8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2" name="组合 21"/>
          <p:cNvGrpSpPr/>
          <p:nvPr/>
        </p:nvGrpSpPr>
        <p:grpSpPr>
          <a:xfrm>
            <a:off x="2476602" y="1262143"/>
            <a:ext cx="218415" cy="21841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5" name="椭圆 24"/>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5" name="组合 44"/>
          <p:cNvGrpSpPr/>
          <p:nvPr/>
        </p:nvGrpSpPr>
        <p:grpSpPr>
          <a:xfrm>
            <a:off x="7590529" y="4510159"/>
            <a:ext cx="221831" cy="221831"/>
            <a:chOff x="5252030" y="2008764"/>
            <a:chExt cx="809336" cy="809336"/>
          </a:xfrm>
          <a:solidFill>
            <a:srgbClr val="1B4C98"/>
          </a:solidFill>
        </p:grpSpPr>
        <p:sp>
          <p:nvSpPr>
            <p:cNvPr id="46" name="椭圆 4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7" name="椭圆 4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1944938" y="1407331"/>
            <a:ext cx="221831" cy="221831"/>
            <a:chOff x="5252030" y="2008764"/>
            <a:chExt cx="809336" cy="809336"/>
          </a:xfrm>
          <a:solidFill>
            <a:srgbClr val="0070C0"/>
          </a:solidFill>
        </p:grpSpPr>
        <p:sp>
          <p:nvSpPr>
            <p:cNvPr id="52" name="椭圆 5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3" name="椭圆 5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矩形 75"/>
          <p:cNvSpPr/>
          <p:nvPr/>
        </p:nvSpPr>
        <p:spPr>
          <a:xfrm>
            <a:off x="691092" y="771550"/>
            <a:ext cx="3448860" cy="584775"/>
          </a:xfrm>
          <a:prstGeom prst="rect">
            <a:avLst/>
          </a:prstGeom>
        </p:spPr>
        <p:txBody>
          <a:bodyPr wrap="square">
            <a:spAutoFit/>
          </a:bodyPr>
          <a:lstStyle/>
          <a:p>
            <a:r>
              <a:rPr lang="en-US" altLang="zh-CN" sz="3200" b="1" dirty="0">
                <a:solidFill>
                  <a:srgbClr val="1B4C98"/>
                </a:solidFill>
                <a:latin typeface="N.O.- Movement" pitchFamily="2" charset="0"/>
              </a:rPr>
              <a:t>OURPRODUCTS</a:t>
            </a:r>
            <a:endParaRPr lang="zh-CN" altLang="en-US" sz="3200" b="1" dirty="0">
              <a:solidFill>
                <a:srgbClr val="1B4C98"/>
              </a:solidFill>
              <a:latin typeface="N.O.- Movement" pitchFamily="2" charset="0"/>
            </a:endParaRPr>
          </a:p>
        </p:txBody>
      </p:sp>
      <p:sp>
        <p:nvSpPr>
          <p:cNvPr id="77" name="文本框 2"/>
          <p:cNvSpPr txBox="1">
            <a:spLocks noChangeArrowheads="1"/>
          </p:cNvSpPr>
          <p:nvPr/>
        </p:nvSpPr>
        <p:spPr bwMode="auto">
          <a:xfrm>
            <a:off x="735698" y="1226815"/>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项目列表</a:t>
            </a:r>
          </a:p>
        </p:txBody>
      </p:sp>
      <p:sp>
        <p:nvSpPr>
          <p:cNvPr id="2" name="矩形 1"/>
          <p:cNvSpPr/>
          <p:nvPr/>
        </p:nvSpPr>
        <p:spPr>
          <a:xfrm>
            <a:off x="835107" y="2067694"/>
            <a:ext cx="1771181" cy="1080120"/>
          </a:xfrm>
          <a:custGeom>
            <a:avLst/>
            <a:gdLst>
              <a:gd name="connsiteX0" fmla="*/ 0 w 2088232"/>
              <a:gd name="connsiteY0" fmla="*/ 0 h 1080120"/>
              <a:gd name="connsiteX1" fmla="*/ 2088232 w 2088232"/>
              <a:gd name="connsiteY1" fmla="*/ 0 h 1080120"/>
              <a:gd name="connsiteX2" fmla="*/ 2088232 w 2088232"/>
              <a:gd name="connsiteY2" fmla="*/ 1080120 h 1080120"/>
              <a:gd name="connsiteX3" fmla="*/ 0 w 2088232"/>
              <a:gd name="connsiteY3" fmla="*/ 1080120 h 1080120"/>
              <a:gd name="connsiteX4" fmla="*/ 0 w 2088232"/>
              <a:gd name="connsiteY4" fmla="*/ 0 h 1080120"/>
              <a:gd name="connsiteX0-1" fmla="*/ 0 w 2088232"/>
              <a:gd name="connsiteY0-2" fmla="*/ 16006 h 1096126"/>
              <a:gd name="connsiteX1-3" fmla="*/ 281888 w 2088232"/>
              <a:gd name="connsiteY1-4" fmla="*/ 0 h 1096126"/>
              <a:gd name="connsiteX2-5" fmla="*/ 2088232 w 2088232"/>
              <a:gd name="connsiteY2-6" fmla="*/ 16006 h 1096126"/>
              <a:gd name="connsiteX3-7" fmla="*/ 2088232 w 2088232"/>
              <a:gd name="connsiteY3-8" fmla="*/ 1096126 h 1096126"/>
              <a:gd name="connsiteX4-9" fmla="*/ 0 w 2088232"/>
              <a:gd name="connsiteY4-10" fmla="*/ 1096126 h 1096126"/>
              <a:gd name="connsiteX5" fmla="*/ 0 w 2088232"/>
              <a:gd name="connsiteY5" fmla="*/ 16006 h 1096126"/>
              <a:gd name="connsiteX0-11" fmla="*/ 10720 w 2098952"/>
              <a:gd name="connsiteY0-12" fmla="*/ 16006 h 1096126"/>
              <a:gd name="connsiteX1-13" fmla="*/ 292608 w 2098952"/>
              <a:gd name="connsiteY1-14" fmla="*/ 0 h 1096126"/>
              <a:gd name="connsiteX2-15" fmla="*/ 2098952 w 2098952"/>
              <a:gd name="connsiteY2-16" fmla="*/ 16006 h 1096126"/>
              <a:gd name="connsiteX3-17" fmla="*/ 2098952 w 2098952"/>
              <a:gd name="connsiteY3-18" fmla="*/ 1096126 h 1096126"/>
              <a:gd name="connsiteX4-19" fmla="*/ 10720 w 2098952"/>
              <a:gd name="connsiteY4-20" fmla="*/ 1096126 h 1096126"/>
              <a:gd name="connsiteX5-21" fmla="*/ 0 w 2098952"/>
              <a:gd name="connsiteY5-22" fmla="*/ 341376 h 1096126"/>
              <a:gd name="connsiteX6" fmla="*/ 10720 w 2098952"/>
              <a:gd name="connsiteY6" fmla="*/ 16006 h 1096126"/>
              <a:gd name="connsiteX0-23" fmla="*/ 0 w 2098952"/>
              <a:gd name="connsiteY0-24" fmla="*/ 341376 h 1096126"/>
              <a:gd name="connsiteX1-25" fmla="*/ 292608 w 2098952"/>
              <a:gd name="connsiteY1-26" fmla="*/ 0 h 1096126"/>
              <a:gd name="connsiteX2-27" fmla="*/ 2098952 w 2098952"/>
              <a:gd name="connsiteY2-28" fmla="*/ 16006 h 1096126"/>
              <a:gd name="connsiteX3-29" fmla="*/ 2098952 w 2098952"/>
              <a:gd name="connsiteY3-30" fmla="*/ 1096126 h 1096126"/>
              <a:gd name="connsiteX4-31" fmla="*/ 10720 w 2098952"/>
              <a:gd name="connsiteY4-32" fmla="*/ 1096126 h 1096126"/>
              <a:gd name="connsiteX5-33" fmla="*/ 0 w 2098952"/>
              <a:gd name="connsiteY5-34" fmla="*/ 341376 h 1096126"/>
              <a:gd name="connsiteX0-35" fmla="*/ 0 w 2098952"/>
              <a:gd name="connsiteY0-36" fmla="*/ 341376 h 1096126"/>
              <a:gd name="connsiteX1-37" fmla="*/ 303282 w 2098952"/>
              <a:gd name="connsiteY1-38" fmla="*/ 0 h 1096126"/>
              <a:gd name="connsiteX2-39" fmla="*/ 2098952 w 2098952"/>
              <a:gd name="connsiteY2-40" fmla="*/ 16006 h 1096126"/>
              <a:gd name="connsiteX3-41" fmla="*/ 2098952 w 2098952"/>
              <a:gd name="connsiteY3-42" fmla="*/ 1096126 h 1096126"/>
              <a:gd name="connsiteX4-43" fmla="*/ 10720 w 2098952"/>
              <a:gd name="connsiteY4-44" fmla="*/ 1096126 h 1096126"/>
              <a:gd name="connsiteX5-45" fmla="*/ 0 w 2098952"/>
              <a:gd name="connsiteY5-46" fmla="*/ 341376 h 1096126"/>
              <a:gd name="connsiteX0-47" fmla="*/ 0 w 2098952"/>
              <a:gd name="connsiteY0-48" fmla="*/ 337818 h 1092568"/>
              <a:gd name="connsiteX1-49" fmla="*/ 285492 w 2098952"/>
              <a:gd name="connsiteY1-50" fmla="*/ 0 h 1092568"/>
              <a:gd name="connsiteX2-51" fmla="*/ 2098952 w 2098952"/>
              <a:gd name="connsiteY2-52" fmla="*/ 12448 h 1092568"/>
              <a:gd name="connsiteX3-53" fmla="*/ 2098952 w 2098952"/>
              <a:gd name="connsiteY3-54" fmla="*/ 1092568 h 1092568"/>
              <a:gd name="connsiteX4-55" fmla="*/ 10720 w 2098952"/>
              <a:gd name="connsiteY4-56" fmla="*/ 1092568 h 1092568"/>
              <a:gd name="connsiteX5-57" fmla="*/ 0 w 2098952"/>
              <a:gd name="connsiteY5-58" fmla="*/ 337818 h 1092568"/>
              <a:gd name="connsiteX0-59" fmla="*/ 0 w 2098952"/>
              <a:gd name="connsiteY0-60" fmla="*/ 327144 h 1081894"/>
              <a:gd name="connsiteX1-61" fmla="*/ 260586 w 2098952"/>
              <a:gd name="connsiteY1-62" fmla="*/ 0 h 1081894"/>
              <a:gd name="connsiteX2-63" fmla="*/ 2098952 w 2098952"/>
              <a:gd name="connsiteY2-64" fmla="*/ 1774 h 1081894"/>
              <a:gd name="connsiteX3-65" fmla="*/ 2098952 w 2098952"/>
              <a:gd name="connsiteY3-66" fmla="*/ 1081894 h 1081894"/>
              <a:gd name="connsiteX4-67" fmla="*/ 10720 w 2098952"/>
              <a:gd name="connsiteY4-68" fmla="*/ 1081894 h 1081894"/>
              <a:gd name="connsiteX5-69" fmla="*/ 0 w 2098952"/>
              <a:gd name="connsiteY5-70" fmla="*/ 327144 h 1081894"/>
              <a:gd name="connsiteX0-71" fmla="*/ 0 w 2098952"/>
              <a:gd name="connsiteY0-72" fmla="*/ 325370 h 1080120"/>
              <a:gd name="connsiteX1-73" fmla="*/ 257028 w 2098952"/>
              <a:gd name="connsiteY1-74" fmla="*/ 12458 h 1080120"/>
              <a:gd name="connsiteX2-75" fmla="*/ 2098952 w 2098952"/>
              <a:gd name="connsiteY2-76" fmla="*/ 0 h 1080120"/>
              <a:gd name="connsiteX3-77" fmla="*/ 2098952 w 2098952"/>
              <a:gd name="connsiteY3-78" fmla="*/ 1080120 h 1080120"/>
              <a:gd name="connsiteX4-79" fmla="*/ 10720 w 2098952"/>
              <a:gd name="connsiteY4-80" fmla="*/ 1080120 h 1080120"/>
              <a:gd name="connsiteX5-81" fmla="*/ 0 w 2098952"/>
              <a:gd name="connsiteY5-82" fmla="*/ 325370 h 1080120"/>
              <a:gd name="connsiteX0-83" fmla="*/ 0 w 2098952"/>
              <a:gd name="connsiteY0-84" fmla="*/ 325370 h 1080120"/>
              <a:gd name="connsiteX1-85" fmla="*/ 249912 w 2098952"/>
              <a:gd name="connsiteY1-86" fmla="*/ 1784 h 1080120"/>
              <a:gd name="connsiteX2-87" fmla="*/ 2098952 w 2098952"/>
              <a:gd name="connsiteY2-88" fmla="*/ 0 h 1080120"/>
              <a:gd name="connsiteX3-89" fmla="*/ 2098952 w 2098952"/>
              <a:gd name="connsiteY3-90" fmla="*/ 1080120 h 1080120"/>
              <a:gd name="connsiteX4-91" fmla="*/ 10720 w 2098952"/>
              <a:gd name="connsiteY4-92" fmla="*/ 1080120 h 1080120"/>
              <a:gd name="connsiteX5-93" fmla="*/ 0 w 2098952"/>
              <a:gd name="connsiteY5-94" fmla="*/ 325370 h 1080120"/>
              <a:gd name="connsiteX0-95" fmla="*/ 0 w 2098952"/>
              <a:gd name="connsiteY0-96" fmla="*/ 325370 h 1080120"/>
              <a:gd name="connsiteX1-97" fmla="*/ 249912 w 2098952"/>
              <a:gd name="connsiteY1-98" fmla="*/ 12458 h 1080120"/>
              <a:gd name="connsiteX2-99" fmla="*/ 2098952 w 2098952"/>
              <a:gd name="connsiteY2-100" fmla="*/ 0 h 1080120"/>
              <a:gd name="connsiteX3-101" fmla="*/ 2098952 w 2098952"/>
              <a:gd name="connsiteY3-102" fmla="*/ 1080120 h 1080120"/>
              <a:gd name="connsiteX4-103" fmla="*/ 10720 w 2098952"/>
              <a:gd name="connsiteY4-104" fmla="*/ 1080120 h 1080120"/>
              <a:gd name="connsiteX5-105" fmla="*/ 0 w 2098952"/>
              <a:gd name="connsiteY5-106" fmla="*/ 325370 h 10801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2098952" h="1080120">
                <a:moveTo>
                  <a:pt x="0" y="325370"/>
                </a:moveTo>
                <a:lnTo>
                  <a:pt x="249912" y="12458"/>
                </a:lnTo>
                <a:lnTo>
                  <a:pt x="2098952" y="0"/>
                </a:lnTo>
                <a:lnTo>
                  <a:pt x="2098952" y="1080120"/>
                </a:lnTo>
                <a:lnTo>
                  <a:pt x="10720" y="1080120"/>
                </a:lnTo>
                <a:lnTo>
                  <a:pt x="0" y="325370"/>
                </a:lnTo>
                <a:close/>
              </a:path>
            </a:pathLst>
          </a:custGeom>
          <a:noFill/>
          <a:ln>
            <a:solidFill>
              <a:srgbClr val="1944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1"/>
          <p:cNvSpPr/>
          <p:nvPr/>
        </p:nvSpPr>
        <p:spPr>
          <a:xfrm>
            <a:off x="2944835" y="2044046"/>
            <a:ext cx="1771181" cy="1080120"/>
          </a:xfrm>
          <a:custGeom>
            <a:avLst/>
            <a:gdLst>
              <a:gd name="connsiteX0" fmla="*/ 0 w 2088232"/>
              <a:gd name="connsiteY0" fmla="*/ 0 h 1080120"/>
              <a:gd name="connsiteX1" fmla="*/ 2088232 w 2088232"/>
              <a:gd name="connsiteY1" fmla="*/ 0 h 1080120"/>
              <a:gd name="connsiteX2" fmla="*/ 2088232 w 2088232"/>
              <a:gd name="connsiteY2" fmla="*/ 1080120 h 1080120"/>
              <a:gd name="connsiteX3" fmla="*/ 0 w 2088232"/>
              <a:gd name="connsiteY3" fmla="*/ 1080120 h 1080120"/>
              <a:gd name="connsiteX4" fmla="*/ 0 w 2088232"/>
              <a:gd name="connsiteY4" fmla="*/ 0 h 1080120"/>
              <a:gd name="connsiteX0-1" fmla="*/ 0 w 2088232"/>
              <a:gd name="connsiteY0-2" fmla="*/ 16006 h 1096126"/>
              <a:gd name="connsiteX1-3" fmla="*/ 281888 w 2088232"/>
              <a:gd name="connsiteY1-4" fmla="*/ 0 h 1096126"/>
              <a:gd name="connsiteX2-5" fmla="*/ 2088232 w 2088232"/>
              <a:gd name="connsiteY2-6" fmla="*/ 16006 h 1096126"/>
              <a:gd name="connsiteX3-7" fmla="*/ 2088232 w 2088232"/>
              <a:gd name="connsiteY3-8" fmla="*/ 1096126 h 1096126"/>
              <a:gd name="connsiteX4-9" fmla="*/ 0 w 2088232"/>
              <a:gd name="connsiteY4-10" fmla="*/ 1096126 h 1096126"/>
              <a:gd name="connsiteX5" fmla="*/ 0 w 2088232"/>
              <a:gd name="connsiteY5" fmla="*/ 16006 h 1096126"/>
              <a:gd name="connsiteX0-11" fmla="*/ 10720 w 2098952"/>
              <a:gd name="connsiteY0-12" fmla="*/ 16006 h 1096126"/>
              <a:gd name="connsiteX1-13" fmla="*/ 292608 w 2098952"/>
              <a:gd name="connsiteY1-14" fmla="*/ 0 h 1096126"/>
              <a:gd name="connsiteX2-15" fmla="*/ 2098952 w 2098952"/>
              <a:gd name="connsiteY2-16" fmla="*/ 16006 h 1096126"/>
              <a:gd name="connsiteX3-17" fmla="*/ 2098952 w 2098952"/>
              <a:gd name="connsiteY3-18" fmla="*/ 1096126 h 1096126"/>
              <a:gd name="connsiteX4-19" fmla="*/ 10720 w 2098952"/>
              <a:gd name="connsiteY4-20" fmla="*/ 1096126 h 1096126"/>
              <a:gd name="connsiteX5-21" fmla="*/ 0 w 2098952"/>
              <a:gd name="connsiteY5-22" fmla="*/ 341376 h 1096126"/>
              <a:gd name="connsiteX6" fmla="*/ 10720 w 2098952"/>
              <a:gd name="connsiteY6" fmla="*/ 16006 h 1096126"/>
              <a:gd name="connsiteX0-23" fmla="*/ 0 w 2098952"/>
              <a:gd name="connsiteY0-24" fmla="*/ 341376 h 1096126"/>
              <a:gd name="connsiteX1-25" fmla="*/ 292608 w 2098952"/>
              <a:gd name="connsiteY1-26" fmla="*/ 0 h 1096126"/>
              <a:gd name="connsiteX2-27" fmla="*/ 2098952 w 2098952"/>
              <a:gd name="connsiteY2-28" fmla="*/ 16006 h 1096126"/>
              <a:gd name="connsiteX3-29" fmla="*/ 2098952 w 2098952"/>
              <a:gd name="connsiteY3-30" fmla="*/ 1096126 h 1096126"/>
              <a:gd name="connsiteX4-31" fmla="*/ 10720 w 2098952"/>
              <a:gd name="connsiteY4-32" fmla="*/ 1096126 h 1096126"/>
              <a:gd name="connsiteX5-33" fmla="*/ 0 w 2098952"/>
              <a:gd name="connsiteY5-34" fmla="*/ 341376 h 1096126"/>
              <a:gd name="connsiteX0-35" fmla="*/ 0 w 2098952"/>
              <a:gd name="connsiteY0-36" fmla="*/ 341376 h 1096126"/>
              <a:gd name="connsiteX1-37" fmla="*/ 303282 w 2098952"/>
              <a:gd name="connsiteY1-38" fmla="*/ 0 h 1096126"/>
              <a:gd name="connsiteX2-39" fmla="*/ 2098952 w 2098952"/>
              <a:gd name="connsiteY2-40" fmla="*/ 16006 h 1096126"/>
              <a:gd name="connsiteX3-41" fmla="*/ 2098952 w 2098952"/>
              <a:gd name="connsiteY3-42" fmla="*/ 1096126 h 1096126"/>
              <a:gd name="connsiteX4-43" fmla="*/ 10720 w 2098952"/>
              <a:gd name="connsiteY4-44" fmla="*/ 1096126 h 1096126"/>
              <a:gd name="connsiteX5-45" fmla="*/ 0 w 2098952"/>
              <a:gd name="connsiteY5-46" fmla="*/ 341376 h 1096126"/>
              <a:gd name="connsiteX0-47" fmla="*/ 0 w 2098952"/>
              <a:gd name="connsiteY0-48" fmla="*/ 337818 h 1092568"/>
              <a:gd name="connsiteX1-49" fmla="*/ 285492 w 2098952"/>
              <a:gd name="connsiteY1-50" fmla="*/ 0 h 1092568"/>
              <a:gd name="connsiteX2-51" fmla="*/ 2098952 w 2098952"/>
              <a:gd name="connsiteY2-52" fmla="*/ 12448 h 1092568"/>
              <a:gd name="connsiteX3-53" fmla="*/ 2098952 w 2098952"/>
              <a:gd name="connsiteY3-54" fmla="*/ 1092568 h 1092568"/>
              <a:gd name="connsiteX4-55" fmla="*/ 10720 w 2098952"/>
              <a:gd name="connsiteY4-56" fmla="*/ 1092568 h 1092568"/>
              <a:gd name="connsiteX5-57" fmla="*/ 0 w 2098952"/>
              <a:gd name="connsiteY5-58" fmla="*/ 337818 h 1092568"/>
              <a:gd name="connsiteX0-59" fmla="*/ 0 w 2098952"/>
              <a:gd name="connsiteY0-60" fmla="*/ 327144 h 1081894"/>
              <a:gd name="connsiteX1-61" fmla="*/ 260586 w 2098952"/>
              <a:gd name="connsiteY1-62" fmla="*/ 0 h 1081894"/>
              <a:gd name="connsiteX2-63" fmla="*/ 2098952 w 2098952"/>
              <a:gd name="connsiteY2-64" fmla="*/ 1774 h 1081894"/>
              <a:gd name="connsiteX3-65" fmla="*/ 2098952 w 2098952"/>
              <a:gd name="connsiteY3-66" fmla="*/ 1081894 h 1081894"/>
              <a:gd name="connsiteX4-67" fmla="*/ 10720 w 2098952"/>
              <a:gd name="connsiteY4-68" fmla="*/ 1081894 h 1081894"/>
              <a:gd name="connsiteX5-69" fmla="*/ 0 w 2098952"/>
              <a:gd name="connsiteY5-70" fmla="*/ 327144 h 1081894"/>
              <a:gd name="connsiteX0-71" fmla="*/ 0 w 2098952"/>
              <a:gd name="connsiteY0-72" fmla="*/ 325370 h 1080120"/>
              <a:gd name="connsiteX1-73" fmla="*/ 257028 w 2098952"/>
              <a:gd name="connsiteY1-74" fmla="*/ 12458 h 1080120"/>
              <a:gd name="connsiteX2-75" fmla="*/ 2098952 w 2098952"/>
              <a:gd name="connsiteY2-76" fmla="*/ 0 h 1080120"/>
              <a:gd name="connsiteX3-77" fmla="*/ 2098952 w 2098952"/>
              <a:gd name="connsiteY3-78" fmla="*/ 1080120 h 1080120"/>
              <a:gd name="connsiteX4-79" fmla="*/ 10720 w 2098952"/>
              <a:gd name="connsiteY4-80" fmla="*/ 1080120 h 1080120"/>
              <a:gd name="connsiteX5-81" fmla="*/ 0 w 2098952"/>
              <a:gd name="connsiteY5-82" fmla="*/ 325370 h 1080120"/>
              <a:gd name="connsiteX0-83" fmla="*/ 0 w 2098952"/>
              <a:gd name="connsiteY0-84" fmla="*/ 325370 h 1080120"/>
              <a:gd name="connsiteX1-85" fmla="*/ 249912 w 2098952"/>
              <a:gd name="connsiteY1-86" fmla="*/ 1784 h 1080120"/>
              <a:gd name="connsiteX2-87" fmla="*/ 2098952 w 2098952"/>
              <a:gd name="connsiteY2-88" fmla="*/ 0 h 1080120"/>
              <a:gd name="connsiteX3-89" fmla="*/ 2098952 w 2098952"/>
              <a:gd name="connsiteY3-90" fmla="*/ 1080120 h 1080120"/>
              <a:gd name="connsiteX4-91" fmla="*/ 10720 w 2098952"/>
              <a:gd name="connsiteY4-92" fmla="*/ 1080120 h 1080120"/>
              <a:gd name="connsiteX5-93" fmla="*/ 0 w 2098952"/>
              <a:gd name="connsiteY5-94" fmla="*/ 325370 h 1080120"/>
              <a:gd name="connsiteX0-95" fmla="*/ 0 w 2098952"/>
              <a:gd name="connsiteY0-96" fmla="*/ 325370 h 1080120"/>
              <a:gd name="connsiteX1-97" fmla="*/ 249912 w 2098952"/>
              <a:gd name="connsiteY1-98" fmla="*/ 12458 h 1080120"/>
              <a:gd name="connsiteX2-99" fmla="*/ 2098952 w 2098952"/>
              <a:gd name="connsiteY2-100" fmla="*/ 0 h 1080120"/>
              <a:gd name="connsiteX3-101" fmla="*/ 2098952 w 2098952"/>
              <a:gd name="connsiteY3-102" fmla="*/ 1080120 h 1080120"/>
              <a:gd name="connsiteX4-103" fmla="*/ 10720 w 2098952"/>
              <a:gd name="connsiteY4-104" fmla="*/ 1080120 h 1080120"/>
              <a:gd name="connsiteX5-105" fmla="*/ 0 w 2098952"/>
              <a:gd name="connsiteY5-106" fmla="*/ 325370 h 10801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2098952" h="1080120">
                <a:moveTo>
                  <a:pt x="0" y="325370"/>
                </a:moveTo>
                <a:lnTo>
                  <a:pt x="249912" y="12458"/>
                </a:lnTo>
                <a:lnTo>
                  <a:pt x="2098952" y="0"/>
                </a:lnTo>
                <a:lnTo>
                  <a:pt x="2098952" y="1080120"/>
                </a:lnTo>
                <a:lnTo>
                  <a:pt x="10720" y="1080120"/>
                </a:lnTo>
                <a:lnTo>
                  <a:pt x="0" y="325370"/>
                </a:lnTo>
                <a:close/>
              </a:path>
            </a:pathLst>
          </a:custGeom>
          <a:noFill/>
          <a:ln>
            <a:solidFill>
              <a:srgbClr val="1944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1"/>
          <p:cNvSpPr/>
          <p:nvPr/>
        </p:nvSpPr>
        <p:spPr>
          <a:xfrm>
            <a:off x="814513" y="3435846"/>
            <a:ext cx="1771181" cy="1080120"/>
          </a:xfrm>
          <a:custGeom>
            <a:avLst/>
            <a:gdLst>
              <a:gd name="connsiteX0" fmla="*/ 0 w 2088232"/>
              <a:gd name="connsiteY0" fmla="*/ 0 h 1080120"/>
              <a:gd name="connsiteX1" fmla="*/ 2088232 w 2088232"/>
              <a:gd name="connsiteY1" fmla="*/ 0 h 1080120"/>
              <a:gd name="connsiteX2" fmla="*/ 2088232 w 2088232"/>
              <a:gd name="connsiteY2" fmla="*/ 1080120 h 1080120"/>
              <a:gd name="connsiteX3" fmla="*/ 0 w 2088232"/>
              <a:gd name="connsiteY3" fmla="*/ 1080120 h 1080120"/>
              <a:gd name="connsiteX4" fmla="*/ 0 w 2088232"/>
              <a:gd name="connsiteY4" fmla="*/ 0 h 1080120"/>
              <a:gd name="connsiteX0-1" fmla="*/ 0 w 2088232"/>
              <a:gd name="connsiteY0-2" fmla="*/ 16006 h 1096126"/>
              <a:gd name="connsiteX1-3" fmla="*/ 281888 w 2088232"/>
              <a:gd name="connsiteY1-4" fmla="*/ 0 h 1096126"/>
              <a:gd name="connsiteX2-5" fmla="*/ 2088232 w 2088232"/>
              <a:gd name="connsiteY2-6" fmla="*/ 16006 h 1096126"/>
              <a:gd name="connsiteX3-7" fmla="*/ 2088232 w 2088232"/>
              <a:gd name="connsiteY3-8" fmla="*/ 1096126 h 1096126"/>
              <a:gd name="connsiteX4-9" fmla="*/ 0 w 2088232"/>
              <a:gd name="connsiteY4-10" fmla="*/ 1096126 h 1096126"/>
              <a:gd name="connsiteX5" fmla="*/ 0 w 2088232"/>
              <a:gd name="connsiteY5" fmla="*/ 16006 h 1096126"/>
              <a:gd name="connsiteX0-11" fmla="*/ 10720 w 2098952"/>
              <a:gd name="connsiteY0-12" fmla="*/ 16006 h 1096126"/>
              <a:gd name="connsiteX1-13" fmla="*/ 292608 w 2098952"/>
              <a:gd name="connsiteY1-14" fmla="*/ 0 h 1096126"/>
              <a:gd name="connsiteX2-15" fmla="*/ 2098952 w 2098952"/>
              <a:gd name="connsiteY2-16" fmla="*/ 16006 h 1096126"/>
              <a:gd name="connsiteX3-17" fmla="*/ 2098952 w 2098952"/>
              <a:gd name="connsiteY3-18" fmla="*/ 1096126 h 1096126"/>
              <a:gd name="connsiteX4-19" fmla="*/ 10720 w 2098952"/>
              <a:gd name="connsiteY4-20" fmla="*/ 1096126 h 1096126"/>
              <a:gd name="connsiteX5-21" fmla="*/ 0 w 2098952"/>
              <a:gd name="connsiteY5-22" fmla="*/ 341376 h 1096126"/>
              <a:gd name="connsiteX6" fmla="*/ 10720 w 2098952"/>
              <a:gd name="connsiteY6" fmla="*/ 16006 h 1096126"/>
              <a:gd name="connsiteX0-23" fmla="*/ 0 w 2098952"/>
              <a:gd name="connsiteY0-24" fmla="*/ 341376 h 1096126"/>
              <a:gd name="connsiteX1-25" fmla="*/ 292608 w 2098952"/>
              <a:gd name="connsiteY1-26" fmla="*/ 0 h 1096126"/>
              <a:gd name="connsiteX2-27" fmla="*/ 2098952 w 2098952"/>
              <a:gd name="connsiteY2-28" fmla="*/ 16006 h 1096126"/>
              <a:gd name="connsiteX3-29" fmla="*/ 2098952 w 2098952"/>
              <a:gd name="connsiteY3-30" fmla="*/ 1096126 h 1096126"/>
              <a:gd name="connsiteX4-31" fmla="*/ 10720 w 2098952"/>
              <a:gd name="connsiteY4-32" fmla="*/ 1096126 h 1096126"/>
              <a:gd name="connsiteX5-33" fmla="*/ 0 w 2098952"/>
              <a:gd name="connsiteY5-34" fmla="*/ 341376 h 1096126"/>
              <a:gd name="connsiteX0-35" fmla="*/ 0 w 2098952"/>
              <a:gd name="connsiteY0-36" fmla="*/ 341376 h 1096126"/>
              <a:gd name="connsiteX1-37" fmla="*/ 303282 w 2098952"/>
              <a:gd name="connsiteY1-38" fmla="*/ 0 h 1096126"/>
              <a:gd name="connsiteX2-39" fmla="*/ 2098952 w 2098952"/>
              <a:gd name="connsiteY2-40" fmla="*/ 16006 h 1096126"/>
              <a:gd name="connsiteX3-41" fmla="*/ 2098952 w 2098952"/>
              <a:gd name="connsiteY3-42" fmla="*/ 1096126 h 1096126"/>
              <a:gd name="connsiteX4-43" fmla="*/ 10720 w 2098952"/>
              <a:gd name="connsiteY4-44" fmla="*/ 1096126 h 1096126"/>
              <a:gd name="connsiteX5-45" fmla="*/ 0 w 2098952"/>
              <a:gd name="connsiteY5-46" fmla="*/ 341376 h 1096126"/>
              <a:gd name="connsiteX0-47" fmla="*/ 0 w 2098952"/>
              <a:gd name="connsiteY0-48" fmla="*/ 337818 h 1092568"/>
              <a:gd name="connsiteX1-49" fmla="*/ 285492 w 2098952"/>
              <a:gd name="connsiteY1-50" fmla="*/ 0 h 1092568"/>
              <a:gd name="connsiteX2-51" fmla="*/ 2098952 w 2098952"/>
              <a:gd name="connsiteY2-52" fmla="*/ 12448 h 1092568"/>
              <a:gd name="connsiteX3-53" fmla="*/ 2098952 w 2098952"/>
              <a:gd name="connsiteY3-54" fmla="*/ 1092568 h 1092568"/>
              <a:gd name="connsiteX4-55" fmla="*/ 10720 w 2098952"/>
              <a:gd name="connsiteY4-56" fmla="*/ 1092568 h 1092568"/>
              <a:gd name="connsiteX5-57" fmla="*/ 0 w 2098952"/>
              <a:gd name="connsiteY5-58" fmla="*/ 337818 h 1092568"/>
              <a:gd name="connsiteX0-59" fmla="*/ 0 w 2098952"/>
              <a:gd name="connsiteY0-60" fmla="*/ 327144 h 1081894"/>
              <a:gd name="connsiteX1-61" fmla="*/ 260586 w 2098952"/>
              <a:gd name="connsiteY1-62" fmla="*/ 0 h 1081894"/>
              <a:gd name="connsiteX2-63" fmla="*/ 2098952 w 2098952"/>
              <a:gd name="connsiteY2-64" fmla="*/ 1774 h 1081894"/>
              <a:gd name="connsiteX3-65" fmla="*/ 2098952 w 2098952"/>
              <a:gd name="connsiteY3-66" fmla="*/ 1081894 h 1081894"/>
              <a:gd name="connsiteX4-67" fmla="*/ 10720 w 2098952"/>
              <a:gd name="connsiteY4-68" fmla="*/ 1081894 h 1081894"/>
              <a:gd name="connsiteX5-69" fmla="*/ 0 w 2098952"/>
              <a:gd name="connsiteY5-70" fmla="*/ 327144 h 1081894"/>
              <a:gd name="connsiteX0-71" fmla="*/ 0 w 2098952"/>
              <a:gd name="connsiteY0-72" fmla="*/ 325370 h 1080120"/>
              <a:gd name="connsiteX1-73" fmla="*/ 257028 w 2098952"/>
              <a:gd name="connsiteY1-74" fmla="*/ 12458 h 1080120"/>
              <a:gd name="connsiteX2-75" fmla="*/ 2098952 w 2098952"/>
              <a:gd name="connsiteY2-76" fmla="*/ 0 h 1080120"/>
              <a:gd name="connsiteX3-77" fmla="*/ 2098952 w 2098952"/>
              <a:gd name="connsiteY3-78" fmla="*/ 1080120 h 1080120"/>
              <a:gd name="connsiteX4-79" fmla="*/ 10720 w 2098952"/>
              <a:gd name="connsiteY4-80" fmla="*/ 1080120 h 1080120"/>
              <a:gd name="connsiteX5-81" fmla="*/ 0 w 2098952"/>
              <a:gd name="connsiteY5-82" fmla="*/ 325370 h 1080120"/>
              <a:gd name="connsiteX0-83" fmla="*/ 0 w 2098952"/>
              <a:gd name="connsiteY0-84" fmla="*/ 325370 h 1080120"/>
              <a:gd name="connsiteX1-85" fmla="*/ 249912 w 2098952"/>
              <a:gd name="connsiteY1-86" fmla="*/ 1784 h 1080120"/>
              <a:gd name="connsiteX2-87" fmla="*/ 2098952 w 2098952"/>
              <a:gd name="connsiteY2-88" fmla="*/ 0 h 1080120"/>
              <a:gd name="connsiteX3-89" fmla="*/ 2098952 w 2098952"/>
              <a:gd name="connsiteY3-90" fmla="*/ 1080120 h 1080120"/>
              <a:gd name="connsiteX4-91" fmla="*/ 10720 w 2098952"/>
              <a:gd name="connsiteY4-92" fmla="*/ 1080120 h 1080120"/>
              <a:gd name="connsiteX5-93" fmla="*/ 0 w 2098952"/>
              <a:gd name="connsiteY5-94" fmla="*/ 325370 h 1080120"/>
              <a:gd name="connsiteX0-95" fmla="*/ 0 w 2098952"/>
              <a:gd name="connsiteY0-96" fmla="*/ 325370 h 1080120"/>
              <a:gd name="connsiteX1-97" fmla="*/ 249912 w 2098952"/>
              <a:gd name="connsiteY1-98" fmla="*/ 12458 h 1080120"/>
              <a:gd name="connsiteX2-99" fmla="*/ 2098952 w 2098952"/>
              <a:gd name="connsiteY2-100" fmla="*/ 0 h 1080120"/>
              <a:gd name="connsiteX3-101" fmla="*/ 2098952 w 2098952"/>
              <a:gd name="connsiteY3-102" fmla="*/ 1080120 h 1080120"/>
              <a:gd name="connsiteX4-103" fmla="*/ 10720 w 2098952"/>
              <a:gd name="connsiteY4-104" fmla="*/ 1080120 h 1080120"/>
              <a:gd name="connsiteX5-105" fmla="*/ 0 w 2098952"/>
              <a:gd name="connsiteY5-106" fmla="*/ 325370 h 10801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2098952" h="1080120">
                <a:moveTo>
                  <a:pt x="0" y="325370"/>
                </a:moveTo>
                <a:lnTo>
                  <a:pt x="249912" y="12458"/>
                </a:lnTo>
                <a:lnTo>
                  <a:pt x="2098952" y="0"/>
                </a:lnTo>
                <a:lnTo>
                  <a:pt x="2098952" y="1080120"/>
                </a:lnTo>
                <a:lnTo>
                  <a:pt x="10720" y="1080120"/>
                </a:lnTo>
                <a:lnTo>
                  <a:pt x="0" y="325370"/>
                </a:lnTo>
                <a:close/>
              </a:path>
            </a:pathLst>
          </a:custGeom>
          <a:noFill/>
          <a:ln>
            <a:solidFill>
              <a:srgbClr val="1944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1"/>
          <p:cNvSpPr/>
          <p:nvPr/>
        </p:nvSpPr>
        <p:spPr>
          <a:xfrm>
            <a:off x="2924240" y="3412198"/>
            <a:ext cx="1771181" cy="1080120"/>
          </a:xfrm>
          <a:custGeom>
            <a:avLst/>
            <a:gdLst>
              <a:gd name="connsiteX0" fmla="*/ 0 w 2088232"/>
              <a:gd name="connsiteY0" fmla="*/ 0 h 1080120"/>
              <a:gd name="connsiteX1" fmla="*/ 2088232 w 2088232"/>
              <a:gd name="connsiteY1" fmla="*/ 0 h 1080120"/>
              <a:gd name="connsiteX2" fmla="*/ 2088232 w 2088232"/>
              <a:gd name="connsiteY2" fmla="*/ 1080120 h 1080120"/>
              <a:gd name="connsiteX3" fmla="*/ 0 w 2088232"/>
              <a:gd name="connsiteY3" fmla="*/ 1080120 h 1080120"/>
              <a:gd name="connsiteX4" fmla="*/ 0 w 2088232"/>
              <a:gd name="connsiteY4" fmla="*/ 0 h 1080120"/>
              <a:gd name="connsiteX0-1" fmla="*/ 0 w 2088232"/>
              <a:gd name="connsiteY0-2" fmla="*/ 16006 h 1096126"/>
              <a:gd name="connsiteX1-3" fmla="*/ 281888 w 2088232"/>
              <a:gd name="connsiteY1-4" fmla="*/ 0 h 1096126"/>
              <a:gd name="connsiteX2-5" fmla="*/ 2088232 w 2088232"/>
              <a:gd name="connsiteY2-6" fmla="*/ 16006 h 1096126"/>
              <a:gd name="connsiteX3-7" fmla="*/ 2088232 w 2088232"/>
              <a:gd name="connsiteY3-8" fmla="*/ 1096126 h 1096126"/>
              <a:gd name="connsiteX4-9" fmla="*/ 0 w 2088232"/>
              <a:gd name="connsiteY4-10" fmla="*/ 1096126 h 1096126"/>
              <a:gd name="connsiteX5" fmla="*/ 0 w 2088232"/>
              <a:gd name="connsiteY5" fmla="*/ 16006 h 1096126"/>
              <a:gd name="connsiteX0-11" fmla="*/ 10720 w 2098952"/>
              <a:gd name="connsiteY0-12" fmla="*/ 16006 h 1096126"/>
              <a:gd name="connsiteX1-13" fmla="*/ 292608 w 2098952"/>
              <a:gd name="connsiteY1-14" fmla="*/ 0 h 1096126"/>
              <a:gd name="connsiteX2-15" fmla="*/ 2098952 w 2098952"/>
              <a:gd name="connsiteY2-16" fmla="*/ 16006 h 1096126"/>
              <a:gd name="connsiteX3-17" fmla="*/ 2098952 w 2098952"/>
              <a:gd name="connsiteY3-18" fmla="*/ 1096126 h 1096126"/>
              <a:gd name="connsiteX4-19" fmla="*/ 10720 w 2098952"/>
              <a:gd name="connsiteY4-20" fmla="*/ 1096126 h 1096126"/>
              <a:gd name="connsiteX5-21" fmla="*/ 0 w 2098952"/>
              <a:gd name="connsiteY5-22" fmla="*/ 341376 h 1096126"/>
              <a:gd name="connsiteX6" fmla="*/ 10720 w 2098952"/>
              <a:gd name="connsiteY6" fmla="*/ 16006 h 1096126"/>
              <a:gd name="connsiteX0-23" fmla="*/ 0 w 2098952"/>
              <a:gd name="connsiteY0-24" fmla="*/ 341376 h 1096126"/>
              <a:gd name="connsiteX1-25" fmla="*/ 292608 w 2098952"/>
              <a:gd name="connsiteY1-26" fmla="*/ 0 h 1096126"/>
              <a:gd name="connsiteX2-27" fmla="*/ 2098952 w 2098952"/>
              <a:gd name="connsiteY2-28" fmla="*/ 16006 h 1096126"/>
              <a:gd name="connsiteX3-29" fmla="*/ 2098952 w 2098952"/>
              <a:gd name="connsiteY3-30" fmla="*/ 1096126 h 1096126"/>
              <a:gd name="connsiteX4-31" fmla="*/ 10720 w 2098952"/>
              <a:gd name="connsiteY4-32" fmla="*/ 1096126 h 1096126"/>
              <a:gd name="connsiteX5-33" fmla="*/ 0 w 2098952"/>
              <a:gd name="connsiteY5-34" fmla="*/ 341376 h 1096126"/>
              <a:gd name="connsiteX0-35" fmla="*/ 0 w 2098952"/>
              <a:gd name="connsiteY0-36" fmla="*/ 341376 h 1096126"/>
              <a:gd name="connsiteX1-37" fmla="*/ 303282 w 2098952"/>
              <a:gd name="connsiteY1-38" fmla="*/ 0 h 1096126"/>
              <a:gd name="connsiteX2-39" fmla="*/ 2098952 w 2098952"/>
              <a:gd name="connsiteY2-40" fmla="*/ 16006 h 1096126"/>
              <a:gd name="connsiteX3-41" fmla="*/ 2098952 w 2098952"/>
              <a:gd name="connsiteY3-42" fmla="*/ 1096126 h 1096126"/>
              <a:gd name="connsiteX4-43" fmla="*/ 10720 w 2098952"/>
              <a:gd name="connsiteY4-44" fmla="*/ 1096126 h 1096126"/>
              <a:gd name="connsiteX5-45" fmla="*/ 0 w 2098952"/>
              <a:gd name="connsiteY5-46" fmla="*/ 341376 h 1096126"/>
              <a:gd name="connsiteX0-47" fmla="*/ 0 w 2098952"/>
              <a:gd name="connsiteY0-48" fmla="*/ 337818 h 1092568"/>
              <a:gd name="connsiteX1-49" fmla="*/ 285492 w 2098952"/>
              <a:gd name="connsiteY1-50" fmla="*/ 0 h 1092568"/>
              <a:gd name="connsiteX2-51" fmla="*/ 2098952 w 2098952"/>
              <a:gd name="connsiteY2-52" fmla="*/ 12448 h 1092568"/>
              <a:gd name="connsiteX3-53" fmla="*/ 2098952 w 2098952"/>
              <a:gd name="connsiteY3-54" fmla="*/ 1092568 h 1092568"/>
              <a:gd name="connsiteX4-55" fmla="*/ 10720 w 2098952"/>
              <a:gd name="connsiteY4-56" fmla="*/ 1092568 h 1092568"/>
              <a:gd name="connsiteX5-57" fmla="*/ 0 w 2098952"/>
              <a:gd name="connsiteY5-58" fmla="*/ 337818 h 1092568"/>
              <a:gd name="connsiteX0-59" fmla="*/ 0 w 2098952"/>
              <a:gd name="connsiteY0-60" fmla="*/ 327144 h 1081894"/>
              <a:gd name="connsiteX1-61" fmla="*/ 260586 w 2098952"/>
              <a:gd name="connsiteY1-62" fmla="*/ 0 h 1081894"/>
              <a:gd name="connsiteX2-63" fmla="*/ 2098952 w 2098952"/>
              <a:gd name="connsiteY2-64" fmla="*/ 1774 h 1081894"/>
              <a:gd name="connsiteX3-65" fmla="*/ 2098952 w 2098952"/>
              <a:gd name="connsiteY3-66" fmla="*/ 1081894 h 1081894"/>
              <a:gd name="connsiteX4-67" fmla="*/ 10720 w 2098952"/>
              <a:gd name="connsiteY4-68" fmla="*/ 1081894 h 1081894"/>
              <a:gd name="connsiteX5-69" fmla="*/ 0 w 2098952"/>
              <a:gd name="connsiteY5-70" fmla="*/ 327144 h 1081894"/>
              <a:gd name="connsiteX0-71" fmla="*/ 0 w 2098952"/>
              <a:gd name="connsiteY0-72" fmla="*/ 325370 h 1080120"/>
              <a:gd name="connsiteX1-73" fmla="*/ 257028 w 2098952"/>
              <a:gd name="connsiteY1-74" fmla="*/ 12458 h 1080120"/>
              <a:gd name="connsiteX2-75" fmla="*/ 2098952 w 2098952"/>
              <a:gd name="connsiteY2-76" fmla="*/ 0 h 1080120"/>
              <a:gd name="connsiteX3-77" fmla="*/ 2098952 w 2098952"/>
              <a:gd name="connsiteY3-78" fmla="*/ 1080120 h 1080120"/>
              <a:gd name="connsiteX4-79" fmla="*/ 10720 w 2098952"/>
              <a:gd name="connsiteY4-80" fmla="*/ 1080120 h 1080120"/>
              <a:gd name="connsiteX5-81" fmla="*/ 0 w 2098952"/>
              <a:gd name="connsiteY5-82" fmla="*/ 325370 h 1080120"/>
              <a:gd name="connsiteX0-83" fmla="*/ 0 w 2098952"/>
              <a:gd name="connsiteY0-84" fmla="*/ 325370 h 1080120"/>
              <a:gd name="connsiteX1-85" fmla="*/ 249912 w 2098952"/>
              <a:gd name="connsiteY1-86" fmla="*/ 1784 h 1080120"/>
              <a:gd name="connsiteX2-87" fmla="*/ 2098952 w 2098952"/>
              <a:gd name="connsiteY2-88" fmla="*/ 0 h 1080120"/>
              <a:gd name="connsiteX3-89" fmla="*/ 2098952 w 2098952"/>
              <a:gd name="connsiteY3-90" fmla="*/ 1080120 h 1080120"/>
              <a:gd name="connsiteX4-91" fmla="*/ 10720 w 2098952"/>
              <a:gd name="connsiteY4-92" fmla="*/ 1080120 h 1080120"/>
              <a:gd name="connsiteX5-93" fmla="*/ 0 w 2098952"/>
              <a:gd name="connsiteY5-94" fmla="*/ 325370 h 1080120"/>
              <a:gd name="connsiteX0-95" fmla="*/ 0 w 2098952"/>
              <a:gd name="connsiteY0-96" fmla="*/ 325370 h 1080120"/>
              <a:gd name="connsiteX1-97" fmla="*/ 249912 w 2098952"/>
              <a:gd name="connsiteY1-98" fmla="*/ 12458 h 1080120"/>
              <a:gd name="connsiteX2-99" fmla="*/ 2098952 w 2098952"/>
              <a:gd name="connsiteY2-100" fmla="*/ 0 h 1080120"/>
              <a:gd name="connsiteX3-101" fmla="*/ 2098952 w 2098952"/>
              <a:gd name="connsiteY3-102" fmla="*/ 1080120 h 1080120"/>
              <a:gd name="connsiteX4-103" fmla="*/ 10720 w 2098952"/>
              <a:gd name="connsiteY4-104" fmla="*/ 1080120 h 1080120"/>
              <a:gd name="connsiteX5-105" fmla="*/ 0 w 2098952"/>
              <a:gd name="connsiteY5-106" fmla="*/ 325370 h 10801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2098952" h="1080120">
                <a:moveTo>
                  <a:pt x="0" y="325370"/>
                </a:moveTo>
                <a:lnTo>
                  <a:pt x="249912" y="12458"/>
                </a:lnTo>
                <a:lnTo>
                  <a:pt x="2098952" y="0"/>
                </a:lnTo>
                <a:lnTo>
                  <a:pt x="2098952" y="1080120"/>
                </a:lnTo>
                <a:lnTo>
                  <a:pt x="10720" y="1080120"/>
                </a:lnTo>
                <a:lnTo>
                  <a:pt x="0" y="325370"/>
                </a:lnTo>
                <a:close/>
              </a:path>
            </a:pathLst>
          </a:custGeom>
          <a:noFill/>
          <a:ln>
            <a:solidFill>
              <a:srgbClr val="1944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992620" y="2375170"/>
            <a:ext cx="1502672" cy="523220"/>
          </a:xfrm>
          <a:prstGeom prst="rect">
            <a:avLst/>
          </a:prstGeom>
          <a:noFill/>
        </p:spPr>
        <p:txBody>
          <a:bodyPr wrap="square" rtlCol="0">
            <a:spAutoFit/>
          </a:bodyPr>
          <a:lstStyle/>
          <a:p>
            <a:pPr algn="ctr"/>
            <a:r>
              <a:rPr lang="zh-CN" altLang="en-US" sz="2800" dirty="0">
                <a:solidFill>
                  <a:schemeClr val="bg2">
                    <a:lumMod val="75000"/>
                    <a:lumOff val="25000"/>
                  </a:schemeClr>
                </a:solidFill>
                <a:latin typeface="微软雅黑" panose="020B0503020204020204" pitchFamily="34" charset="-122"/>
                <a:ea typeface="微软雅黑" panose="020B0503020204020204" pitchFamily="34" charset="-122"/>
              </a:rPr>
              <a:t>项目</a:t>
            </a:r>
            <a:r>
              <a:rPr lang="en-US" altLang="zh-CN" sz="2800" dirty="0">
                <a:solidFill>
                  <a:schemeClr val="bg2">
                    <a:lumMod val="75000"/>
                    <a:lumOff val="25000"/>
                  </a:schemeClr>
                </a:solidFill>
                <a:latin typeface="微软雅黑" panose="020B0503020204020204" pitchFamily="34" charset="-122"/>
                <a:ea typeface="微软雅黑" panose="020B0503020204020204" pitchFamily="34" charset="-122"/>
              </a:rPr>
              <a:t>01</a:t>
            </a:r>
            <a:endParaRPr lang="zh-CN" altLang="en-US" sz="28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3079089" y="2410236"/>
            <a:ext cx="1502672" cy="523220"/>
          </a:xfrm>
          <a:prstGeom prst="rect">
            <a:avLst/>
          </a:prstGeom>
          <a:noFill/>
        </p:spPr>
        <p:txBody>
          <a:bodyPr wrap="square" rtlCol="0">
            <a:spAutoFit/>
          </a:bodyPr>
          <a:lstStyle/>
          <a:p>
            <a:pPr algn="ctr"/>
            <a:r>
              <a:rPr lang="zh-CN" altLang="en-US" sz="2800" dirty="0">
                <a:solidFill>
                  <a:schemeClr val="bg2">
                    <a:lumMod val="75000"/>
                    <a:lumOff val="25000"/>
                  </a:schemeClr>
                </a:solidFill>
                <a:latin typeface="微软雅黑" panose="020B0503020204020204" pitchFamily="34" charset="-122"/>
                <a:ea typeface="微软雅黑" panose="020B0503020204020204" pitchFamily="34" charset="-122"/>
              </a:rPr>
              <a:t>项目</a:t>
            </a:r>
            <a:r>
              <a:rPr lang="en-US" altLang="zh-CN" sz="2800" dirty="0">
                <a:solidFill>
                  <a:schemeClr val="bg2">
                    <a:lumMod val="75000"/>
                    <a:lumOff val="25000"/>
                  </a:schemeClr>
                </a:solidFill>
                <a:latin typeface="微软雅黑" panose="020B0503020204020204" pitchFamily="34" charset="-122"/>
                <a:ea typeface="微软雅黑" panose="020B0503020204020204" pitchFamily="34" charset="-122"/>
              </a:rPr>
              <a:t>02</a:t>
            </a:r>
            <a:endParaRPr lang="zh-CN" altLang="en-US" sz="28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971600" y="3669648"/>
            <a:ext cx="1502672" cy="523220"/>
          </a:xfrm>
          <a:prstGeom prst="rect">
            <a:avLst/>
          </a:prstGeom>
          <a:noFill/>
        </p:spPr>
        <p:txBody>
          <a:bodyPr wrap="square" rtlCol="0">
            <a:spAutoFit/>
          </a:bodyPr>
          <a:lstStyle/>
          <a:p>
            <a:pPr algn="ctr"/>
            <a:r>
              <a:rPr lang="zh-CN" altLang="en-US" sz="2800" dirty="0">
                <a:solidFill>
                  <a:schemeClr val="bg2">
                    <a:lumMod val="75000"/>
                    <a:lumOff val="25000"/>
                  </a:schemeClr>
                </a:solidFill>
                <a:latin typeface="微软雅黑" panose="020B0503020204020204" pitchFamily="34" charset="-122"/>
                <a:ea typeface="微软雅黑" panose="020B0503020204020204" pitchFamily="34" charset="-122"/>
              </a:rPr>
              <a:t>项目</a:t>
            </a:r>
            <a:r>
              <a:rPr lang="en-US" altLang="zh-CN" sz="2800" dirty="0">
                <a:solidFill>
                  <a:schemeClr val="bg2">
                    <a:lumMod val="75000"/>
                    <a:lumOff val="25000"/>
                  </a:schemeClr>
                </a:solidFill>
                <a:latin typeface="微软雅黑" panose="020B0503020204020204" pitchFamily="34" charset="-122"/>
                <a:ea typeface="微软雅黑" panose="020B0503020204020204" pitchFamily="34" charset="-122"/>
              </a:rPr>
              <a:t>03</a:t>
            </a:r>
            <a:endParaRPr lang="zh-CN" altLang="en-US" sz="28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3058069" y="3704714"/>
            <a:ext cx="1502672" cy="523220"/>
          </a:xfrm>
          <a:prstGeom prst="rect">
            <a:avLst/>
          </a:prstGeom>
          <a:noFill/>
        </p:spPr>
        <p:txBody>
          <a:bodyPr wrap="square" rtlCol="0">
            <a:spAutoFit/>
          </a:bodyPr>
          <a:lstStyle/>
          <a:p>
            <a:pPr algn="ctr"/>
            <a:r>
              <a:rPr lang="zh-CN" altLang="en-US" sz="2800" dirty="0">
                <a:solidFill>
                  <a:schemeClr val="bg2">
                    <a:lumMod val="75000"/>
                    <a:lumOff val="25000"/>
                  </a:schemeClr>
                </a:solidFill>
                <a:latin typeface="微软雅黑" panose="020B0503020204020204" pitchFamily="34" charset="-122"/>
                <a:ea typeface="微软雅黑" panose="020B0503020204020204" pitchFamily="34" charset="-122"/>
              </a:rPr>
              <a:t>项目</a:t>
            </a:r>
            <a:r>
              <a:rPr lang="en-US" altLang="zh-CN" sz="2800" dirty="0">
                <a:solidFill>
                  <a:schemeClr val="bg2">
                    <a:lumMod val="75000"/>
                    <a:lumOff val="25000"/>
                  </a:schemeClr>
                </a:solidFill>
                <a:latin typeface="微软雅黑" panose="020B0503020204020204" pitchFamily="34" charset="-122"/>
                <a:ea typeface="微软雅黑" panose="020B0503020204020204" pitchFamily="34" charset="-122"/>
              </a:rPr>
              <a:t>04</a:t>
            </a:r>
            <a:endParaRPr lang="zh-CN" altLang="en-US" sz="28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6"/>
                                        </p:tgtEl>
                                        <p:attrNameLst>
                                          <p:attrName>ppt_y</p:attrName>
                                        </p:attrNameLst>
                                      </p:cBhvr>
                                      <p:tavLst>
                                        <p:tav tm="0">
                                          <p:val>
                                            <p:strVal val="#ppt_y"/>
                                          </p:val>
                                        </p:tav>
                                        <p:tav tm="100000">
                                          <p:val>
                                            <p:strVal val="#ppt_y"/>
                                          </p:val>
                                        </p:tav>
                                      </p:tavLst>
                                    </p:anim>
                                    <p:anim calcmode="lin" valueType="num">
                                      <p:cBhvr>
                                        <p:cTn id="9"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6"/>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barn(inVertical)">
                                      <p:cBhvr>
                                        <p:cTn id="15" dur="500"/>
                                        <p:tgtEl>
                                          <p:spTgt spid="77"/>
                                        </p:tgtEl>
                                      </p:cBhvr>
                                    </p:animEffect>
                                  </p:childTnLst>
                                </p:cTn>
                              </p:par>
                              <p:par>
                                <p:cTn id="16" presetID="53" presetClass="entr" presetSubtype="16" fill="hold"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par>
                                <p:cTn id="21" presetID="23" presetClass="entr" presetSubtype="528"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600" fill="hold"/>
                                        <p:tgtEl>
                                          <p:spTgt spid="19"/>
                                        </p:tgtEl>
                                        <p:attrNameLst>
                                          <p:attrName>ppt_w</p:attrName>
                                        </p:attrNameLst>
                                      </p:cBhvr>
                                      <p:tavLst>
                                        <p:tav tm="0">
                                          <p:val>
                                            <p:fltVal val="0"/>
                                          </p:val>
                                        </p:tav>
                                        <p:tav tm="100000">
                                          <p:val>
                                            <p:strVal val="#ppt_w"/>
                                          </p:val>
                                        </p:tav>
                                      </p:tavLst>
                                    </p:anim>
                                    <p:anim calcmode="lin" valueType="num">
                                      <p:cBhvr>
                                        <p:cTn id="24" dur="600" fill="hold"/>
                                        <p:tgtEl>
                                          <p:spTgt spid="19"/>
                                        </p:tgtEl>
                                        <p:attrNameLst>
                                          <p:attrName>ppt_h</p:attrName>
                                        </p:attrNameLst>
                                      </p:cBhvr>
                                      <p:tavLst>
                                        <p:tav tm="0">
                                          <p:val>
                                            <p:fltVal val="0"/>
                                          </p:val>
                                        </p:tav>
                                        <p:tav tm="100000">
                                          <p:val>
                                            <p:strVal val="#ppt_h"/>
                                          </p:val>
                                        </p:tav>
                                      </p:tavLst>
                                    </p:anim>
                                    <p:anim calcmode="lin" valueType="num">
                                      <p:cBhvr>
                                        <p:cTn id="25" dur="600" fill="hold"/>
                                        <p:tgtEl>
                                          <p:spTgt spid="19"/>
                                        </p:tgtEl>
                                        <p:attrNameLst>
                                          <p:attrName>ppt_x</p:attrName>
                                        </p:attrNameLst>
                                      </p:cBhvr>
                                      <p:tavLst>
                                        <p:tav tm="0">
                                          <p:val>
                                            <p:fltVal val="0.5"/>
                                          </p:val>
                                        </p:tav>
                                        <p:tav tm="100000">
                                          <p:val>
                                            <p:strVal val="#ppt_x"/>
                                          </p:val>
                                        </p:tav>
                                      </p:tavLst>
                                    </p:anim>
                                    <p:anim calcmode="lin" valueType="num">
                                      <p:cBhvr>
                                        <p:cTn id="26" dur="600" fill="hold"/>
                                        <p:tgtEl>
                                          <p:spTgt spid="19"/>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700" fill="hold"/>
                                        <p:tgtEl>
                                          <p:spTgt spid="22"/>
                                        </p:tgtEl>
                                        <p:attrNameLst>
                                          <p:attrName>ppt_w</p:attrName>
                                        </p:attrNameLst>
                                      </p:cBhvr>
                                      <p:tavLst>
                                        <p:tav tm="0">
                                          <p:val>
                                            <p:fltVal val="0"/>
                                          </p:val>
                                        </p:tav>
                                        <p:tav tm="100000">
                                          <p:val>
                                            <p:strVal val="#ppt_w"/>
                                          </p:val>
                                        </p:tav>
                                      </p:tavLst>
                                    </p:anim>
                                    <p:anim calcmode="lin" valueType="num">
                                      <p:cBhvr>
                                        <p:cTn id="30" dur="700" fill="hold"/>
                                        <p:tgtEl>
                                          <p:spTgt spid="22"/>
                                        </p:tgtEl>
                                        <p:attrNameLst>
                                          <p:attrName>ppt_h</p:attrName>
                                        </p:attrNameLst>
                                      </p:cBhvr>
                                      <p:tavLst>
                                        <p:tav tm="0">
                                          <p:val>
                                            <p:fltVal val="0"/>
                                          </p:val>
                                        </p:tav>
                                        <p:tav tm="100000">
                                          <p:val>
                                            <p:strVal val="#ppt_h"/>
                                          </p:val>
                                        </p:tav>
                                      </p:tavLst>
                                    </p:anim>
                                    <p:anim calcmode="lin" valueType="num">
                                      <p:cBhvr>
                                        <p:cTn id="31" dur="700" fill="hold"/>
                                        <p:tgtEl>
                                          <p:spTgt spid="22"/>
                                        </p:tgtEl>
                                        <p:attrNameLst>
                                          <p:attrName>ppt_x</p:attrName>
                                        </p:attrNameLst>
                                      </p:cBhvr>
                                      <p:tavLst>
                                        <p:tav tm="0">
                                          <p:val>
                                            <p:fltVal val="0.5"/>
                                          </p:val>
                                        </p:tav>
                                        <p:tav tm="100000">
                                          <p:val>
                                            <p:strVal val="#ppt_x"/>
                                          </p:val>
                                        </p:tav>
                                      </p:tavLst>
                                    </p:anim>
                                    <p:anim calcmode="lin" valueType="num">
                                      <p:cBhvr>
                                        <p:cTn id="32" dur="700" fill="hold"/>
                                        <p:tgtEl>
                                          <p:spTgt spid="22"/>
                                        </p:tgtEl>
                                        <p:attrNameLst>
                                          <p:attrName>ppt_y</p:attrName>
                                        </p:attrNameLst>
                                      </p:cBhvr>
                                      <p:tavLst>
                                        <p:tav tm="0">
                                          <p:val>
                                            <p:fltVal val="0.5"/>
                                          </p:val>
                                        </p:tav>
                                        <p:tav tm="100000">
                                          <p:val>
                                            <p:strVal val="#ppt_y"/>
                                          </p:val>
                                        </p:tav>
                                      </p:tavLst>
                                    </p:anim>
                                  </p:childTnLst>
                                </p:cTn>
                              </p:par>
                            </p:childTnLst>
                          </p:cTn>
                        </p:par>
                        <p:par>
                          <p:cTn id="33" fill="hold">
                            <p:stCondLst>
                              <p:cond delay="1500"/>
                            </p:stCondLst>
                            <p:childTnLst>
                              <p:par>
                                <p:cTn id="34" presetID="42"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strVal val="#ppt_x"/>
                                          </p:val>
                                        </p:tav>
                                        <p:tav tm="100000">
                                          <p:val>
                                            <p:strVal val="#ppt_x"/>
                                          </p:val>
                                        </p:tav>
                                      </p:tavLst>
                                    </p:anim>
                                    <p:anim calcmode="lin" valueType="num">
                                      <p:cBhvr>
                                        <p:cTn id="38" dur="1000" fill="hold"/>
                                        <p:tgtEl>
                                          <p:spTgt spid="26"/>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52" presetClass="entr" presetSubtype="0"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Scale>
                                      <p:cBhvr>
                                        <p:cTn id="42"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500" decel="50000" fill="hold">
                                          <p:stCondLst>
                                            <p:cond delay="0"/>
                                          </p:stCondLst>
                                        </p:cTn>
                                        <p:tgtEl>
                                          <p:spTgt spid="34"/>
                                        </p:tgtEl>
                                        <p:attrNameLst>
                                          <p:attrName>ppt_x</p:attrName>
                                          <p:attrName>ppt_y</p:attrName>
                                        </p:attrNameLst>
                                      </p:cBhvr>
                                    </p:animMotion>
                                    <p:animEffect transition="in" filter="fade">
                                      <p:cBhvr>
                                        <p:cTn id="44" dur="500"/>
                                        <p:tgtEl>
                                          <p:spTgt spid="34"/>
                                        </p:tgtEl>
                                      </p:cBhvr>
                                    </p:animEffect>
                                  </p:childTnLst>
                                </p:cTn>
                              </p:par>
                            </p:childTnLst>
                          </p:cTn>
                        </p:par>
                        <p:par>
                          <p:cTn id="45" fill="hold">
                            <p:stCondLst>
                              <p:cond delay="3000"/>
                            </p:stCondLst>
                            <p:childTnLst>
                              <p:par>
                                <p:cTn id="46" presetID="16" presetClass="entr" presetSubtype="21"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barn(inVertical)">
                                      <p:cBhvr>
                                        <p:cTn id="48" dur="500"/>
                                        <p:tgtEl>
                                          <p:spTgt spid="35"/>
                                        </p:tgtEl>
                                      </p:cBhvr>
                                    </p:animEffect>
                                  </p:childTnLst>
                                </p:cTn>
                              </p:par>
                              <p:par>
                                <p:cTn id="49" presetID="23" presetClass="entr" presetSubtype="528"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1000" fill="hold"/>
                                        <p:tgtEl>
                                          <p:spTgt spid="16"/>
                                        </p:tgtEl>
                                        <p:attrNameLst>
                                          <p:attrName>ppt_w</p:attrName>
                                        </p:attrNameLst>
                                      </p:cBhvr>
                                      <p:tavLst>
                                        <p:tav tm="0">
                                          <p:val>
                                            <p:fltVal val="0"/>
                                          </p:val>
                                        </p:tav>
                                        <p:tav tm="100000">
                                          <p:val>
                                            <p:strVal val="#ppt_w"/>
                                          </p:val>
                                        </p:tav>
                                      </p:tavLst>
                                    </p:anim>
                                    <p:anim calcmode="lin" valueType="num">
                                      <p:cBhvr>
                                        <p:cTn id="52" dur="1000" fill="hold"/>
                                        <p:tgtEl>
                                          <p:spTgt spid="16"/>
                                        </p:tgtEl>
                                        <p:attrNameLst>
                                          <p:attrName>ppt_h</p:attrName>
                                        </p:attrNameLst>
                                      </p:cBhvr>
                                      <p:tavLst>
                                        <p:tav tm="0">
                                          <p:val>
                                            <p:fltVal val="0"/>
                                          </p:val>
                                        </p:tav>
                                        <p:tav tm="100000">
                                          <p:val>
                                            <p:strVal val="#ppt_h"/>
                                          </p:val>
                                        </p:tav>
                                      </p:tavLst>
                                    </p:anim>
                                    <p:anim calcmode="lin" valueType="num">
                                      <p:cBhvr>
                                        <p:cTn id="53" dur="1000" fill="hold"/>
                                        <p:tgtEl>
                                          <p:spTgt spid="16"/>
                                        </p:tgtEl>
                                        <p:attrNameLst>
                                          <p:attrName>ppt_x</p:attrName>
                                        </p:attrNameLst>
                                      </p:cBhvr>
                                      <p:tavLst>
                                        <p:tav tm="0">
                                          <p:val>
                                            <p:fltVal val="0.5"/>
                                          </p:val>
                                        </p:tav>
                                        <p:tav tm="100000">
                                          <p:val>
                                            <p:strVal val="#ppt_x"/>
                                          </p:val>
                                        </p:tav>
                                      </p:tavLst>
                                    </p:anim>
                                    <p:anim calcmode="lin" valueType="num">
                                      <p:cBhvr>
                                        <p:cTn id="54" dur="1000" fill="hold"/>
                                        <p:tgtEl>
                                          <p:spTgt spid="16"/>
                                        </p:tgtEl>
                                        <p:attrNameLst>
                                          <p:attrName>ppt_y</p:attrName>
                                        </p:attrNameLst>
                                      </p:cBhvr>
                                      <p:tavLst>
                                        <p:tav tm="0">
                                          <p:val>
                                            <p:fltVal val="0.5"/>
                                          </p:val>
                                        </p:tav>
                                        <p:tav tm="100000">
                                          <p:val>
                                            <p:strVal val="#ppt_y"/>
                                          </p:val>
                                        </p:tav>
                                      </p:tavLst>
                                    </p:anim>
                                  </p:childTnLst>
                                </p:cTn>
                              </p:par>
                              <p:par>
                                <p:cTn id="55" presetID="53" presetClass="entr" presetSubtype="16" fill="hold"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00" fill="hold"/>
                                        <p:tgtEl>
                                          <p:spTgt spid="45"/>
                                        </p:tgtEl>
                                        <p:attrNameLst>
                                          <p:attrName>ppt_w</p:attrName>
                                        </p:attrNameLst>
                                      </p:cBhvr>
                                      <p:tavLst>
                                        <p:tav tm="0">
                                          <p:val>
                                            <p:fltVal val="0"/>
                                          </p:val>
                                        </p:tav>
                                        <p:tav tm="100000">
                                          <p:val>
                                            <p:strVal val="#ppt_w"/>
                                          </p:val>
                                        </p:tav>
                                      </p:tavLst>
                                    </p:anim>
                                    <p:anim calcmode="lin" valueType="num">
                                      <p:cBhvr>
                                        <p:cTn id="58" dur="500" fill="hold"/>
                                        <p:tgtEl>
                                          <p:spTgt spid="45"/>
                                        </p:tgtEl>
                                        <p:attrNameLst>
                                          <p:attrName>ppt_h</p:attrName>
                                        </p:attrNameLst>
                                      </p:cBhvr>
                                      <p:tavLst>
                                        <p:tav tm="0">
                                          <p:val>
                                            <p:fltVal val="0"/>
                                          </p:val>
                                        </p:tav>
                                        <p:tav tm="100000">
                                          <p:val>
                                            <p:strVal val="#ppt_h"/>
                                          </p:val>
                                        </p:tav>
                                      </p:tavLst>
                                    </p:anim>
                                    <p:animEffect transition="in" filter="fade">
                                      <p:cBhvr>
                                        <p:cTn id="59" dur="500"/>
                                        <p:tgtEl>
                                          <p:spTgt spid="45"/>
                                        </p:tgtEl>
                                      </p:cBhvr>
                                    </p:animEffect>
                                  </p:childTnLst>
                                </p:cTn>
                              </p:par>
                            </p:childTnLst>
                          </p:cTn>
                        </p:par>
                        <p:par>
                          <p:cTn id="60" fill="hold">
                            <p:stCondLst>
                              <p:cond delay="3500"/>
                            </p:stCondLst>
                            <p:childTnLst>
                              <p:par>
                                <p:cTn id="61" presetID="52" presetClass="entr" presetSubtype="0"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Scale>
                                      <p:cBhvr>
                                        <p:cTn id="63" dur="50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500" decel="50000" fill="hold">
                                          <p:stCondLst>
                                            <p:cond delay="0"/>
                                          </p:stCondLst>
                                        </p:cTn>
                                        <p:tgtEl>
                                          <p:spTgt spid="64"/>
                                        </p:tgtEl>
                                        <p:attrNameLst>
                                          <p:attrName>ppt_x</p:attrName>
                                          <p:attrName>ppt_y</p:attrName>
                                        </p:attrNameLst>
                                      </p:cBhvr>
                                    </p:animMotion>
                                    <p:animEffect transition="in" filter="fade">
                                      <p:cBhvr>
                                        <p:cTn id="65" dur="500"/>
                                        <p:tgtEl>
                                          <p:spTgt spid="64"/>
                                        </p:tgtEl>
                                      </p:cBhvr>
                                    </p:animEffect>
                                  </p:childTnLst>
                                </p:cTn>
                              </p:par>
                            </p:childTnLst>
                          </p:cTn>
                        </p:par>
                        <p:par>
                          <p:cTn id="66" fill="hold">
                            <p:stCondLst>
                              <p:cond delay="4000"/>
                            </p:stCondLst>
                            <p:childTnLst>
                              <p:par>
                                <p:cTn id="67" presetID="52"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Scale>
                                      <p:cBhvr>
                                        <p:cTn id="69" dur="5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500" decel="50000" fill="hold">
                                          <p:stCondLst>
                                            <p:cond delay="0"/>
                                          </p:stCondLst>
                                        </p:cTn>
                                        <p:tgtEl>
                                          <p:spTgt spid="65"/>
                                        </p:tgtEl>
                                        <p:attrNameLst>
                                          <p:attrName>ppt_x</p:attrName>
                                          <p:attrName>ppt_y</p:attrName>
                                        </p:attrNameLst>
                                      </p:cBhvr>
                                    </p:animMotion>
                                    <p:animEffect transition="in" filter="fade">
                                      <p:cBhvr>
                                        <p:cTn id="71" dur="500"/>
                                        <p:tgtEl>
                                          <p:spTgt spid="65"/>
                                        </p:tgtEl>
                                      </p:cBhvr>
                                    </p:animEffect>
                                  </p:childTnLst>
                                </p:cTn>
                              </p:par>
                            </p:childTnLst>
                          </p:cTn>
                        </p:par>
                        <p:par>
                          <p:cTn id="72" fill="hold">
                            <p:stCondLst>
                              <p:cond delay="4500"/>
                            </p:stCondLst>
                            <p:childTnLst>
                              <p:par>
                                <p:cTn id="73" presetID="52" presetClass="entr" presetSubtype="0" fill="hold" grpId="0" nodeType="afterEffect">
                                  <p:stCondLst>
                                    <p:cond delay="0"/>
                                  </p:stCondLst>
                                  <p:childTnLst>
                                    <p:set>
                                      <p:cBhvr>
                                        <p:cTn id="74" dur="1" fill="hold">
                                          <p:stCondLst>
                                            <p:cond delay="0"/>
                                          </p:stCondLst>
                                        </p:cTn>
                                        <p:tgtEl>
                                          <p:spTgt spid="66"/>
                                        </p:tgtEl>
                                        <p:attrNameLst>
                                          <p:attrName>style.visibility</p:attrName>
                                        </p:attrNameLst>
                                      </p:cBhvr>
                                      <p:to>
                                        <p:strVal val="visible"/>
                                      </p:to>
                                    </p:set>
                                    <p:animScale>
                                      <p:cBhvr>
                                        <p:cTn id="75" dur="5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500" decel="50000" fill="hold">
                                          <p:stCondLst>
                                            <p:cond delay="0"/>
                                          </p:stCondLst>
                                        </p:cTn>
                                        <p:tgtEl>
                                          <p:spTgt spid="66"/>
                                        </p:tgtEl>
                                        <p:attrNameLst>
                                          <p:attrName>ppt_x</p:attrName>
                                          <p:attrName>ppt_y</p:attrName>
                                        </p:attrNameLst>
                                      </p:cBhvr>
                                    </p:animMotion>
                                    <p:animEffect transition="in" filter="fade">
                                      <p:cBhvr>
                                        <p:cTn id="77" dur="500"/>
                                        <p:tgtEl>
                                          <p:spTgt spid="66"/>
                                        </p:tgtEl>
                                      </p:cBhvr>
                                    </p:animEffect>
                                  </p:childTnLst>
                                </p:cTn>
                              </p:par>
                            </p:childTnLst>
                          </p:cTn>
                        </p:par>
                        <p:par>
                          <p:cTn id="78" fill="hold">
                            <p:stCondLst>
                              <p:cond delay="5000"/>
                            </p:stCondLst>
                            <p:childTnLst>
                              <p:par>
                                <p:cTn id="79" presetID="52" presetClass="entr" presetSubtype="0" fill="hold" grpId="0" nodeType="afterEffect">
                                  <p:stCondLst>
                                    <p:cond delay="0"/>
                                  </p:stCondLst>
                                  <p:childTnLst>
                                    <p:set>
                                      <p:cBhvr>
                                        <p:cTn id="80" dur="1" fill="hold">
                                          <p:stCondLst>
                                            <p:cond delay="0"/>
                                          </p:stCondLst>
                                        </p:cTn>
                                        <p:tgtEl>
                                          <p:spTgt spid="78"/>
                                        </p:tgtEl>
                                        <p:attrNameLst>
                                          <p:attrName>style.visibility</p:attrName>
                                        </p:attrNameLst>
                                      </p:cBhvr>
                                      <p:to>
                                        <p:strVal val="visible"/>
                                      </p:to>
                                    </p:set>
                                    <p:animScale>
                                      <p:cBhvr>
                                        <p:cTn id="81" dur="500" decel="50000" fill="hold">
                                          <p:stCondLst>
                                            <p:cond delay="0"/>
                                          </p:stCondLst>
                                        </p:cTn>
                                        <p:tgtEl>
                                          <p:spTgt spid="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500" decel="50000" fill="hold">
                                          <p:stCondLst>
                                            <p:cond delay="0"/>
                                          </p:stCondLst>
                                        </p:cTn>
                                        <p:tgtEl>
                                          <p:spTgt spid="78"/>
                                        </p:tgtEl>
                                        <p:attrNameLst>
                                          <p:attrName>ppt_x</p:attrName>
                                          <p:attrName>ppt_y</p:attrName>
                                        </p:attrNameLst>
                                      </p:cBhvr>
                                    </p:animMotion>
                                    <p:animEffect transition="in" filter="fade">
                                      <p:cBhvr>
                                        <p:cTn id="8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76" grpId="0"/>
      <p:bldP spid="77" grpId="0"/>
      <p:bldP spid="64" grpId="0"/>
      <p:bldP spid="65" grpId="0"/>
      <p:bldP spid="66" grpId="0"/>
      <p:bldP spid="7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3" descr="C:\Users\Administrator\Desktop\企业\image 9005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6487" y="2363959"/>
            <a:ext cx="1703223" cy="1569426"/>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C:\Users\Administrator\Desktop\企业\image 445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5655" y="2372182"/>
            <a:ext cx="1728728" cy="1567720"/>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C:\Users\Administrator\Desktop\企业\image 9005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2392" y="2363959"/>
            <a:ext cx="1703223" cy="1569426"/>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C:\Users\Administrator\Desktop\企业\image 445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2372182"/>
            <a:ext cx="1728728" cy="156772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831511" y="1111819"/>
            <a:ext cx="963909" cy="923289"/>
            <a:chOff x="1664154" y="1934950"/>
            <a:chExt cx="963741" cy="897257"/>
          </a:xfrm>
        </p:grpSpPr>
        <p:grpSp>
          <p:nvGrpSpPr>
            <p:cNvPr id="7" name="组合 6"/>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10" name="椭圆 9"/>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8" name="TextBox 7"/>
            <p:cNvSpPr txBox="1"/>
            <p:nvPr/>
          </p:nvSpPr>
          <p:spPr>
            <a:xfrm>
              <a:off x="1807549" y="2188595"/>
              <a:ext cx="820346" cy="40378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1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45%</a:t>
              </a:r>
              <a:endParaRPr kumimoji="0" lang="zh-CN" altLang="en-US" sz="21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064637" y="1245747"/>
            <a:ext cx="897415" cy="923289"/>
            <a:chOff x="3293884" y="1912625"/>
            <a:chExt cx="897259" cy="897258"/>
          </a:xfrm>
        </p:grpSpPr>
        <p:grpSp>
          <p:nvGrpSpPr>
            <p:cNvPr id="12" name="组合 11"/>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16" name="椭圆 15"/>
              <p:cNvSpPr/>
              <p:nvPr/>
            </p:nvSpPr>
            <p:spPr>
              <a:xfrm>
                <a:off x="366204" y="734505"/>
                <a:ext cx="3877703" cy="3877691"/>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14" name="TextBox 13"/>
            <p:cNvSpPr txBox="1"/>
            <p:nvPr/>
          </p:nvSpPr>
          <p:spPr>
            <a:xfrm>
              <a:off x="3404406" y="2201081"/>
              <a:ext cx="753231" cy="38882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68%</a:t>
              </a:r>
              <a:endParaRPr kumimoji="0" lang="zh-CN" altLang="en-US"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199298" y="1240233"/>
            <a:ext cx="942085" cy="923289"/>
            <a:chOff x="4849324" y="1995712"/>
            <a:chExt cx="941921" cy="897257"/>
          </a:xfrm>
        </p:grpSpPr>
        <p:grpSp>
          <p:nvGrpSpPr>
            <p:cNvPr id="18" name="组合 17"/>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21" name="椭圆 20"/>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19" name="TextBox 18"/>
            <p:cNvSpPr txBox="1"/>
            <p:nvPr/>
          </p:nvSpPr>
          <p:spPr>
            <a:xfrm>
              <a:off x="4963049" y="2222298"/>
              <a:ext cx="828196" cy="40378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1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79%</a:t>
              </a:r>
              <a:endParaRPr kumimoji="0" lang="zh-CN" altLang="en-US" sz="21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7192610" y="1234214"/>
            <a:ext cx="951205" cy="923289"/>
            <a:chOff x="6380261" y="2029113"/>
            <a:chExt cx="951040" cy="897257"/>
          </a:xfrm>
        </p:grpSpPr>
        <p:grpSp>
          <p:nvGrpSpPr>
            <p:cNvPr id="23" name="组合 22"/>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微软雅黑" panose="020B0503020204020204" pitchFamily="34" charset="-122"/>
                </a:endParaRPr>
              </a:p>
            </p:txBody>
          </p:sp>
          <p:sp>
            <p:nvSpPr>
              <p:cNvPr id="27" name="椭圆 26"/>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25" name="TextBox 24"/>
            <p:cNvSpPr txBox="1"/>
            <p:nvPr/>
          </p:nvSpPr>
          <p:spPr>
            <a:xfrm>
              <a:off x="6501314" y="2303662"/>
              <a:ext cx="829987" cy="40378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1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92%</a:t>
              </a:r>
              <a:endParaRPr kumimoji="0" lang="zh-CN" altLang="en-US" sz="21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sp>
        <p:nvSpPr>
          <p:cNvPr id="28" name="Freeform 8"/>
          <p:cNvSpPr/>
          <p:nvPr/>
        </p:nvSpPr>
        <p:spPr bwMode="auto">
          <a:xfrm rot="18900000">
            <a:off x="875266" y="1454173"/>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0070C0"/>
          </a:solidFill>
          <a:ln w="3175" cap="flat">
            <a:noFill/>
            <a:prstDash val="solid"/>
            <a:miter lim="800000"/>
          </a:ln>
        </p:spPr>
        <p:txBody>
          <a:bodyPr vert="horz" wrap="square" lIns="92354" tIns="46177" rIns="92354" bIns="4617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Freeform 7"/>
          <p:cNvSpPr/>
          <p:nvPr/>
        </p:nvSpPr>
        <p:spPr bwMode="auto">
          <a:xfrm rot="19087048">
            <a:off x="3063202" y="1475009"/>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1B4C98"/>
          </a:solidFill>
          <a:ln w="3175" cap="flat">
            <a:noFill/>
            <a:prstDash val="solid"/>
            <a:miter lim="800000"/>
          </a:ln>
        </p:spPr>
        <p:txBody>
          <a:bodyPr vert="horz" wrap="square" lIns="92354" tIns="46177" rIns="92354" bIns="4617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Freeform 6"/>
          <p:cNvSpPr/>
          <p:nvPr/>
        </p:nvSpPr>
        <p:spPr bwMode="auto">
          <a:xfrm rot="19290703">
            <a:off x="5132472" y="1333682"/>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0070C0"/>
          </a:solidFill>
          <a:ln w="3175" cap="flat">
            <a:noFill/>
            <a:prstDash val="solid"/>
            <a:miter lim="800000"/>
          </a:ln>
        </p:spPr>
        <p:txBody>
          <a:bodyPr vert="horz" wrap="square" lIns="92354" tIns="46177" rIns="92354" bIns="4617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Freeform 5"/>
          <p:cNvSpPr/>
          <p:nvPr/>
        </p:nvSpPr>
        <p:spPr bwMode="auto">
          <a:xfrm rot="19810786">
            <a:off x="7075721" y="1137534"/>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1B4C98"/>
          </a:solidFill>
          <a:ln w="3175" cap="flat">
            <a:noFill/>
            <a:prstDash val="solid"/>
            <a:miter lim="800000"/>
          </a:ln>
        </p:spPr>
        <p:txBody>
          <a:bodyPr vert="horz" wrap="square" lIns="92354" tIns="46177" rIns="92354" bIns="4617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32" name="组合 31"/>
          <p:cNvGrpSpPr/>
          <p:nvPr/>
        </p:nvGrpSpPr>
        <p:grpSpPr>
          <a:xfrm>
            <a:off x="853577" y="2138814"/>
            <a:ext cx="960832" cy="261610"/>
            <a:chOff x="3477359" y="8005745"/>
            <a:chExt cx="2534423" cy="676230"/>
          </a:xfrm>
          <a:effectLst>
            <a:outerShdw blurRad="203200" dist="114300" dir="5400000" sx="102000" sy="102000" algn="t" rotWithShape="0">
              <a:prstClr val="black">
                <a:alpha val="29000"/>
              </a:prstClr>
            </a:outerShdw>
          </a:effectLst>
        </p:grpSpPr>
        <p:sp>
          <p:nvSpPr>
            <p:cNvPr id="33" name="流程图: 可选过程 32"/>
            <p:cNvSpPr/>
            <p:nvPr/>
          </p:nvSpPr>
          <p:spPr>
            <a:xfrm>
              <a:off x="3477359" y="8032286"/>
              <a:ext cx="2534423" cy="584775"/>
            </a:xfrm>
            <a:prstGeom prst="flowChartAlternateProcess">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sp>
          <p:nvSpPr>
            <p:cNvPr id="34" name="TextBox 33"/>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p>
          </p:txBody>
        </p:sp>
      </p:grpSp>
      <p:grpSp>
        <p:nvGrpSpPr>
          <p:cNvPr id="35" name="组合 34"/>
          <p:cNvGrpSpPr/>
          <p:nvPr/>
        </p:nvGrpSpPr>
        <p:grpSpPr>
          <a:xfrm>
            <a:off x="3052673" y="2262659"/>
            <a:ext cx="960832" cy="261610"/>
            <a:chOff x="3477359" y="8005745"/>
            <a:chExt cx="2534423" cy="676230"/>
          </a:xfrm>
          <a:effectLst>
            <a:outerShdw blurRad="203200" dist="114300" dir="5400000" sx="102000" sy="102000" algn="t" rotWithShape="0">
              <a:prstClr val="black">
                <a:alpha val="29000"/>
              </a:prstClr>
            </a:outerShdw>
          </a:effectLst>
        </p:grpSpPr>
        <p:sp>
          <p:nvSpPr>
            <p:cNvPr id="36" name="流程图: 可选过程 35"/>
            <p:cNvSpPr/>
            <p:nvPr/>
          </p:nvSpPr>
          <p:spPr>
            <a:xfrm>
              <a:off x="3477359" y="8032286"/>
              <a:ext cx="2534423" cy="584775"/>
            </a:xfrm>
            <a:prstGeom prst="flowChartAlternateProcess">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sp>
          <p:nvSpPr>
            <p:cNvPr id="37" name="TextBox 36"/>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p>
          </p:txBody>
        </p:sp>
      </p:grpSp>
      <p:grpSp>
        <p:nvGrpSpPr>
          <p:cNvPr id="38" name="组合 37"/>
          <p:cNvGrpSpPr/>
          <p:nvPr/>
        </p:nvGrpSpPr>
        <p:grpSpPr>
          <a:xfrm>
            <a:off x="5171984" y="2262659"/>
            <a:ext cx="960832" cy="261610"/>
            <a:chOff x="3477359" y="8005745"/>
            <a:chExt cx="2534423" cy="676230"/>
          </a:xfrm>
          <a:effectLst>
            <a:outerShdw blurRad="203200" dist="114300" dir="5400000" sx="102000" sy="102000" algn="t" rotWithShape="0">
              <a:prstClr val="black">
                <a:alpha val="29000"/>
              </a:prstClr>
            </a:outerShdw>
          </a:effectLst>
        </p:grpSpPr>
        <p:sp>
          <p:nvSpPr>
            <p:cNvPr id="39" name="流程图: 可选过程 38"/>
            <p:cNvSpPr/>
            <p:nvPr/>
          </p:nvSpPr>
          <p:spPr>
            <a:xfrm>
              <a:off x="3477359" y="8032286"/>
              <a:ext cx="2534423" cy="584775"/>
            </a:xfrm>
            <a:prstGeom prst="flowChartAlternateProcess">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sp>
          <p:nvSpPr>
            <p:cNvPr id="40" name="TextBox 39"/>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p>
          </p:txBody>
        </p:sp>
      </p:grpSp>
      <p:grpSp>
        <p:nvGrpSpPr>
          <p:cNvPr id="41" name="组合 40"/>
          <p:cNvGrpSpPr/>
          <p:nvPr/>
        </p:nvGrpSpPr>
        <p:grpSpPr>
          <a:xfrm>
            <a:off x="7164288" y="2248804"/>
            <a:ext cx="960832" cy="261610"/>
            <a:chOff x="3477359" y="8005745"/>
            <a:chExt cx="2534423" cy="676230"/>
          </a:xfrm>
          <a:effectLst>
            <a:outerShdw blurRad="203200" dist="114300" dir="5400000" sx="102000" sy="102000" algn="t" rotWithShape="0">
              <a:prstClr val="black">
                <a:alpha val="29000"/>
              </a:prstClr>
            </a:outerShdw>
          </a:effectLst>
        </p:grpSpPr>
        <p:sp>
          <p:nvSpPr>
            <p:cNvPr id="42" name="流程图: 可选过程 41"/>
            <p:cNvSpPr/>
            <p:nvPr/>
          </p:nvSpPr>
          <p:spPr>
            <a:xfrm>
              <a:off x="3477359" y="8032286"/>
              <a:ext cx="2534423" cy="584775"/>
            </a:xfrm>
            <a:prstGeom prst="flowChartAlternateProcess">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endParaRPr>
            </a:p>
          </p:txBody>
        </p:sp>
        <p:sp>
          <p:nvSpPr>
            <p:cNvPr id="43" name="TextBox 42"/>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p>
          </p:txBody>
        </p:sp>
      </p:grpSp>
      <p:sp>
        <p:nvSpPr>
          <p:cNvPr id="44" name="TextBox 43"/>
          <p:cNvSpPr txBox="1"/>
          <p:nvPr/>
        </p:nvSpPr>
        <p:spPr>
          <a:xfrm>
            <a:off x="651199" y="4101795"/>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5" name="TextBox 44"/>
          <p:cNvSpPr txBox="1"/>
          <p:nvPr/>
        </p:nvSpPr>
        <p:spPr>
          <a:xfrm>
            <a:off x="2595415" y="4101795"/>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6" name="TextBox 45"/>
          <p:cNvSpPr txBox="1"/>
          <p:nvPr/>
        </p:nvSpPr>
        <p:spPr>
          <a:xfrm>
            <a:off x="4868510" y="4101795"/>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7" name="TextBox 46"/>
          <p:cNvSpPr txBox="1"/>
          <p:nvPr/>
        </p:nvSpPr>
        <p:spPr>
          <a:xfrm>
            <a:off x="6956742" y="4087940"/>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5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anim calcmode="lin" valueType="num">
                                      <p:cBhvr>
                                        <p:cTn id="14" dur="500" fill="hold"/>
                                        <p:tgtEl>
                                          <p:spTgt spid="35"/>
                                        </p:tgtEl>
                                        <p:attrNameLst>
                                          <p:attrName>ppt_x</p:attrName>
                                        </p:attrNameLst>
                                      </p:cBhvr>
                                      <p:tavLst>
                                        <p:tav tm="0">
                                          <p:val>
                                            <p:strVal val="#ppt_x"/>
                                          </p:val>
                                        </p:tav>
                                        <p:tav tm="100000">
                                          <p:val>
                                            <p:strVal val="#ppt_x"/>
                                          </p:val>
                                        </p:tav>
                                      </p:tavLst>
                                    </p:anim>
                                    <p:anim calcmode="lin" valueType="num">
                                      <p:cBhvr>
                                        <p:cTn id="15" dur="5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anim calcmode="lin" valueType="num">
                                      <p:cBhvr>
                                        <p:cTn id="20" dur="500" fill="hold"/>
                                        <p:tgtEl>
                                          <p:spTgt spid="38"/>
                                        </p:tgtEl>
                                        <p:attrNameLst>
                                          <p:attrName>ppt_x</p:attrName>
                                        </p:attrNameLst>
                                      </p:cBhvr>
                                      <p:tavLst>
                                        <p:tav tm="0">
                                          <p:val>
                                            <p:strVal val="#ppt_x"/>
                                          </p:val>
                                        </p:tav>
                                        <p:tav tm="100000">
                                          <p:val>
                                            <p:strVal val="#ppt_x"/>
                                          </p:val>
                                        </p:tav>
                                      </p:tavLst>
                                    </p:anim>
                                    <p:anim calcmode="lin" valueType="num">
                                      <p:cBhvr>
                                        <p:cTn id="21" dur="500" fill="hold"/>
                                        <p:tgtEl>
                                          <p:spTgt spid="3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anim calcmode="lin" valueType="num">
                                      <p:cBhvr>
                                        <p:cTn id="26" dur="500" fill="hold"/>
                                        <p:tgtEl>
                                          <p:spTgt spid="41"/>
                                        </p:tgtEl>
                                        <p:attrNameLst>
                                          <p:attrName>ppt_x</p:attrName>
                                        </p:attrNameLst>
                                      </p:cBhvr>
                                      <p:tavLst>
                                        <p:tav tm="0">
                                          <p:val>
                                            <p:strVal val="#ppt_x"/>
                                          </p:val>
                                        </p:tav>
                                        <p:tav tm="100000">
                                          <p:val>
                                            <p:strVal val="#ppt_x"/>
                                          </p:val>
                                        </p:tav>
                                      </p:tavLst>
                                    </p:anim>
                                    <p:anim calcmode="lin" valueType="num">
                                      <p:cBhvr>
                                        <p:cTn id="27" dur="500" fill="hold"/>
                                        <p:tgtEl>
                                          <p:spTgt spid="41"/>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strVal val="2/3*#ppt_w"/>
                                          </p:val>
                                        </p:tav>
                                        <p:tav tm="100000">
                                          <p:val>
                                            <p:strVal val="#ppt_w"/>
                                          </p:val>
                                        </p:tav>
                                      </p:tavLst>
                                    </p:anim>
                                    <p:anim calcmode="lin" valueType="num">
                                      <p:cBhvr>
                                        <p:cTn id="32" dur="500" fill="hold"/>
                                        <p:tgtEl>
                                          <p:spTgt spid="6"/>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heel(1)">
                                      <p:cBhvr>
                                        <p:cTn id="35" dur="1000"/>
                                        <p:tgtEl>
                                          <p:spTgt spid="28"/>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strVal val="2/3*#ppt_w"/>
                                          </p:val>
                                        </p:tav>
                                        <p:tav tm="100000">
                                          <p:val>
                                            <p:strVal val="#ppt_w"/>
                                          </p:val>
                                        </p:tav>
                                      </p:tavLst>
                                    </p:anim>
                                    <p:anim calcmode="lin" valueType="num">
                                      <p:cBhvr>
                                        <p:cTn id="40" dur="500" fill="hold"/>
                                        <p:tgtEl>
                                          <p:spTgt spid="11"/>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heel(1)">
                                      <p:cBhvr>
                                        <p:cTn id="43" dur="1000"/>
                                        <p:tgtEl>
                                          <p:spTgt spid="29"/>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strVal val="2/3*#ppt_w"/>
                                          </p:val>
                                        </p:tav>
                                        <p:tav tm="100000">
                                          <p:val>
                                            <p:strVal val="#ppt_w"/>
                                          </p:val>
                                        </p:tav>
                                      </p:tavLst>
                                    </p:anim>
                                    <p:anim calcmode="lin" valueType="num">
                                      <p:cBhvr>
                                        <p:cTn id="48" dur="500" fill="hold"/>
                                        <p:tgtEl>
                                          <p:spTgt spid="17"/>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heel(1)">
                                      <p:cBhvr>
                                        <p:cTn id="51" dur="1000"/>
                                        <p:tgtEl>
                                          <p:spTgt spid="30"/>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strVal val="2/3*#ppt_w"/>
                                          </p:val>
                                        </p:tav>
                                        <p:tav tm="100000">
                                          <p:val>
                                            <p:strVal val="#ppt_w"/>
                                          </p:val>
                                        </p:tav>
                                      </p:tavLst>
                                    </p:anim>
                                    <p:anim calcmode="lin" valueType="num">
                                      <p:cBhvr>
                                        <p:cTn id="56" dur="500" fill="hold"/>
                                        <p:tgtEl>
                                          <p:spTgt spid="22"/>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heel(1)">
                                      <p:cBhvr>
                                        <p:cTn id="59" dur="1000"/>
                                        <p:tgtEl>
                                          <p:spTgt spid="31"/>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randombar(horizontal)">
                                      <p:cBhvr>
                                        <p:cTn id="63" dur="500"/>
                                        <p:tgtEl>
                                          <p:spTgt spid="44"/>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randombar(horizontal)">
                                      <p:cBhvr>
                                        <p:cTn id="67" dur="500"/>
                                        <p:tgtEl>
                                          <p:spTgt spid="45"/>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randombar(horizontal)">
                                      <p:cBhvr>
                                        <p:cTn id="71" dur="500"/>
                                        <p:tgtEl>
                                          <p:spTgt spid="46"/>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randombar(horizontal)">
                                      <p:cBhvr>
                                        <p:cTn id="7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44" grpId="0"/>
      <p:bldP spid="45" grpId="0"/>
      <p:bldP spid="46" grpId="0"/>
      <p:bldP spid="4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15"/>
          <p:cNvSpPr>
            <a:spLocks noChangeArrowheads="1"/>
          </p:cNvSpPr>
          <p:nvPr/>
        </p:nvSpPr>
        <p:spPr bwMode="auto">
          <a:xfrm>
            <a:off x="0" y="0"/>
            <a:ext cx="3173746" cy="5143500"/>
          </a:xfrm>
          <a:prstGeom prst="rect">
            <a:avLst/>
          </a:prstGeom>
          <a:solidFill>
            <a:srgbClr val="1B4C98"/>
          </a:solidFill>
          <a:ln>
            <a:noFill/>
          </a:ln>
        </p:spPr>
        <p:txBody>
          <a:bodyPr lIns="68580" tIns="34290" rIns="68580" bIns="34290" anchor="ctr"/>
          <a:lstStyle/>
          <a:p>
            <a:pPr algn="ctr" eaLnBrk="1" hangingPunct="1"/>
            <a:endParaRPr lang="zh-CN" altLang="en-US">
              <a:solidFill>
                <a:srgbClr val="C80000"/>
              </a:solidFill>
            </a:endParaRPr>
          </a:p>
        </p:txBody>
      </p:sp>
      <p:sp>
        <p:nvSpPr>
          <p:cNvPr id="38" name="矩形 15"/>
          <p:cNvSpPr>
            <a:spLocks noChangeArrowheads="1"/>
          </p:cNvSpPr>
          <p:nvPr/>
        </p:nvSpPr>
        <p:spPr bwMode="auto">
          <a:xfrm flipV="1">
            <a:off x="0" y="2291510"/>
            <a:ext cx="1457064" cy="2851988"/>
          </a:xfrm>
          <a:custGeom>
            <a:avLst/>
            <a:gdLst>
              <a:gd name="connsiteX0" fmla="*/ 0 w 3173746"/>
              <a:gd name="connsiteY0" fmla="*/ 0 h 5143500"/>
              <a:gd name="connsiteX1" fmla="*/ 3173746 w 3173746"/>
              <a:gd name="connsiteY1" fmla="*/ 0 h 5143500"/>
              <a:gd name="connsiteX2" fmla="*/ 3173746 w 3173746"/>
              <a:gd name="connsiteY2" fmla="*/ 5143500 h 5143500"/>
              <a:gd name="connsiteX3" fmla="*/ 0 w 3173746"/>
              <a:gd name="connsiteY3" fmla="*/ 5143500 h 5143500"/>
              <a:gd name="connsiteX4" fmla="*/ 0 w 3173746"/>
              <a:gd name="connsiteY4" fmla="*/ 0 h 5143500"/>
              <a:gd name="connsiteX0-1" fmla="*/ 0 w 3173746"/>
              <a:gd name="connsiteY0-2" fmla="*/ 0 h 5143500"/>
              <a:gd name="connsiteX1-3" fmla="*/ 3173746 w 3173746"/>
              <a:gd name="connsiteY1-4" fmla="*/ 0 h 5143500"/>
              <a:gd name="connsiteX2-5" fmla="*/ 0 w 3173746"/>
              <a:gd name="connsiteY2-6" fmla="*/ 5143500 h 5143500"/>
              <a:gd name="connsiteX3-7" fmla="*/ 0 w 3173746"/>
              <a:gd name="connsiteY3-8" fmla="*/ 0 h 5143500"/>
            </a:gdLst>
            <a:ahLst/>
            <a:cxnLst>
              <a:cxn ang="0">
                <a:pos x="connsiteX0-1" y="connsiteY0-2"/>
              </a:cxn>
              <a:cxn ang="0">
                <a:pos x="connsiteX1-3" y="connsiteY1-4"/>
              </a:cxn>
              <a:cxn ang="0">
                <a:pos x="connsiteX2-5" y="connsiteY2-6"/>
              </a:cxn>
              <a:cxn ang="0">
                <a:pos x="connsiteX3-7" y="connsiteY3-8"/>
              </a:cxn>
            </a:cxnLst>
            <a:rect l="l" t="t" r="r" b="b"/>
            <a:pathLst>
              <a:path w="3173746" h="5143500">
                <a:moveTo>
                  <a:pt x="0" y="0"/>
                </a:moveTo>
                <a:lnTo>
                  <a:pt x="3173746" y="0"/>
                </a:lnTo>
                <a:lnTo>
                  <a:pt x="0" y="5143500"/>
                </a:lnTo>
                <a:lnTo>
                  <a:pt x="0" y="0"/>
                </a:lnTo>
                <a:close/>
              </a:path>
            </a:pathLst>
          </a:custGeom>
          <a:solidFill>
            <a:srgbClr val="19448B"/>
          </a:solidFill>
          <a:ln>
            <a:noFill/>
          </a:ln>
        </p:spPr>
        <p:txBody>
          <a:bodyPr lIns="68580" tIns="34290" rIns="68580" bIns="34290" anchor="ctr"/>
          <a:lstStyle/>
          <a:p>
            <a:pPr algn="ctr" eaLnBrk="1" hangingPunct="1"/>
            <a:endParaRPr lang="zh-CN" altLang="en-US">
              <a:solidFill>
                <a:srgbClr val="C80000"/>
              </a:solidFill>
            </a:endParaRPr>
          </a:p>
        </p:txBody>
      </p:sp>
      <p:grpSp>
        <p:nvGrpSpPr>
          <p:cNvPr id="24" name="组合 23"/>
          <p:cNvGrpSpPr/>
          <p:nvPr/>
        </p:nvGrpSpPr>
        <p:grpSpPr>
          <a:xfrm>
            <a:off x="1565860" y="1673571"/>
            <a:ext cx="7038588" cy="1840137"/>
            <a:chOff x="31445" y="83310"/>
            <a:chExt cx="2690842" cy="463614"/>
          </a:xfrm>
          <a:solidFill>
            <a:srgbClr val="5FA326"/>
          </a:solidFill>
        </p:grpSpPr>
        <p:sp>
          <p:nvSpPr>
            <p:cNvPr id="29" name="矩形 28"/>
            <p:cNvSpPr/>
            <p:nvPr/>
          </p:nvSpPr>
          <p:spPr>
            <a:xfrm>
              <a:off x="31445" y="176315"/>
              <a:ext cx="2383462" cy="293086"/>
            </a:xfrm>
            <a:prstGeom prst="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sp>
          <p:nvSpPr>
            <p:cNvPr id="30" name="等腰三角形 29"/>
            <p:cNvSpPr/>
            <p:nvPr/>
          </p:nvSpPr>
          <p:spPr>
            <a:xfrm rot="5400000">
              <a:off x="2336790" y="161427"/>
              <a:ext cx="463614" cy="307380"/>
            </a:xfrm>
            <a:prstGeom prst="triangle">
              <a:avLst/>
            </a:pr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grpSp>
      <p:grpSp>
        <p:nvGrpSpPr>
          <p:cNvPr id="32" name="组合 31"/>
          <p:cNvGrpSpPr/>
          <p:nvPr/>
        </p:nvGrpSpPr>
        <p:grpSpPr>
          <a:xfrm>
            <a:off x="993248" y="1309524"/>
            <a:ext cx="2619916" cy="2619916"/>
            <a:chOff x="267453" y="94709"/>
            <a:chExt cx="454824" cy="454824"/>
          </a:xfrm>
        </p:grpSpPr>
        <p:sp>
          <p:nvSpPr>
            <p:cNvPr id="33" name="椭圆 32"/>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4" name="椭圆 33"/>
            <p:cNvSpPr/>
            <p:nvPr/>
          </p:nvSpPr>
          <p:spPr>
            <a:xfrm>
              <a:off x="343738" y="170570"/>
              <a:ext cx="302255" cy="302255"/>
            </a:xfrm>
            <a:prstGeom prst="ellipse">
              <a:avLst/>
            </a:prstGeom>
            <a:solidFill>
              <a:srgbClr val="0070C0"/>
            </a:solidFill>
            <a:ln w="25400" cap="flat" cmpd="sng" algn="ctr">
              <a:no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5" name="同心圆 34"/>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algn="ctr">
                <a:defRPr/>
              </a:pPr>
              <a:endParaRPr lang="zh-CN" altLang="en-US" sz="1200" kern="0">
                <a:solidFill>
                  <a:prstClr val="black"/>
                </a:solidFill>
                <a:latin typeface="Arial" panose="020B0604020202020204"/>
                <a:ea typeface="方正正中黑简体"/>
                <a:cs typeface="+mn-ea"/>
                <a:sym typeface="+mn-lt"/>
              </a:endParaRPr>
            </a:p>
          </p:txBody>
        </p:sp>
        <p:sp>
          <p:nvSpPr>
            <p:cNvPr id="36" name="TextBox 9"/>
            <p:cNvSpPr txBox="1"/>
            <p:nvPr/>
          </p:nvSpPr>
          <p:spPr>
            <a:xfrm>
              <a:off x="370583" y="176347"/>
              <a:ext cx="269714" cy="272497"/>
            </a:xfrm>
            <a:prstGeom prst="rect">
              <a:avLst/>
            </a:prstGeom>
            <a:noFill/>
          </p:spPr>
          <p:txBody>
            <a:bodyPr wrap="none" rtlCol="0">
              <a:spAutoFit/>
            </a:bodyPr>
            <a:lstStyle/>
            <a:p>
              <a:pPr>
                <a:defRPr/>
              </a:pPr>
              <a:r>
                <a:rPr lang="en-US" altLang="zh-CN" sz="9600" kern="0" dirty="0">
                  <a:solidFill>
                    <a:prstClr val="white"/>
                  </a:solidFill>
                  <a:latin typeface="Arial" panose="020B0604020202020204"/>
                  <a:ea typeface="方正正中黑简体"/>
                  <a:cs typeface="+mn-ea"/>
                  <a:sym typeface="+mn-lt"/>
                </a:rPr>
                <a:t>04</a:t>
              </a:r>
              <a:endParaRPr lang="zh-CN" altLang="en-US" sz="9600" kern="0" dirty="0">
                <a:solidFill>
                  <a:prstClr val="white"/>
                </a:solidFill>
                <a:latin typeface="Arial" panose="020B0604020202020204"/>
                <a:ea typeface="方正正中黑简体"/>
                <a:cs typeface="+mn-ea"/>
                <a:sym typeface="+mn-lt"/>
              </a:endParaRPr>
            </a:p>
          </p:txBody>
        </p:sp>
      </p:grpSp>
      <p:sp>
        <p:nvSpPr>
          <p:cNvPr id="20" name="TextBox 5"/>
          <p:cNvSpPr txBox="1"/>
          <p:nvPr/>
        </p:nvSpPr>
        <p:spPr>
          <a:xfrm>
            <a:off x="3923928" y="2355726"/>
            <a:ext cx="3600400" cy="523214"/>
          </a:xfrm>
          <a:prstGeom prst="rect">
            <a:avLst/>
          </a:prstGeom>
          <a:noFill/>
        </p:spPr>
        <p:txBody>
          <a:bodyPr wrap="square" lIns="91434" tIns="45717" rIns="91434" bIns="45717" rtlCol="0">
            <a:spAutoFit/>
          </a:bodyPr>
          <a:lstStyle>
            <a:defPPr>
              <a:defRPr lang="zh-CN"/>
            </a:defPPr>
            <a:lvl1pPr>
              <a:defRPr sz="2800"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不足之处及原因分析</a:t>
            </a:r>
          </a:p>
        </p:txBody>
      </p:sp>
      <p:sp>
        <p:nvSpPr>
          <p:cNvPr id="21" name="文本框 9"/>
          <p:cNvSpPr txBox="1"/>
          <p:nvPr/>
        </p:nvSpPr>
        <p:spPr>
          <a:xfrm>
            <a:off x="4067945" y="3507854"/>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1.</a:t>
            </a:r>
            <a:r>
              <a:rPr lang="zh-CN" altLang="en-US" sz="1500">
                <a:solidFill>
                  <a:schemeClr val="bg1">
                    <a:lumMod val="50000"/>
                  </a:schemeClr>
                </a:solidFill>
                <a:latin typeface="微软雅黑" panose="020B0503020204020204" pitchFamily="34" charset="-122"/>
                <a:ea typeface="微软雅黑" panose="020B0503020204020204" pitchFamily="34" charset="-122"/>
              </a:rPr>
              <a:t>认识上的不足</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9"/>
          <p:cNvSpPr txBox="1"/>
          <p:nvPr/>
        </p:nvSpPr>
        <p:spPr>
          <a:xfrm>
            <a:off x="4067944" y="3833294"/>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3.</a:t>
            </a:r>
            <a:r>
              <a:rPr lang="zh-CN" altLang="en-US" sz="1500">
                <a:solidFill>
                  <a:schemeClr val="bg1">
                    <a:lumMod val="50000"/>
                  </a:schemeClr>
                </a:solidFill>
                <a:latin typeface="微软雅黑" panose="020B0503020204020204" pitchFamily="34" charset="-122"/>
                <a:ea typeface="微软雅黑" panose="020B0503020204020204" pitchFamily="34" charset="-122"/>
              </a:rPr>
              <a:t>执行力问题</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9"/>
          <p:cNvSpPr txBox="1"/>
          <p:nvPr/>
        </p:nvSpPr>
        <p:spPr>
          <a:xfrm>
            <a:off x="5948435" y="351111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2.</a:t>
            </a:r>
            <a:r>
              <a:rPr lang="zh-CN" altLang="en-US" sz="1500">
                <a:solidFill>
                  <a:schemeClr val="bg1">
                    <a:lumMod val="50000"/>
                  </a:schemeClr>
                </a:solidFill>
                <a:latin typeface="微软雅黑" panose="020B0503020204020204" pitchFamily="34" charset="-122"/>
                <a:ea typeface="微软雅黑" panose="020B0503020204020204" pitchFamily="34" charset="-122"/>
              </a:rPr>
              <a:t>管理上的不足</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文本框 9"/>
          <p:cNvSpPr txBox="1"/>
          <p:nvPr/>
        </p:nvSpPr>
        <p:spPr>
          <a:xfrm>
            <a:off x="5948436" y="383700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4.</a:t>
            </a:r>
            <a:r>
              <a:rPr lang="zh-CN" altLang="en-US" sz="1500">
                <a:solidFill>
                  <a:schemeClr val="bg1">
                    <a:lumMod val="50000"/>
                  </a:schemeClr>
                </a:solidFill>
                <a:latin typeface="微软雅黑" panose="020B0503020204020204" pitchFamily="34" charset="-122"/>
                <a:ea typeface="微软雅黑" panose="020B0503020204020204" pitchFamily="34" charset="-122"/>
              </a:rPr>
              <a:t>改善不足对策</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4067945" y="4142992"/>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5.</a:t>
            </a:r>
            <a:r>
              <a:rPr lang="zh-CN" altLang="en-US" sz="1500">
                <a:solidFill>
                  <a:schemeClr val="bg1">
                    <a:lumMod val="50000"/>
                  </a:schemeClr>
                </a:solidFill>
                <a:latin typeface="微软雅黑" panose="020B0503020204020204" pitchFamily="34" charset="-122"/>
                <a:ea typeface="微软雅黑" panose="020B0503020204020204" pitchFamily="34" charset="-122"/>
              </a:rPr>
              <a:t>改善方法</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Freeform 18"/>
          <p:cNvSpPr>
            <a:spLocks noEditPoints="1"/>
          </p:cNvSpPr>
          <p:nvPr/>
        </p:nvSpPr>
        <p:spPr bwMode="auto">
          <a:xfrm>
            <a:off x="5256076" y="739666"/>
            <a:ext cx="1116124" cy="1182242"/>
          </a:xfrm>
          <a:custGeom>
            <a:avLst/>
            <a:gdLst>
              <a:gd name="T0" fmla="*/ 309263 w 568"/>
              <a:gd name="T1" fmla="*/ 627699 h 601"/>
              <a:gd name="T2" fmla="*/ 310356 w 568"/>
              <a:gd name="T3" fmla="*/ 364153 h 601"/>
              <a:gd name="T4" fmla="*/ 495040 w 568"/>
              <a:gd name="T5" fmla="*/ 329159 h 601"/>
              <a:gd name="T6" fmla="*/ 379203 w 568"/>
              <a:gd name="T7" fmla="*/ 375088 h 601"/>
              <a:gd name="T8" fmla="*/ 103816 w 568"/>
              <a:gd name="T9" fmla="*/ 234020 h 601"/>
              <a:gd name="T10" fmla="*/ 138786 w 568"/>
              <a:gd name="T11" fmla="*/ 238394 h 601"/>
              <a:gd name="T12" fmla="*/ 183591 w 568"/>
              <a:gd name="T13" fmla="*/ 242769 h 601"/>
              <a:gd name="T14" fmla="*/ 182498 w 568"/>
              <a:gd name="T15" fmla="*/ 213243 h 601"/>
              <a:gd name="T16" fmla="*/ 310356 w 568"/>
              <a:gd name="T17" fmla="*/ 331346 h 601"/>
              <a:gd name="T18" fmla="*/ 451328 w 568"/>
              <a:gd name="T19" fmla="*/ 228552 h 601"/>
              <a:gd name="T20" fmla="*/ 483019 w 568"/>
              <a:gd name="T21" fmla="*/ 223085 h 601"/>
              <a:gd name="T22" fmla="*/ 500504 w 568"/>
              <a:gd name="T23" fmla="*/ 229646 h 601"/>
              <a:gd name="T24" fmla="*/ 454606 w 568"/>
              <a:gd name="T25" fmla="*/ 279949 h 601"/>
              <a:gd name="T26" fmla="*/ 534381 w 568"/>
              <a:gd name="T27" fmla="*/ 372901 h 601"/>
              <a:gd name="T28" fmla="*/ 510339 w 568"/>
              <a:gd name="T29" fmla="*/ 287604 h 601"/>
              <a:gd name="T30" fmla="*/ 510339 w 568"/>
              <a:gd name="T31" fmla="*/ 546776 h 601"/>
              <a:gd name="T32" fmla="*/ 539845 w 568"/>
              <a:gd name="T33" fmla="*/ 540215 h 601"/>
              <a:gd name="T34" fmla="*/ 338769 w 568"/>
              <a:gd name="T35" fmla="*/ 650664 h 601"/>
              <a:gd name="T36" fmla="*/ 311449 w 568"/>
              <a:gd name="T37" fmla="*/ 657225 h 601"/>
              <a:gd name="T38" fmla="*/ 81960 w 568"/>
              <a:gd name="T39" fmla="*/ 540215 h 601"/>
              <a:gd name="T40" fmla="*/ 111466 w 568"/>
              <a:gd name="T41" fmla="*/ 546776 h 601"/>
              <a:gd name="T42" fmla="*/ 111466 w 568"/>
              <a:gd name="T43" fmla="*/ 287604 h 601"/>
              <a:gd name="T44" fmla="*/ 87424 w 568"/>
              <a:gd name="T45" fmla="*/ 372901 h 601"/>
              <a:gd name="T46" fmla="*/ 155178 w 568"/>
              <a:gd name="T47" fmla="*/ 275575 h 601"/>
              <a:gd name="T48" fmla="*/ 67754 w 568"/>
              <a:gd name="T49" fmla="*/ 437421 h 601"/>
              <a:gd name="T50" fmla="*/ 80867 w 568"/>
              <a:gd name="T51" fmla="*/ 463666 h 601"/>
              <a:gd name="T52" fmla="*/ 92888 w 568"/>
              <a:gd name="T53" fmla="*/ 487724 h 601"/>
              <a:gd name="T54" fmla="*/ 49176 w 568"/>
              <a:gd name="T55" fmla="*/ 519437 h 601"/>
              <a:gd name="T56" fmla="*/ 30598 w 568"/>
              <a:gd name="T57" fmla="*/ 412269 h 601"/>
              <a:gd name="T58" fmla="*/ 59011 w 568"/>
              <a:gd name="T59" fmla="*/ 364153 h 601"/>
              <a:gd name="T60" fmla="*/ 516896 w 568"/>
              <a:gd name="T61" fmla="*/ 416643 h 601"/>
              <a:gd name="T62" fmla="*/ 505968 w 568"/>
              <a:gd name="T63" fmla="*/ 443982 h 601"/>
              <a:gd name="T64" fmla="*/ 497225 w 568"/>
              <a:gd name="T65" fmla="*/ 471321 h 601"/>
              <a:gd name="T66" fmla="*/ 491761 w 568"/>
              <a:gd name="T67" fmla="*/ 492099 h 601"/>
              <a:gd name="T68" fmla="*/ 526731 w 568"/>
              <a:gd name="T69" fmla="*/ 396960 h 601"/>
              <a:gd name="T70" fmla="*/ 560608 w 568"/>
              <a:gd name="T71" fmla="*/ 393679 h 601"/>
              <a:gd name="T72" fmla="*/ 308170 w 568"/>
              <a:gd name="T73" fmla="*/ 0 h 601"/>
              <a:gd name="T74" fmla="*/ 456792 w 568"/>
              <a:gd name="T75" fmla="*/ 117010 h 601"/>
              <a:gd name="T76" fmla="*/ 430564 w 568"/>
              <a:gd name="T77" fmla="*/ 195746 h 601"/>
              <a:gd name="T78" fmla="*/ 398873 w 568"/>
              <a:gd name="T79" fmla="*/ 88578 h 601"/>
              <a:gd name="T80" fmla="*/ 212004 w 568"/>
              <a:gd name="T81" fmla="*/ 200120 h 601"/>
              <a:gd name="T82" fmla="*/ 166106 w 568"/>
              <a:gd name="T83" fmla="*/ 168407 h 601"/>
              <a:gd name="T84" fmla="*/ 216375 w 568"/>
              <a:gd name="T85" fmla="*/ 44836 h 6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heel(1)">
                                      <p:cBhvr>
                                        <p:cTn id="16" dur="2000"/>
                                        <p:tgtEl>
                                          <p:spTgt spid="32"/>
                                        </p:tgtEl>
                                      </p:cBhvr>
                                    </p:animEffect>
                                  </p:childTnLst>
                                </p:cTn>
                              </p:par>
                            </p:childTnLst>
                          </p:cTn>
                        </p:par>
                        <p:par>
                          <p:cTn id="17" fill="hold">
                            <p:stCondLst>
                              <p:cond delay="2000"/>
                            </p:stCondLst>
                            <p:childTnLst>
                              <p:par>
                                <p:cTn id="18" presetID="22" presetClass="entr" presetSubtype="4"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down)">
                                      <p:cBhvr>
                                        <p:cTn id="20" dur="500"/>
                                        <p:tgtEl>
                                          <p:spTgt spid="3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1000"/>
                                        <p:tgtEl>
                                          <p:spTgt spid="24"/>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500"/>
                                        <p:tgtEl>
                                          <p:spTgt spid="20"/>
                                        </p:tgtEl>
                                      </p:cBhvr>
                                    </p:animEffect>
                                  </p:childTnLst>
                                </p:cTn>
                              </p:par>
                            </p:childTnLst>
                          </p:cTn>
                        </p:par>
                        <p:par>
                          <p:cTn id="30" fill="hold">
                            <p:stCondLst>
                              <p:cond delay="1500"/>
                            </p:stCondLst>
                            <p:childTnLst>
                              <p:par>
                                <p:cTn id="31" presetID="2" presetClass="entr" presetSubtype="4"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20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40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40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ppt_x"/>
                                          </p:val>
                                        </p:tav>
                                        <p:tav tm="100000">
                                          <p:val>
                                            <p:strVal val="#ppt_x"/>
                                          </p:val>
                                        </p:tav>
                                      </p:tavLst>
                                    </p:anim>
                                    <p:anim calcmode="lin" valueType="num">
                                      <p:cBhvr additive="base">
                                        <p:cTn id="5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20" grpId="0"/>
      <p:bldP spid="21" grpId="0"/>
      <p:bldP spid="22" grpId="0"/>
      <p:bldP spid="23" grpId="0"/>
      <p:bldP spid="25" grpId="0"/>
      <p:bldP spid="26" grpId="0"/>
      <p:bldP spid="3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7"/>
          <p:cNvSpPr>
            <a:spLocks noEditPoints="1"/>
          </p:cNvSpPr>
          <p:nvPr/>
        </p:nvSpPr>
        <p:spPr bwMode="auto">
          <a:xfrm rot="329285">
            <a:off x="5017644" y="1524419"/>
            <a:ext cx="773247" cy="1827207"/>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rgbClr val="1B4C98"/>
          </a:solidFill>
          <a:ln>
            <a:noFill/>
          </a:ln>
          <a:effectLst>
            <a:outerShdw blurRad="76200" dir="13500000" sy="23000" kx="1200000" algn="br" rotWithShape="0">
              <a:prstClr val="black">
                <a:alpha val="6000"/>
              </a:prstClr>
            </a:outerShdw>
          </a:effectLst>
        </p:spPr>
        <p:txBody>
          <a:bodyPr vert="horz" wrap="square" lIns="91452" tIns="45726" rIns="91452" bIns="45726"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5" name="Freeform 4"/>
          <p:cNvSpPr>
            <a:spLocks noEditPoints="1"/>
          </p:cNvSpPr>
          <p:nvPr/>
        </p:nvSpPr>
        <p:spPr bwMode="auto">
          <a:xfrm>
            <a:off x="3372744" y="1524419"/>
            <a:ext cx="551184" cy="1718558"/>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rgbClr val="0070C0"/>
          </a:solidFill>
          <a:ln>
            <a:noFill/>
          </a:ln>
          <a:effectLst>
            <a:outerShdw blurRad="76200" dir="13500000" sy="23000" kx="1200000" algn="br" rotWithShape="0">
              <a:prstClr val="black">
                <a:alpha val="6000"/>
              </a:prstClr>
            </a:outerShdw>
          </a:effectLst>
        </p:spPr>
        <p:txBody>
          <a:bodyPr vert="horz" wrap="square" lIns="91452" tIns="45726" rIns="91452" bIns="45726"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9" name="Freeform 6"/>
          <p:cNvSpPr>
            <a:spLocks noEditPoints="1"/>
          </p:cNvSpPr>
          <p:nvPr/>
        </p:nvSpPr>
        <p:spPr bwMode="auto">
          <a:xfrm>
            <a:off x="6876256" y="1524419"/>
            <a:ext cx="512992" cy="1907564"/>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rgbClr val="0070C0"/>
          </a:solidFill>
          <a:ln>
            <a:noFill/>
          </a:ln>
          <a:effectLst>
            <a:outerShdw blurRad="76200" dir="13500000" sy="23000" kx="1200000" algn="br" rotWithShape="0">
              <a:prstClr val="black">
                <a:alpha val="6000"/>
              </a:prstClr>
            </a:outerShdw>
          </a:effectLst>
        </p:spPr>
        <p:txBody>
          <a:bodyPr vert="horz" wrap="square" lIns="91452" tIns="45726" rIns="91452" bIns="45726"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53" name="Freeform 3"/>
          <p:cNvSpPr>
            <a:spLocks noEditPoints="1"/>
          </p:cNvSpPr>
          <p:nvPr/>
        </p:nvSpPr>
        <p:spPr bwMode="auto">
          <a:xfrm>
            <a:off x="1691680" y="1524419"/>
            <a:ext cx="529431" cy="1907564"/>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rgbClr val="1B4C98"/>
          </a:solidFill>
          <a:ln>
            <a:noFill/>
          </a:ln>
          <a:effectLst>
            <a:outerShdw blurRad="76200" dir="13500000" sy="23000" kx="1200000" algn="br" rotWithShape="0">
              <a:prstClr val="black">
                <a:alpha val="6000"/>
              </a:prstClr>
            </a:outerShdw>
          </a:effectLst>
        </p:spPr>
        <p:txBody>
          <a:bodyPr vert="horz" wrap="square" lIns="91452" tIns="45726" rIns="91452" bIns="45726"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4" name="文本框 13"/>
          <p:cNvSpPr txBox="1"/>
          <p:nvPr/>
        </p:nvSpPr>
        <p:spPr>
          <a:xfrm>
            <a:off x="4783225" y="3728473"/>
            <a:ext cx="1435361" cy="952861"/>
          </a:xfrm>
          <a:prstGeom prst="rect">
            <a:avLst/>
          </a:prstGeom>
          <a:noFill/>
        </p:spPr>
        <p:txBody>
          <a:bodyPr wrap="square" lIns="65824" tIns="32911" rIns="65824" bIns="32911" rtlCol="0">
            <a:spAutoFit/>
          </a:bodyPr>
          <a:lstStyle/>
          <a:p>
            <a:pPr marL="0" marR="0" lvl="0" indent="0" algn="ctr" defTabSz="914400" eaLnBrk="1" fontAlgn="auto" latinLnBrk="0" hangingPunct="1">
              <a:lnSpc>
                <a:spcPct val="120000"/>
              </a:lnSpc>
              <a:spcBef>
                <a:spcPct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48" name="文本框 13"/>
          <p:cNvSpPr txBox="1"/>
          <p:nvPr/>
        </p:nvSpPr>
        <p:spPr>
          <a:xfrm>
            <a:off x="3059832" y="3728473"/>
            <a:ext cx="1435361" cy="952861"/>
          </a:xfrm>
          <a:prstGeom prst="rect">
            <a:avLst/>
          </a:prstGeom>
          <a:noFill/>
        </p:spPr>
        <p:txBody>
          <a:bodyPr wrap="square" lIns="65824" tIns="32911" rIns="65824" bIns="32911" rtlCol="0">
            <a:spAutoFit/>
          </a:bodyPr>
          <a:lstStyle/>
          <a:p>
            <a:pPr marL="0" marR="0" lvl="0" indent="0" algn="ctr" defTabSz="914400" eaLnBrk="1" fontAlgn="auto" latinLnBrk="0" hangingPunct="1">
              <a:lnSpc>
                <a:spcPct val="120000"/>
              </a:lnSpc>
              <a:spcBef>
                <a:spcPct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52" name="文本框 13"/>
          <p:cNvSpPr txBox="1"/>
          <p:nvPr/>
        </p:nvSpPr>
        <p:spPr>
          <a:xfrm>
            <a:off x="6521015" y="3728473"/>
            <a:ext cx="1435361" cy="952861"/>
          </a:xfrm>
          <a:prstGeom prst="rect">
            <a:avLst/>
          </a:prstGeom>
          <a:noFill/>
        </p:spPr>
        <p:txBody>
          <a:bodyPr wrap="square" lIns="65824" tIns="32911" rIns="65824" bIns="32911" rtlCol="0">
            <a:spAutoFit/>
          </a:bodyPr>
          <a:lstStyle/>
          <a:p>
            <a:pPr marL="0" marR="0" lvl="0" indent="0" algn="ctr" defTabSz="914400" eaLnBrk="1" fontAlgn="auto" latinLnBrk="0" hangingPunct="1">
              <a:lnSpc>
                <a:spcPct val="120000"/>
              </a:lnSpc>
              <a:spcBef>
                <a:spcPct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55" name="文本框 13"/>
          <p:cNvSpPr txBox="1"/>
          <p:nvPr/>
        </p:nvSpPr>
        <p:spPr>
          <a:xfrm>
            <a:off x="1259632" y="3678855"/>
            <a:ext cx="1435361" cy="952861"/>
          </a:xfrm>
          <a:prstGeom prst="rect">
            <a:avLst/>
          </a:prstGeom>
          <a:noFill/>
        </p:spPr>
        <p:txBody>
          <a:bodyPr wrap="square" lIns="65824" tIns="32911" rIns="65824" bIns="32911" rtlCol="0">
            <a:spAutoFit/>
          </a:bodyPr>
          <a:lstStyle/>
          <a:p>
            <a:pPr marL="0" marR="0" lvl="0" indent="0" algn="ctr" defTabSz="914400" eaLnBrk="1" fontAlgn="auto" latinLnBrk="0" hangingPunct="1">
              <a:lnSpc>
                <a:spcPct val="120000"/>
              </a:lnSpc>
              <a:spcBef>
                <a:spcPct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grpSp>
        <p:nvGrpSpPr>
          <p:cNvPr id="59" name="组合 58"/>
          <p:cNvGrpSpPr/>
          <p:nvPr/>
        </p:nvGrpSpPr>
        <p:grpSpPr>
          <a:xfrm>
            <a:off x="4963039" y="2639895"/>
            <a:ext cx="899562" cy="1038902"/>
            <a:chOff x="1135986" y="1137186"/>
            <a:chExt cx="1163482" cy="1343702"/>
          </a:xfrm>
        </p:grpSpPr>
        <p:sp>
          <p:nvSpPr>
            <p:cNvPr id="60" name="Freeform 27"/>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C00000"/>
            </a:solidFill>
            <a:ln w="28575" cap="flat">
              <a:solidFill>
                <a:srgbClr val="A20000"/>
              </a:solidFill>
              <a:prstDash val="solid"/>
              <a:miter lim="800000"/>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1" name="Freeform 27"/>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0070C0"/>
            </a:soli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62" name="矩形 61"/>
          <p:cNvSpPr>
            <a:spLocks noChangeArrowheads="1"/>
          </p:cNvSpPr>
          <p:nvPr/>
        </p:nvSpPr>
        <p:spPr bwMode="auto">
          <a:xfrm>
            <a:off x="5025216" y="2857241"/>
            <a:ext cx="822145" cy="51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ysClr val="window" lastClr="FFFFFF"/>
                </a:solidFill>
                <a:effectLst/>
                <a:uLnTx/>
                <a:uFillTx/>
                <a:sym typeface="Calibri" panose="020F0502020204030204" pitchFamily="34" charset="0"/>
              </a:rPr>
              <a:t>竞争者</a:t>
            </a:r>
            <a:endParaRPr kumimoji="0" lang="en-US" altLang="zh-CN" sz="1400" b="0" i="0" u="none" strike="noStrike" kern="0" cap="none" spc="0" normalizeH="0" baseline="0" noProof="0" dirty="0">
              <a:ln>
                <a:noFill/>
              </a:ln>
              <a:solidFill>
                <a:sysClr val="window" lastClr="FFFFFF"/>
              </a:solidFill>
              <a:effectLst/>
              <a:uLnTx/>
              <a:uFillTx/>
              <a:sym typeface="Calibri" panose="020F0502020204030204" pitchFamily="34" charset="0"/>
            </a:endParaRPr>
          </a:p>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ysClr val="window" lastClr="FFFFFF"/>
                </a:solidFill>
                <a:effectLst/>
                <a:uLnTx/>
                <a:uFillTx/>
                <a:sym typeface="Calibri" panose="020F0502020204030204" pitchFamily="34" charset="0"/>
              </a:rPr>
              <a:t>策略</a:t>
            </a:r>
          </a:p>
        </p:txBody>
      </p:sp>
      <p:grpSp>
        <p:nvGrpSpPr>
          <p:cNvPr id="63" name="组合 62"/>
          <p:cNvGrpSpPr/>
          <p:nvPr/>
        </p:nvGrpSpPr>
        <p:grpSpPr>
          <a:xfrm>
            <a:off x="3226959" y="2639895"/>
            <a:ext cx="899562" cy="1038902"/>
            <a:chOff x="1135986" y="1137186"/>
            <a:chExt cx="1163482" cy="1343702"/>
          </a:xfrm>
        </p:grpSpPr>
        <p:sp>
          <p:nvSpPr>
            <p:cNvPr id="64" name="Freeform 27"/>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C00000"/>
            </a:solidFill>
            <a:ln w="28575" cap="flat">
              <a:solidFill>
                <a:srgbClr val="A20000"/>
              </a:solidFill>
              <a:prstDash val="solid"/>
              <a:miter lim="800000"/>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5" name="Freeform 27"/>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0070C0"/>
            </a:soli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66" name="矩形 65"/>
          <p:cNvSpPr>
            <a:spLocks noChangeArrowheads="1"/>
          </p:cNvSpPr>
          <p:nvPr/>
        </p:nvSpPr>
        <p:spPr bwMode="auto">
          <a:xfrm>
            <a:off x="3287030" y="2857241"/>
            <a:ext cx="809458" cy="51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ysClr val="window" lastClr="FFFFFF"/>
                </a:solidFill>
                <a:effectLst/>
                <a:uLnTx/>
                <a:uFillTx/>
                <a:sym typeface="Calibri" panose="020F0502020204030204" pitchFamily="34" charset="0"/>
              </a:rPr>
              <a:t>竞争者</a:t>
            </a:r>
            <a:endParaRPr kumimoji="0" lang="en-US" altLang="zh-CN" sz="1400" b="0" i="0" u="none" strike="noStrike" kern="0" cap="none" spc="0" normalizeH="0" baseline="0" noProof="0" dirty="0">
              <a:ln>
                <a:noFill/>
              </a:ln>
              <a:solidFill>
                <a:sysClr val="window" lastClr="FFFFFF"/>
              </a:solidFill>
              <a:effectLst/>
              <a:uLnTx/>
              <a:uFillTx/>
              <a:sym typeface="Calibri" panose="020F0502020204030204" pitchFamily="34" charset="0"/>
            </a:endParaRPr>
          </a:p>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ysClr val="window" lastClr="FFFFFF"/>
                </a:solidFill>
                <a:effectLst/>
                <a:uLnTx/>
                <a:uFillTx/>
                <a:sym typeface="Calibri" panose="020F0502020204030204" pitchFamily="34" charset="0"/>
              </a:rPr>
              <a:t>目标</a:t>
            </a:r>
          </a:p>
        </p:txBody>
      </p:sp>
      <p:grpSp>
        <p:nvGrpSpPr>
          <p:cNvPr id="67" name="组合 66"/>
          <p:cNvGrpSpPr/>
          <p:nvPr/>
        </p:nvGrpSpPr>
        <p:grpSpPr>
          <a:xfrm>
            <a:off x="1439446" y="2639895"/>
            <a:ext cx="899562" cy="1038902"/>
            <a:chOff x="1135986" y="1137186"/>
            <a:chExt cx="1163482" cy="1343702"/>
          </a:xfrm>
        </p:grpSpPr>
        <p:sp>
          <p:nvSpPr>
            <p:cNvPr id="68" name="Freeform 27"/>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C00000"/>
            </a:solidFill>
            <a:ln w="28575" cap="flat">
              <a:solidFill>
                <a:srgbClr val="A20000"/>
              </a:solidFill>
              <a:prstDash val="solid"/>
              <a:miter lim="800000"/>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9" name="Freeform 27"/>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9448B"/>
            </a:soli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70" name="矩形 69"/>
          <p:cNvSpPr>
            <a:spLocks noChangeArrowheads="1"/>
          </p:cNvSpPr>
          <p:nvPr/>
        </p:nvSpPr>
        <p:spPr bwMode="auto">
          <a:xfrm>
            <a:off x="1438668" y="2857241"/>
            <a:ext cx="929917" cy="51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ysClr val="window" lastClr="FFFFFF"/>
                </a:solidFill>
                <a:effectLst/>
                <a:uLnTx/>
                <a:uFillTx/>
                <a:sym typeface="Calibri" panose="020F0502020204030204" pitchFamily="34" charset="0"/>
              </a:rPr>
              <a:t>竞争者</a:t>
            </a:r>
            <a:endParaRPr kumimoji="0" lang="en-US" altLang="zh-CN" sz="1400" b="0" i="0" u="none" strike="noStrike" kern="0" cap="none" spc="0" normalizeH="0" baseline="0" noProof="0" dirty="0">
              <a:ln>
                <a:noFill/>
              </a:ln>
              <a:solidFill>
                <a:sysClr val="window" lastClr="FFFFFF"/>
              </a:solidFill>
              <a:effectLst/>
              <a:uLnTx/>
              <a:uFillTx/>
              <a:sym typeface="Calibri" panose="020F0502020204030204" pitchFamily="34" charset="0"/>
            </a:endParaRPr>
          </a:p>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ysClr val="window" lastClr="FFFFFF"/>
                </a:solidFill>
                <a:effectLst/>
                <a:uLnTx/>
                <a:uFillTx/>
                <a:sym typeface="Calibri" panose="020F0502020204030204" pitchFamily="34" charset="0"/>
              </a:rPr>
              <a:t>战略</a:t>
            </a:r>
          </a:p>
        </p:txBody>
      </p:sp>
      <p:grpSp>
        <p:nvGrpSpPr>
          <p:cNvPr id="71" name="组合 70"/>
          <p:cNvGrpSpPr/>
          <p:nvPr/>
        </p:nvGrpSpPr>
        <p:grpSpPr>
          <a:xfrm>
            <a:off x="6697667" y="2639895"/>
            <a:ext cx="899562" cy="1038902"/>
            <a:chOff x="1135986" y="1137186"/>
            <a:chExt cx="1163482" cy="1343702"/>
          </a:xfrm>
        </p:grpSpPr>
        <p:sp>
          <p:nvSpPr>
            <p:cNvPr id="72" name="Freeform 27"/>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C00000"/>
            </a:solidFill>
            <a:ln w="28575" cap="flat">
              <a:solidFill>
                <a:srgbClr val="A20000"/>
              </a:solidFill>
              <a:prstDash val="solid"/>
              <a:miter lim="800000"/>
            </a:ln>
            <a:effectLst>
              <a:outerShdw blurRad="152400" dist="76200" dir="2700000" sx="102000" sy="102000" algn="tl" rotWithShape="0">
                <a:prstClr val="black">
                  <a:alpha val="28000"/>
                </a:prstClr>
              </a:outerShdw>
            </a:effectLst>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73" name="Freeform 27"/>
            <p:cNvSpPr/>
            <p:nvPr/>
          </p:nvSpPr>
          <p:spPr bwMode="auto">
            <a:xfrm>
              <a:off x="1135986" y="1137186"/>
              <a:ext cx="1163482" cy="13437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9448B"/>
            </a:soli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74" name="矩形 73"/>
          <p:cNvSpPr>
            <a:spLocks noChangeArrowheads="1"/>
          </p:cNvSpPr>
          <p:nvPr/>
        </p:nvSpPr>
        <p:spPr bwMode="auto">
          <a:xfrm>
            <a:off x="6742052" y="2857241"/>
            <a:ext cx="809458" cy="51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ysClr val="window" lastClr="FFFFFF"/>
                </a:solidFill>
                <a:effectLst/>
                <a:uLnTx/>
                <a:uFillTx/>
                <a:sym typeface="Calibri" panose="020F0502020204030204" pitchFamily="34" charset="0"/>
              </a:rPr>
              <a:t>竞争者</a:t>
            </a:r>
            <a:endParaRPr kumimoji="0" lang="en-US" altLang="zh-CN" sz="1400" b="0" i="0" u="none" strike="noStrike" kern="0" cap="none" spc="0" normalizeH="0" baseline="0" noProof="0" dirty="0">
              <a:ln>
                <a:noFill/>
              </a:ln>
              <a:solidFill>
                <a:sysClr val="window" lastClr="FFFFFF"/>
              </a:solidFill>
              <a:effectLst/>
              <a:uLnTx/>
              <a:uFillTx/>
              <a:sym typeface="Calibri" panose="020F0502020204030204" pitchFamily="34" charset="0"/>
            </a:endParaRPr>
          </a:p>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0" cap="none" spc="0" normalizeH="0" baseline="0" noProof="0" dirty="0">
                <a:ln>
                  <a:noFill/>
                </a:ln>
                <a:solidFill>
                  <a:sysClr val="window" lastClr="FFFFFF"/>
                </a:solidFill>
                <a:effectLst/>
                <a:uLnTx/>
                <a:uFillTx/>
                <a:sym typeface="Calibri" panose="020F0502020204030204" pitchFamily="34" charset="0"/>
              </a:rPr>
              <a:t>优劣势</a:t>
            </a:r>
          </a:p>
        </p:txBody>
      </p:sp>
      <p:sp>
        <p:nvSpPr>
          <p:cNvPr id="28" name="文本框 2"/>
          <p:cNvSpPr txBox="1">
            <a:spLocks noChangeArrowheads="1"/>
          </p:cNvSpPr>
          <p:nvPr/>
        </p:nvSpPr>
        <p:spPr bwMode="auto">
          <a:xfrm>
            <a:off x="735698" y="1010791"/>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竞争对手分析</a:t>
            </a:r>
          </a:p>
        </p:txBody>
      </p:sp>
      <p:sp>
        <p:nvSpPr>
          <p:cNvPr id="29" name="矩形 28"/>
          <p:cNvSpPr/>
          <p:nvPr/>
        </p:nvSpPr>
        <p:spPr>
          <a:xfrm>
            <a:off x="691092" y="555526"/>
            <a:ext cx="4499002" cy="584775"/>
          </a:xfrm>
          <a:prstGeom prst="rect">
            <a:avLst/>
          </a:prstGeom>
        </p:spPr>
        <p:txBody>
          <a:bodyPr wrap="square">
            <a:spAutoFit/>
          </a:bodyPr>
          <a:lstStyle/>
          <a:p>
            <a:r>
              <a:rPr lang="en-US" altLang="zh-CN" sz="3200" b="1" dirty="0">
                <a:solidFill>
                  <a:srgbClr val="1B4C98"/>
                </a:solidFill>
                <a:latin typeface="N.O.- Movement" pitchFamily="2" charset="0"/>
              </a:rPr>
              <a:t>MARKET COMPETITOR</a:t>
            </a:r>
            <a:endParaRPr lang="zh-CN" altLang="en-US" sz="3200" b="1" dirty="0">
              <a:solidFill>
                <a:srgbClr val="1B4C98"/>
              </a:solidFill>
              <a:latin typeface="N.O.- Movement" pitchFamily="2" charset="0"/>
            </a:endParaRPr>
          </a:p>
        </p:txBody>
      </p:sp>
      <p:grpSp>
        <p:nvGrpSpPr>
          <p:cNvPr id="30" name="组合 29"/>
          <p:cNvGrpSpPr/>
          <p:nvPr/>
        </p:nvGrpSpPr>
        <p:grpSpPr>
          <a:xfrm>
            <a:off x="5610282" y="655244"/>
            <a:ext cx="343725" cy="343724"/>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2" name="椭圆 3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3" name="组合 32"/>
          <p:cNvGrpSpPr/>
          <p:nvPr/>
        </p:nvGrpSpPr>
        <p:grpSpPr>
          <a:xfrm>
            <a:off x="4947875" y="737911"/>
            <a:ext cx="218415" cy="218414"/>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5" name="椭圆 34"/>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6" name="组合 35"/>
          <p:cNvGrpSpPr/>
          <p:nvPr/>
        </p:nvGrpSpPr>
        <p:grpSpPr>
          <a:xfrm>
            <a:off x="5286851" y="727947"/>
            <a:ext cx="221831" cy="221831"/>
            <a:chOff x="5252030" y="2008764"/>
            <a:chExt cx="809336" cy="809336"/>
          </a:xfrm>
          <a:solidFill>
            <a:srgbClr val="0070C0"/>
          </a:solidFill>
        </p:grpSpPr>
        <p:sp>
          <p:nvSpPr>
            <p:cNvPr id="37" name="椭圆 3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8" name="椭圆 3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anim calcmode="lin" valueType="num">
                                      <p:cBhvr>
                                        <p:cTn id="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
                                        </p:tgtEl>
                                      </p:cBhvr>
                                    </p:animEffect>
                                  </p:childTnLst>
                                </p:cTn>
                              </p:par>
                            </p:childTnLst>
                          </p:cTn>
                        </p:par>
                        <p:par>
                          <p:cTn id="12" fill="hold">
                            <p:stCondLst>
                              <p:cond delay="1299"/>
                            </p:stCondLst>
                            <p:childTnLst>
                              <p:par>
                                <p:cTn id="13" presetID="16" presetClass="entr" presetSubtype="21"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barn(inVertical)">
                                      <p:cBhvr>
                                        <p:cTn id="15" dur="500"/>
                                        <p:tgtEl>
                                          <p:spTgt spid="28"/>
                                        </p:tgtEl>
                                      </p:cBhvr>
                                    </p:animEffect>
                                  </p:childTnLst>
                                </p:cTn>
                              </p:par>
                              <p:par>
                                <p:cTn id="16" presetID="53" presetClass="entr" presetSubtype="16"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par>
                                <p:cTn id="21" presetID="23" presetClass="entr" presetSubtype="528"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600" fill="hold"/>
                                        <p:tgtEl>
                                          <p:spTgt spid="30"/>
                                        </p:tgtEl>
                                        <p:attrNameLst>
                                          <p:attrName>ppt_w</p:attrName>
                                        </p:attrNameLst>
                                      </p:cBhvr>
                                      <p:tavLst>
                                        <p:tav tm="0">
                                          <p:val>
                                            <p:fltVal val="0"/>
                                          </p:val>
                                        </p:tav>
                                        <p:tav tm="100000">
                                          <p:val>
                                            <p:strVal val="#ppt_w"/>
                                          </p:val>
                                        </p:tav>
                                      </p:tavLst>
                                    </p:anim>
                                    <p:anim calcmode="lin" valueType="num">
                                      <p:cBhvr>
                                        <p:cTn id="24" dur="600" fill="hold"/>
                                        <p:tgtEl>
                                          <p:spTgt spid="30"/>
                                        </p:tgtEl>
                                        <p:attrNameLst>
                                          <p:attrName>ppt_h</p:attrName>
                                        </p:attrNameLst>
                                      </p:cBhvr>
                                      <p:tavLst>
                                        <p:tav tm="0">
                                          <p:val>
                                            <p:fltVal val="0"/>
                                          </p:val>
                                        </p:tav>
                                        <p:tav tm="100000">
                                          <p:val>
                                            <p:strVal val="#ppt_h"/>
                                          </p:val>
                                        </p:tav>
                                      </p:tavLst>
                                    </p:anim>
                                    <p:anim calcmode="lin" valueType="num">
                                      <p:cBhvr>
                                        <p:cTn id="25" dur="600" fill="hold"/>
                                        <p:tgtEl>
                                          <p:spTgt spid="30"/>
                                        </p:tgtEl>
                                        <p:attrNameLst>
                                          <p:attrName>ppt_x</p:attrName>
                                        </p:attrNameLst>
                                      </p:cBhvr>
                                      <p:tavLst>
                                        <p:tav tm="0">
                                          <p:val>
                                            <p:fltVal val="0.5"/>
                                          </p:val>
                                        </p:tav>
                                        <p:tav tm="100000">
                                          <p:val>
                                            <p:strVal val="#ppt_x"/>
                                          </p:val>
                                        </p:tav>
                                      </p:tavLst>
                                    </p:anim>
                                    <p:anim calcmode="lin" valueType="num">
                                      <p:cBhvr>
                                        <p:cTn id="26" dur="600" fill="hold"/>
                                        <p:tgtEl>
                                          <p:spTgt spid="30"/>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700" fill="hold"/>
                                        <p:tgtEl>
                                          <p:spTgt spid="33"/>
                                        </p:tgtEl>
                                        <p:attrNameLst>
                                          <p:attrName>ppt_w</p:attrName>
                                        </p:attrNameLst>
                                      </p:cBhvr>
                                      <p:tavLst>
                                        <p:tav tm="0">
                                          <p:val>
                                            <p:fltVal val="0"/>
                                          </p:val>
                                        </p:tav>
                                        <p:tav tm="100000">
                                          <p:val>
                                            <p:strVal val="#ppt_w"/>
                                          </p:val>
                                        </p:tav>
                                      </p:tavLst>
                                    </p:anim>
                                    <p:anim calcmode="lin" valueType="num">
                                      <p:cBhvr>
                                        <p:cTn id="30" dur="700" fill="hold"/>
                                        <p:tgtEl>
                                          <p:spTgt spid="33"/>
                                        </p:tgtEl>
                                        <p:attrNameLst>
                                          <p:attrName>ppt_h</p:attrName>
                                        </p:attrNameLst>
                                      </p:cBhvr>
                                      <p:tavLst>
                                        <p:tav tm="0">
                                          <p:val>
                                            <p:fltVal val="0"/>
                                          </p:val>
                                        </p:tav>
                                        <p:tav tm="100000">
                                          <p:val>
                                            <p:strVal val="#ppt_h"/>
                                          </p:val>
                                        </p:tav>
                                      </p:tavLst>
                                    </p:anim>
                                    <p:anim calcmode="lin" valueType="num">
                                      <p:cBhvr>
                                        <p:cTn id="31" dur="700" fill="hold"/>
                                        <p:tgtEl>
                                          <p:spTgt spid="33"/>
                                        </p:tgtEl>
                                        <p:attrNameLst>
                                          <p:attrName>ppt_x</p:attrName>
                                        </p:attrNameLst>
                                      </p:cBhvr>
                                      <p:tavLst>
                                        <p:tav tm="0">
                                          <p:val>
                                            <p:fltVal val="0.5"/>
                                          </p:val>
                                        </p:tav>
                                        <p:tav tm="100000">
                                          <p:val>
                                            <p:strVal val="#ppt_x"/>
                                          </p:val>
                                        </p:tav>
                                      </p:tavLst>
                                    </p:anim>
                                    <p:anim calcmode="lin" valueType="num">
                                      <p:cBhvr>
                                        <p:cTn id="32" dur="700" fill="hold"/>
                                        <p:tgtEl>
                                          <p:spTgt spid="33"/>
                                        </p:tgtEl>
                                        <p:attrNameLst>
                                          <p:attrName>ppt_y</p:attrName>
                                        </p:attrNameLst>
                                      </p:cBhvr>
                                      <p:tavLst>
                                        <p:tav tm="0">
                                          <p:val>
                                            <p:fltVal val="0.5"/>
                                          </p:val>
                                        </p:tav>
                                        <p:tav tm="100000">
                                          <p:val>
                                            <p:strVal val="#ppt_y"/>
                                          </p:val>
                                        </p:tav>
                                      </p:tavLst>
                                    </p:anim>
                                  </p:childTnLst>
                                </p:cTn>
                              </p:par>
                            </p:childTnLst>
                          </p:cTn>
                        </p:par>
                        <p:par>
                          <p:cTn id="33" fill="hold">
                            <p:stCondLst>
                              <p:cond delay="1799"/>
                            </p:stCondLst>
                            <p:childTnLst>
                              <p:par>
                                <p:cTn id="34" presetID="53" presetClass="entr" presetSubtype="16"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p:cTn id="36" dur="500" fill="hold"/>
                                        <p:tgtEl>
                                          <p:spTgt spid="42"/>
                                        </p:tgtEl>
                                        <p:attrNameLst>
                                          <p:attrName>ppt_w</p:attrName>
                                        </p:attrNameLst>
                                      </p:cBhvr>
                                      <p:tavLst>
                                        <p:tav tm="0">
                                          <p:val>
                                            <p:fltVal val="0"/>
                                          </p:val>
                                        </p:tav>
                                        <p:tav tm="100000">
                                          <p:val>
                                            <p:strVal val="#ppt_w"/>
                                          </p:val>
                                        </p:tav>
                                      </p:tavLst>
                                    </p:anim>
                                    <p:anim calcmode="lin" valueType="num">
                                      <p:cBhvr>
                                        <p:cTn id="37" dur="500" fill="hold"/>
                                        <p:tgtEl>
                                          <p:spTgt spid="42"/>
                                        </p:tgtEl>
                                        <p:attrNameLst>
                                          <p:attrName>ppt_h</p:attrName>
                                        </p:attrNameLst>
                                      </p:cBhvr>
                                      <p:tavLst>
                                        <p:tav tm="0">
                                          <p:val>
                                            <p:fltVal val="0"/>
                                          </p:val>
                                        </p:tav>
                                        <p:tav tm="100000">
                                          <p:val>
                                            <p:strVal val="#ppt_h"/>
                                          </p:val>
                                        </p:tav>
                                      </p:tavLst>
                                    </p:anim>
                                    <p:animEffect transition="in" filter="fade">
                                      <p:cBhvr>
                                        <p:cTn id="38" dur="500"/>
                                        <p:tgtEl>
                                          <p:spTgt spid="42"/>
                                        </p:tgtEl>
                                      </p:cBhvr>
                                    </p:animEffect>
                                  </p:childTnLst>
                                </p:cTn>
                              </p:par>
                              <p:par>
                                <p:cTn id="39" presetID="15" presetClass="entr" presetSubtype="0"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p:cTn id="41" dur="1000" fill="hold"/>
                                        <p:tgtEl>
                                          <p:spTgt spid="59"/>
                                        </p:tgtEl>
                                        <p:attrNameLst>
                                          <p:attrName>ppt_w</p:attrName>
                                        </p:attrNameLst>
                                      </p:cBhvr>
                                      <p:tavLst>
                                        <p:tav tm="0">
                                          <p:val>
                                            <p:fltVal val="0"/>
                                          </p:val>
                                        </p:tav>
                                        <p:tav tm="100000">
                                          <p:val>
                                            <p:strVal val="#ppt_w"/>
                                          </p:val>
                                        </p:tav>
                                      </p:tavLst>
                                    </p:anim>
                                    <p:anim calcmode="lin" valueType="num">
                                      <p:cBhvr>
                                        <p:cTn id="42" dur="1000" fill="hold"/>
                                        <p:tgtEl>
                                          <p:spTgt spid="59"/>
                                        </p:tgtEl>
                                        <p:attrNameLst>
                                          <p:attrName>ppt_h</p:attrName>
                                        </p:attrNameLst>
                                      </p:cBhvr>
                                      <p:tavLst>
                                        <p:tav tm="0">
                                          <p:val>
                                            <p:fltVal val="0"/>
                                          </p:val>
                                        </p:tav>
                                        <p:tav tm="100000">
                                          <p:val>
                                            <p:strVal val="#ppt_h"/>
                                          </p:val>
                                        </p:tav>
                                      </p:tavLst>
                                    </p:anim>
                                    <p:anim calcmode="lin" valueType="num">
                                      <p:cBhvr>
                                        <p:cTn id="43" dur="1000" fill="hold"/>
                                        <p:tgtEl>
                                          <p:spTgt spid="59"/>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59"/>
                                        </p:tgtEl>
                                        <p:attrNameLst>
                                          <p:attrName>ppt_y</p:attrName>
                                        </p:attrNameLst>
                                      </p:cBhvr>
                                      <p:tavLst>
                                        <p:tav tm="0" fmla="#ppt_y+(sin(-2*pi*(1-$))*-#ppt_x+cos(-2*pi*(1-$))*(1-#ppt_y))*(1-$)">
                                          <p:val>
                                            <p:fltVal val="0"/>
                                          </p:val>
                                        </p:tav>
                                        <p:tav tm="100000">
                                          <p:val>
                                            <p:fltVal val="1"/>
                                          </p:val>
                                        </p:tav>
                                      </p:tavLst>
                                    </p:anim>
                                  </p:childTnLst>
                                </p:cTn>
                              </p:par>
                            </p:childTnLst>
                          </p:cTn>
                        </p:par>
                        <p:par>
                          <p:cTn id="45" fill="hold">
                            <p:stCondLst>
                              <p:cond delay="2299"/>
                            </p:stCondLst>
                            <p:childTnLst>
                              <p:par>
                                <p:cTn id="46" presetID="22" presetClass="entr" presetSubtype="2"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right)">
                                      <p:cBhvr>
                                        <p:cTn id="48" dur="500"/>
                                        <p:tgtEl>
                                          <p:spTgt spid="62"/>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wipe(right)">
                                      <p:cBhvr>
                                        <p:cTn id="51" dur="750"/>
                                        <p:tgtEl>
                                          <p:spTgt spid="44"/>
                                        </p:tgtEl>
                                      </p:cBhvr>
                                    </p:animEffect>
                                  </p:childTnLst>
                                </p:cTn>
                              </p:par>
                            </p:childTnLst>
                          </p:cTn>
                        </p:par>
                        <p:par>
                          <p:cTn id="52" fill="hold">
                            <p:stCondLst>
                              <p:cond delay="2799"/>
                            </p:stCondLst>
                            <p:childTnLst>
                              <p:par>
                                <p:cTn id="53" presetID="53" presetClass="entr" presetSubtype="16"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p:cTn id="55" dur="500" fill="hold"/>
                                        <p:tgtEl>
                                          <p:spTgt spid="45"/>
                                        </p:tgtEl>
                                        <p:attrNameLst>
                                          <p:attrName>ppt_w</p:attrName>
                                        </p:attrNameLst>
                                      </p:cBhvr>
                                      <p:tavLst>
                                        <p:tav tm="0">
                                          <p:val>
                                            <p:fltVal val="0"/>
                                          </p:val>
                                        </p:tav>
                                        <p:tav tm="100000">
                                          <p:val>
                                            <p:strVal val="#ppt_w"/>
                                          </p:val>
                                        </p:tav>
                                      </p:tavLst>
                                    </p:anim>
                                    <p:anim calcmode="lin" valueType="num">
                                      <p:cBhvr>
                                        <p:cTn id="56" dur="500" fill="hold"/>
                                        <p:tgtEl>
                                          <p:spTgt spid="45"/>
                                        </p:tgtEl>
                                        <p:attrNameLst>
                                          <p:attrName>ppt_h</p:attrName>
                                        </p:attrNameLst>
                                      </p:cBhvr>
                                      <p:tavLst>
                                        <p:tav tm="0">
                                          <p:val>
                                            <p:fltVal val="0"/>
                                          </p:val>
                                        </p:tav>
                                        <p:tav tm="100000">
                                          <p:val>
                                            <p:strVal val="#ppt_h"/>
                                          </p:val>
                                        </p:tav>
                                      </p:tavLst>
                                    </p:anim>
                                    <p:animEffect transition="in" filter="fade">
                                      <p:cBhvr>
                                        <p:cTn id="57" dur="500"/>
                                        <p:tgtEl>
                                          <p:spTgt spid="45"/>
                                        </p:tgtEl>
                                      </p:cBhvr>
                                    </p:animEffect>
                                  </p:childTnLst>
                                </p:cTn>
                              </p:par>
                              <p:par>
                                <p:cTn id="58" presetID="15" presetClass="entr" presetSubtype="0" fill="hold" nodeType="withEffect">
                                  <p:stCondLst>
                                    <p:cond delay="0"/>
                                  </p:stCondLst>
                                  <p:childTnLst>
                                    <p:set>
                                      <p:cBhvr>
                                        <p:cTn id="59" dur="1" fill="hold">
                                          <p:stCondLst>
                                            <p:cond delay="0"/>
                                          </p:stCondLst>
                                        </p:cTn>
                                        <p:tgtEl>
                                          <p:spTgt spid="63"/>
                                        </p:tgtEl>
                                        <p:attrNameLst>
                                          <p:attrName>style.visibility</p:attrName>
                                        </p:attrNameLst>
                                      </p:cBhvr>
                                      <p:to>
                                        <p:strVal val="visible"/>
                                      </p:to>
                                    </p:set>
                                    <p:anim calcmode="lin" valueType="num">
                                      <p:cBhvr>
                                        <p:cTn id="60" dur="1000" fill="hold"/>
                                        <p:tgtEl>
                                          <p:spTgt spid="63"/>
                                        </p:tgtEl>
                                        <p:attrNameLst>
                                          <p:attrName>ppt_w</p:attrName>
                                        </p:attrNameLst>
                                      </p:cBhvr>
                                      <p:tavLst>
                                        <p:tav tm="0">
                                          <p:val>
                                            <p:fltVal val="0"/>
                                          </p:val>
                                        </p:tav>
                                        <p:tav tm="100000">
                                          <p:val>
                                            <p:strVal val="#ppt_w"/>
                                          </p:val>
                                        </p:tav>
                                      </p:tavLst>
                                    </p:anim>
                                    <p:anim calcmode="lin" valueType="num">
                                      <p:cBhvr>
                                        <p:cTn id="61" dur="1000" fill="hold"/>
                                        <p:tgtEl>
                                          <p:spTgt spid="63"/>
                                        </p:tgtEl>
                                        <p:attrNameLst>
                                          <p:attrName>ppt_h</p:attrName>
                                        </p:attrNameLst>
                                      </p:cBhvr>
                                      <p:tavLst>
                                        <p:tav tm="0">
                                          <p:val>
                                            <p:fltVal val="0"/>
                                          </p:val>
                                        </p:tav>
                                        <p:tav tm="100000">
                                          <p:val>
                                            <p:strVal val="#ppt_h"/>
                                          </p:val>
                                        </p:tav>
                                      </p:tavLst>
                                    </p:anim>
                                    <p:anim calcmode="lin" valueType="num">
                                      <p:cBhvr>
                                        <p:cTn id="62" dur="1000" fill="hold"/>
                                        <p:tgtEl>
                                          <p:spTgt spid="63"/>
                                        </p:tgtEl>
                                        <p:attrNameLst>
                                          <p:attrName>ppt_x</p:attrName>
                                        </p:attrNameLst>
                                      </p:cBhvr>
                                      <p:tavLst>
                                        <p:tav tm="0" fmla="#ppt_x+(cos(-2*pi*(1-$))*-#ppt_x-sin(-2*pi*(1-$))*(1-#ppt_y))*(1-$)">
                                          <p:val>
                                            <p:fltVal val="0"/>
                                          </p:val>
                                        </p:tav>
                                        <p:tav tm="100000">
                                          <p:val>
                                            <p:fltVal val="1"/>
                                          </p:val>
                                        </p:tav>
                                      </p:tavLst>
                                    </p:anim>
                                    <p:anim calcmode="lin" valueType="num">
                                      <p:cBhvr>
                                        <p:cTn id="63" dur="1000" fill="hold"/>
                                        <p:tgtEl>
                                          <p:spTgt spid="63"/>
                                        </p:tgtEl>
                                        <p:attrNameLst>
                                          <p:attrName>ppt_y</p:attrName>
                                        </p:attrNameLst>
                                      </p:cBhvr>
                                      <p:tavLst>
                                        <p:tav tm="0" fmla="#ppt_y+(sin(-2*pi*(1-$))*-#ppt_x+cos(-2*pi*(1-$))*(1-#ppt_y))*(1-$)">
                                          <p:val>
                                            <p:fltVal val="0"/>
                                          </p:val>
                                        </p:tav>
                                        <p:tav tm="100000">
                                          <p:val>
                                            <p:fltVal val="1"/>
                                          </p:val>
                                        </p:tav>
                                      </p:tavLst>
                                    </p:anim>
                                  </p:childTnLst>
                                </p:cTn>
                              </p:par>
                            </p:childTnLst>
                          </p:cTn>
                        </p:par>
                        <p:par>
                          <p:cTn id="64" fill="hold">
                            <p:stCondLst>
                              <p:cond delay="3299"/>
                            </p:stCondLst>
                            <p:childTnLst>
                              <p:par>
                                <p:cTn id="65" presetID="22" presetClass="entr" presetSubtype="2" fill="hold" grpId="0"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wipe(right)">
                                      <p:cBhvr>
                                        <p:cTn id="67" dur="500"/>
                                        <p:tgtEl>
                                          <p:spTgt spid="66"/>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48"/>
                                        </p:tgtEl>
                                        <p:attrNameLst>
                                          <p:attrName>style.visibility</p:attrName>
                                        </p:attrNameLst>
                                      </p:cBhvr>
                                      <p:to>
                                        <p:strVal val="visible"/>
                                      </p:to>
                                    </p:set>
                                    <p:animEffect transition="in" filter="wipe(right)">
                                      <p:cBhvr>
                                        <p:cTn id="70" dur="750"/>
                                        <p:tgtEl>
                                          <p:spTgt spid="48"/>
                                        </p:tgtEl>
                                      </p:cBhvr>
                                    </p:animEffect>
                                  </p:childTnLst>
                                </p:cTn>
                              </p:par>
                            </p:childTnLst>
                          </p:cTn>
                        </p:par>
                        <p:par>
                          <p:cTn id="71" fill="hold">
                            <p:stCondLst>
                              <p:cond delay="3799"/>
                            </p:stCondLst>
                            <p:childTnLst>
                              <p:par>
                                <p:cTn id="72" presetID="53" presetClass="entr" presetSubtype="16" fill="hold" grpId="0" nodeType="afterEffect">
                                  <p:stCondLst>
                                    <p:cond delay="0"/>
                                  </p:stCondLst>
                                  <p:childTnLst>
                                    <p:set>
                                      <p:cBhvr>
                                        <p:cTn id="73" dur="1" fill="hold">
                                          <p:stCondLst>
                                            <p:cond delay="0"/>
                                          </p:stCondLst>
                                        </p:cTn>
                                        <p:tgtEl>
                                          <p:spTgt spid="49"/>
                                        </p:tgtEl>
                                        <p:attrNameLst>
                                          <p:attrName>style.visibility</p:attrName>
                                        </p:attrNameLst>
                                      </p:cBhvr>
                                      <p:to>
                                        <p:strVal val="visible"/>
                                      </p:to>
                                    </p:set>
                                    <p:anim calcmode="lin" valueType="num">
                                      <p:cBhvr>
                                        <p:cTn id="74" dur="500" fill="hold"/>
                                        <p:tgtEl>
                                          <p:spTgt spid="49"/>
                                        </p:tgtEl>
                                        <p:attrNameLst>
                                          <p:attrName>ppt_w</p:attrName>
                                        </p:attrNameLst>
                                      </p:cBhvr>
                                      <p:tavLst>
                                        <p:tav tm="0">
                                          <p:val>
                                            <p:fltVal val="0"/>
                                          </p:val>
                                        </p:tav>
                                        <p:tav tm="100000">
                                          <p:val>
                                            <p:strVal val="#ppt_w"/>
                                          </p:val>
                                        </p:tav>
                                      </p:tavLst>
                                    </p:anim>
                                    <p:anim calcmode="lin" valueType="num">
                                      <p:cBhvr>
                                        <p:cTn id="75" dur="500" fill="hold"/>
                                        <p:tgtEl>
                                          <p:spTgt spid="49"/>
                                        </p:tgtEl>
                                        <p:attrNameLst>
                                          <p:attrName>ppt_h</p:attrName>
                                        </p:attrNameLst>
                                      </p:cBhvr>
                                      <p:tavLst>
                                        <p:tav tm="0">
                                          <p:val>
                                            <p:fltVal val="0"/>
                                          </p:val>
                                        </p:tav>
                                        <p:tav tm="100000">
                                          <p:val>
                                            <p:strVal val="#ppt_h"/>
                                          </p:val>
                                        </p:tav>
                                      </p:tavLst>
                                    </p:anim>
                                    <p:animEffect transition="in" filter="fade">
                                      <p:cBhvr>
                                        <p:cTn id="76" dur="500"/>
                                        <p:tgtEl>
                                          <p:spTgt spid="49"/>
                                        </p:tgtEl>
                                      </p:cBhvr>
                                    </p:animEffect>
                                  </p:childTnLst>
                                </p:cTn>
                              </p:par>
                              <p:par>
                                <p:cTn id="77" presetID="15" presetClass="entr" presetSubtype="0" fill="hold" nodeType="with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1000" fill="hold"/>
                                        <p:tgtEl>
                                          <p:spTgt spid="71"/>
                                        </p:tgtEl>
                                        <p:attrNameLst>
                                          <p:attrName>ppt_w</p:attrName>
                                        </p:attrNameLst>
                                      </p:cBhvr>
                                      <p:tavLst>
                                        <p:tav tm="0">
                                          <p:val>
                                            <p:fltVal val="0"/>
                                          </p:val>
                                        </p:tav>
                                        <p:tav tm="100000">
                                          <p:val>
                                            <p:strVal val="#ppt_w"/>
                                          </p:val>
                                        </p:tav>
                                      </p:tavLst>
                                    </p:anim>
                                    <p:anim calcmode="lin" valueType="num">
                                      <p:cBhvr>
                                        <p:cTn id="80" dur="1000" fill="hold"/>
                                        <p:tgtEl>
                                          <p:spTgt spid="71"/>
                                        </p:tgtEl>
                                        <p:attrNameLst>
                                          <p:attrName>ppt_h</p:attrName>
                                        </p:attrNameLst>
                                      </p:cBhvr>
                                      <p:tavLst>
                                        <p:tav tm="0">
                                          <p:val>
                                            <p:fltVal val="0"/>
                                          </p:val>
                                        </p:tav>
                                        <p:tav tm="100000">
                                          <p:val>
                                            <p:strVal val="#ppt_h"/>
                                          </p:val>
                                        </p:tav>
                                      </p:tavLst>
                                    </p:anim>
                                    <p:anim calcmode="lin" valueType="num">
                                      <p:cBhvr>
                                        <p:cTn id="81" dur="1000" fill="hold"/>
                                        <p:tgtEl>
                                          <p:spTgt spid="71"/>
                                        </p:tgtEl>
                                        <p:attrNameLst>
                                          <p:attrName>ppt_x</p:attrName>
                                        </p:attrNameLst>
                                      </p:cBhvr>
                                      <p:tavLst>
                                        <p:tav tm="0" fmla="#ppt_x+(cos(-2*pi*(1-$))*-#ppt_x-sin(-2*pi*(1-$))*(1-#ppt_y))*(1-$)">
                                          <p:val>
                                            <p:fltVal val="0"/>
                                          </p:val>
                                        </p:tav>
                                        <p:tav tm="100000">
                                          <p:val>
                                            <p:fltVal val="1"/>
                                          </p:val>
                                        </p:tav>
                                      </p:tavLst>
                                    </p:anim>
                                    <p:anim calcmode="lin" valueType="num">
                                      <p:cBhvr>
                                        <p:cTn id="82" dur="1000" fill="hold"/>
                                        <p:tgtEl>
                                          <p:spTgt spid="71"/>
                                        </p:tgtEl>
                                        <p:attrNameLst>
                                          <p:attrName>ppt_y</p:attrName>
                                        </p:attrNameLst>
                                      </p:cBhvr>
                                      <p:tavLst>
                                        <p:tav tm="0" fmla="#ppt_y+(sin(-2*pi*(1-$))*-#ppt_x+cos(-2*pi*(1-$))*(1-#ppt_y))*(1-$)">
                                          <p:val>
                                            <p:fltVal val="0"/>
                                          </p:val>
                                        </p:tav>
                                        <p:tav tm="100000">
                                          <p:val>
                                            <p:fltVal val="1"/>
                                          </p:val>
                                        </p:tav>
                                      </p:tavLst>
                                    </p:anim>
                                  </p:childTnLst>
                                </p:cTn>
                              </p:par>
                            </p:childTnLst>
                          </p:cTn>
                        </p:par>
                        <p:par>
                          <p:cTn id="83" fill="hold">
                            <p:stCondLst>
                              <p:cond delay="4299"/>
                            </p:stCondLst>
                            <p:childTnLst>
                              <p:par>
                                <p:cTn id="84" presetID="22" presetClass="entr" presetSubtype="2" fill="hold" grpId="0" nodeType="after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wipe(right)">
                                      <p:cBhvr>
                                        <p:cTn id="86" dur="500"/>
                                        <p:tgtEl>
                                          <p:spTgt spid="7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2"/>
                                        </p:tgtEl>
                                        <p:attrNameLst>
                                          <p:attrName>style.visibility</p:attrName>
                                        </p:attrNameLst>
                                      </p:cBhvr>
                                      <p:to>
                                        <p:strVal val="visible"/>
                                      </p:to>
                                    </p:set>
                                    <p:animEffect transition="in" filter="wipe(right)">
                                      <p:cBhvr>
                                        <p:cTn id="89" dur="750"/>
                                        <p:tgtEl>
                                          <p:spTgt spid="52"/>
                                        </p:tgtEl>
                                      </p:cBhvr>
                                    </p:animEffect>
                                  </p:childTnLst>
                                </p:cTn>
                              </p:par>
                            </p:childTnLst>
                          </p:cTn>
                        </p:par>
                        <p:par>
                          <p:cTn id="90" fill="hold">
                            <p:stCondLst>
                              <p:cond delay="4799"/>
                            </p:stCondLst>
                            <p:childTnLst>
                              <p:par>
                                <p:cTn id="91" presetID="53" presetClass="entr" presetSubtype="16" fill="hold" grpId="0" nodeType="afterEffect">
                                  <p:stCondLst>
                                    <p:cond delay="0"/>
                                  </p:stCondLst>
                                  <p:childTnLst>
                                    <p:set>
                                      <p:cBhvr>
                                        <p:cTn id="92" dur="1" fill="hold">
                                          <p:stCondLst>
                                            <p:cond delay="0"/>
                                          </p:stCondLst>
                                        </p:cTn>
                                        <p:tgtEl>
                                          <p:spTgt spid="53"/>
                                        </p:tgtEl>
                                        <p:attrNameLst>
                                          <p:attrName>style.visibility</p:attrName>
                                        </p:attrNameLst>
                                      </p:cBhvr>
                                      <p:to>
                                        <p:strVal val="visible"/>
                                      </p:to>
                                    </p:set>
                                    <p:anim calcmode="lin" valueType="num">
                                      <p:cBhvr>
                                        <p:cTn id="93" dur="500" fill="hold"/>
                                        <p:tgtEl>
                                          <p:spTgt spid="53"/>
                                        </p:tgtEl>
                                        <p:attrNameLst>
                                          <p:attrName>ppt_w</p:attrName>
                                        </p:attrNameLst>
                                      </p:cBhvr>
                                      <p:tavLst>
                                        <p:tav tm="0">
                                          <p:val>
                                            <p:fltVal val="0"/>
                                          </p:val>
                                        </p:tav>
                                        <p:tav tm="100000">
                                          <p:val>
                                            <p:strVal val="#ppt_w"/>
                                          </p:val>
                                        </p:tav>
                                      </p:tavLst>
                                    </p:anim>
                                    <p:anim calcmode="lin" valueType="num">
                                      <p:cBhvr>
                                        <p:cTn id="94" dur="500" fill="hold"/>
                                        <p:tgtEl>
                                          <p:spTgt spid="53"/>
                                        </p:tgtEl>
                                        <p:attrNameLst>
                                          <p:attrName>ppt_h</p:attrName>
                                        </p:attrNameLst>
                                      </p:cBhvr>
                                      <p:tavLst>
                                        <p:tav tm="0">
                                          <p:val>
                                            <p:fltVal val="0"/>
                                          </p:val>
                                        </p:tav>
                                        <p:tav tm="100000">
                                          <p:val>
                                            <p:strVal val="#ppt_h"/>
                                          </p:val>
                                        </p:tav>
                                      </p:tavLst>
                                    </p:anim>
                                    <p:animEffect transition="in" filter="fade">
                                      <p:cBhvr>
                                        <p:cTn id="95" dur="500"/>
                                        <p:tgtEl>
                                          <p:spTgt spid="53"/>
                                        </p:tgtEl>
                                      </p:cBhvr>
                                    </p:animEffect>
                                  </p:childTnLst>
                                </p:cTn>
                              </p:par>
                            </p:childTnLst>
                          </p:cTn>
                        </p:par>
                        <p:par>
                          <p:cTn id="96" fill="hold">
                            <p:stCondLst>
                              <p:cond delay="5299"/>
                            </p:stCondLst>
                            <p:childTnLst>
                              <p:par>
                                <p:cTn id="97" presetID="15" presetClass="entr" presetSubtype="0" fill="hold" nodeType="afterEffect">
                                  <p:stCondLst>
                                    <p:cond delay="0"/>
                                  </p:stCondLst>
                                  <p:childTnLst>
                                    <p:set>
                                      <p:cBhvr>
                                        <p:cTn id="98" dur="1" fill="hold">
                                          <p:stCondLst>
                                            <p:cond delay="0"/>
                                          </p:stCondLst>
                                        </p:cTn>
                                        <p:tgtEl>
                                          <p:spTgt spid="67"/>
                                        </p:tgtEl>
                                        <p:attrNameLst>
                                          <p:attrName>style.visibility</p:attrName>
                                        </p:attrNameLst>
                                      </p:cBhvr>
                                      <p:to>
                                        <p:strVal val="visible"/>
                                      </p:to>
                                    </p:set>
                                    <p:anim calcmode="lin" valueType="num">
                                      <p:cBhvr>
                                        <p:cTn id="99" dur="1000" fill="hold"/>
                                        <p:tgtEl>
                                          <p:spTgt spid="67"/>
                                        </p:tgtEl>
                                        <p:attrNameLst>
                                          <p:attrName>ppt_w</p:attrName>
                                        </p:attrNameLst>
                                      </p:cBhvr>
                                      <p:tavLst>
                                        <p:tav tm="0">
                                          <p:val>
                                            <p:fltVal val="0"/>
                                          </p:val>
                                        </p:tav>
                                        <p:tav tm="100000">
                                          <p:val>
                                            <p:strVal val="#ppt_w"/>
                                          </p:val>
                                        </p:tav>
                                      </p:tavLst>
                                    </p:anim>
                                    <p:anim calcmode="lin" valueType="num">
                                      <p:cBhvr>
                                        <p:cTn id="100" dur="1000" fill="hold"/>
                                        <p:tgtEl>
                                          <p:spTgt spid="67"/>
                                        </p:tgtEl>
                                        <p:attrNameLst>
                                          <p:attrName>ppt_h</p:attrName>
                                        </p:attrNameLst>
                                      </p:cBhvr>
                                      <p:tavLst>
                                        <p:tav tm="0">
                                          <p:val>
                                            <p:fltVal val="0"/>
                                          </p:val>
                                        </p:tav>
                                        <p:tav tm="100000">
                                          <p:val>
                                            <p:strVal val="#ppt_h"/>
                                          </p:val>
                                        </p:tav>
                                      </p:tavLst>
                                    </p:anim>
                                    <p:anim calcmode="lin" valueType="num">
                                      <p:cBhvr>
                                        <p:cTn id="101" dur="1000" fill="hold"/>
                                        <p:tgtEl>
                                          <p:spTgt spid="67"/>
                                        </p:tgtEl>
                                        <p:attrNameLst>
                                          <p:attrName>ppt_x</p:attrName>
                                        </p:attrNameLst>
                                      </p:cBhvr>
                                      <p:tavLst>
                                        <p:tav tm="0" fmla="#ppt_x+(cos(-2*pi*(1-$))*-#ppt_x-sin(-2*pi*(1-$))*(1-#ppt_y))*(1-$)">
                                          <p:val>
                                            <p:fltVal val="0"/>
                                          </p:val>
                                        </p:tav>
                                        <p:tav tm="100000">
                                          <p:val>
                                            <p:fltVal val="1"/>
                                          </p:val>
                                        </p:tav>
                                      </p:tavLst>
                                    </p:anim>
                                    <p:anim calcmode="lin" valueType="num">
                                      <p:cBhvr>
                                        <p:cTn id="102" dur="1000" fill="hold"/>
                                        <p:tgtEl>
                                          <p:spTgt spid="67"/>
                                        </p:tgtEl>
                                        <p:attrNameLst>
                                          <p:attrName>ppt_y</p:attrName>
                                        </p:attrNameLst>
                                      </p:cBhvr>
                                      <p:tavLst>
                                        <p:tav tm="0" fmla="#ppt_y+(sin(-2*pi*(1-$))*-#ppt_x+cos(-2*pi*(1-$))*(1-#ppt_y))*(1-$)">
                                          <p:val>
                                            <p:fltVal val="0"/>
                                          </p:val>
                                        </p:tav>
                                        <p:tav tm="100000">
                                          <p:val>
                                            <p:fltVal val="1"/>
                                          </p:val>
                                        </p:tav>
                                      </p:tavLst>
                                    </p:anim>
                                  </p:childTnLst>
                                </p:cTn>
                              </p:par>
                            </p:childTnLst>
                          </p:cTn>
                        </p:par>
                        <p:par>
                          <p:cTn id="103" fill="hold">
                            <p:stCondLst>
                              <p:cond delay="6299"/>
                            </p:stCondLst>
                            <p:childTnLst>
                              <p:par>
                                <p:cTn id="104" presetID="22" presetClass="entr" presetSubtype="2" fill="hold" grpId="0" nodeType="afterEffect">
                                  <p:stCondLst>
                                    <p:cond delay="0"/>
                                  </p:stCondLst>
                                  <p:childTnLst>
                                    <p:set>
                                      <p:cBhvr>
                                        <p:cTn id="105" dur="1" fill="hold">
                                          <p:stCondLst>
                                            <p:cond delay="0"/>
                                          </p:stCondLst>
                                        </p:cTn>
                                        <p:tgtEl>
                                          <p:spTgt spid="70"/>
                                        </p:tgtEl>
                                        <p:attrNameLst>
                                          <p:attrName>style.visibility</p:attrName>
                                        </p:attrNameLst>
                                      </p:cBhvr>
                                      <p:to>
                                        <p:strVal val="visible"/>
                                      </p:to>
                                    </p:set>
                                    <p:animEffect transition="in" filter="wipe(right)">
                                      <p:cBhvr>
                                        <p:cTn id="106" dur="500"/>
                                        <p:tgtEl>
                                          <p:spTgt spid="70"/>
                                        </p:tgtEl>
                                      </p:cBhvr>
                                    </p:animEffect>
                                  </p:childTnLst>
                                </p:cTn>
                              </p:par>
                              <p:par>
                                <p:cTn id="107" presetID="22" presetClass="entr" presetSubtype="2" fill="hold" grpId="0" nodeType="withEffect">
                                  <p:stCondLst>
                                    <p:cond delay="0"/>
                                  </p:stCondLst>
                                  <p:childTnLst>
                                    <p:set>
                                      <p:cBhvr>
                                        <p:cTn id="108" dur="1" fill="hold">
                                          <p:stCondLst>
                                            <p:cond delay="0"/>
                                          </p:stCondLst>
                                        </p:cTn>
                                        <p:tgtEl>
                                          <p:spTgt spid="55"/>
                                        </p:tgtEl>
                                        <p:attrNameLst>
                                          <p:attrName>style.visibility</p:attrName>
                                        </p:attrNameLst>
                                      </p:cBhvr>
                                      <p:to>
                                        <p:strVal val="visible"/>
                                      </p:to>
                                    </p:set>
                                    <p:animEffect transition="in" filter="wipe(right)">
                                      <p:cBhvr>
                                        <p:cTn id="109" dur="75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5" grpId="0" animBg="1"/>
      <p:bldP spid="49" grpId="0" animBg="1"/>
      <p:bldP spid="53" grpId="0" animBg="1"/>
      <p:bldP spid="44" grpId="0"/>
      <p:bldP spid="48" grpId="0"/>
      <p:bldP spid="52" grpId="0"/>
      <p:bldP spid="55" grpId="0"/>
      <p:bldP spid="62" grpId="0"/>
      <p:bldP spid="66" grpId="0"/>
      <p:bldP spid="70" grpId="0"/>
      <p:bldP spid="74" grpId="0"/>
      <p:bldP spid="28" grpId="0"/>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628568" y="2500313"/>
            <a:ext cx="2448272" cy="2375693"/>
          </a:xfrm>
          <a:prstGeom prst="roundRect">
            <a:avLst/>
          </a:prstGeom>
          <a:noFill/>
          <a:ln w="12700" cap="flat" cmpd="sng" algn="ctr">
            <a:solidFill>
              <a:srgbClr val="1B4C98"/>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nvGrpSpPr>
          <p:cNvPr id="7" name="组合 6"/>
          <p:cNvGrpSpPr/>
          <p:nvPr/>
        </p:nvGrpSpPr>
        <p:grpSpPr>
          <a:xfrm>
            <a:off x="1108334" y="1368431"/>
            <a:ext cx="1447442" cy="1447442"/>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9" name="椭圆 8"/>
            <p:cNvSpPr/>
            <p:nvPr/>
          </p:nvSpPr>
          <p:spPr>
            <a:xfrm>
              <a:off x="392112" y="760412"/>
              <a:ext cx="3825874" cy="3825874"/>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sp>
        <p:nvSpPr>
          <p:cNvPr id="10" name="椭圆 9"/>
          <p:cNvSpPr/>
          <p:nvPr/>
        </p:nvSpPr>
        <p:spPr>
          <a:xfrm>
            <a:off x="2212421" y="2313658"/>
            <a:ext cx="373310" cy="373310"/>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rPr>
              <a:t>1</a:t>
            </a: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endParaRPr>
          </a:p>
        </p:txBody>
      </p:sp>
      <p:sp>
        <p:nvSpPr>
          <p:cNvPr id="11" name="矩形 10"/>
          <p:cNvSpPr/>
          <p:nvPr/>
        </p:nvSpPr>
        <p:spPr>
          <a:xfrm>
            <a:off x="1508889" y="1863080"/>
            <a:ext cx="646331"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rPr>
              <a:t>成绩</a:t>
            </a:r>
            <a:endPar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2" name="圆角矩形 11"/>
          <p:cNvSpPr/>
          <p:nvPr/>
        </p:nvSpPr>
        <p:spPr>
          <a:xfrm>
            <a:off x="5580112" y="2469701"/>
            <a:ext cx="2448272" cy="2375693"/>
          </a:xfrm>
          <a:prstGeom prst="roundRect">
            <a:avLst/>
          </a:prstGeom>
          <a:noFill/>
          <a:ln w="12700" cap="flat" cmpd="sng" algn="ctr">
            <a:solidFill>
              <a:srgbClr val="1B4C98"/>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nvGrpSpPr>
          <p:cNvPr id="14" name="组合 13"/>
          <p:cNvGrpSpPr/>
          <p:nvPr/>
        </p:nvGrpSpPr>
        <p:grpSpPr>
          <a:xfrm>
            <a:off x="6080527" y="1381729"/>
            <a:ext cx="1447442" cy="1447442"/>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16" name="椭圆 15"/>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sp>
        <p:nvSpPr>
          <p:cNvPr id="17" name="椭圆 16"/>
          <p:cNvSpPr/>
          <p:nvPr/>
        </p:nvSpPr>
        <p:spPr>
          <a:xfrm>
            <a:off x="7237772" y="2283047"/>
            <a:ext cx="373310" cy="373310"/>
          </a:xfrm>
          <a:prstGeom prst="ellipse">
            <a:avLst/>
          </a:prstGeom>
          <a:solidFill>
            <a:srgbClr val="1B4C98"/>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rPr>
              <a:t>2</a:t>
            </a: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endParaRPr>
          </a:p>
        </p:txBody>
      </p:sp>
      <p:sp>
        <p:nvSpPr>
          <p:cNvPr id="18" name="矩形 17"/>
          <p:cNvSpPr/>
          <p:nvPr/>
        </p:nvSpPr>
        <p:spPr>
          <a:xfrm>
            <a:off x="6481082" y="1902242"/>
            <a:ext cx="646331"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rPr>
              <a:t>经验</a:t>
            </a:r>
            <a:endPar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9" name="TextBox 18"/>
          <p:cNvSpPr txBox="1"/>
          <p:nvPr/>
        </p:nvSpPr>
        <p:spPr>
          <a:xfrm>
            <a:off x="892717" y="3045794"/>
            <a:ext cx="1944216" cy="1600438"/>
          </a:xfrm>
          <a:prstGeom prst="rect">
            <a:avLst/>
          </a:prstGeom>
          <a:noFill/>
        </p:spPr>
        <p:txBody>
          <a:bodyPr wrap="square" lIns="0" tIns="0" rIns="0" bIns="0"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3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       点击输入简要文字内容，文字内容需概括精炼，不用多余的文字修饰。</a:t>
            </a:r>
            <a:endParaRPr kumimoji="0" lang="zh-CN" altLang="en-US" sz="1600" b="1" i="0" u="none" strike="noStrike" kern="0" cap="none" spc="0" normalizeH="0" baseline="0" noProof="0" dirty="0">
              <a:ln>
                <a:noFill/>
              </a:ln>
              <a:solidFill>
                <a:srgbClr val="F79646"/>
              </a:solidFill>
              <a:effectLst/>
              <a:uLnTx/>
              <a:uFillTx/>
              <a:latin typeface="微软雅黑" panose="020B0503020204020204" pitchFamily="34" charset="-122"/>
              <a:ea typeface="微软雅黑" panose="020B0503020204020204" pitchFamily="34" charset="-122"/>
            </a:endParaRPr>
          </a:p>
        </p:txBody>
      </p:sp>
      <p:sp>
        <p:nvSpPr>
          <p:cNvPr id="20" name="TextBox 19"/>
          <p:cNvSpPr txBox="1"/>
          <p:nvPr/>
        </p:nvSpPr>
        <p:spPr>
          <a:xfrm>
            <a:off x="5832140" y="3009539"/>
            <a:ext cx="1944216" cy="1600438"/>
          </a:xfrm>
          <a:prstGeom prst="rect">
            <a:avLst/>
          </a:prstGeom>
          <a:noFill/>
        </p:spPr>
        <p:txBody>
          <a:bodyPr wrap="square" lIns="0" tIns="0" rIns="0" bIns="0"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3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       点击输入简要文字内容，文字内容需概括精炼，不用多余的文字修饰。</a:t>
            </a:r>
            <a:endParaRPr kumimoji="0" lang="zh-CN" altLang="en-US" sz="1600" b="1" i="0" u="none" strike="noStrike" kern="0" cap="none" spc="0" normalizeH="0" baseline="0" noProof="0" dirty="0">
              <a:ln>
                <a:noFill/>
              </a:ln>
              <a:solidFill>
                <a:srgbClr val="F79646"/>
              </a:solidFill>
              <a:effectLst/>
              <a:uLnTx/>
              <a:uFillTx/>
              <a:latin typeface="微软雅黑" panose="020B0503020204020204" pitchFamily="34" charset="-122"/>
              <a:ea typeface="微软雅黑" panose="020B0503020204020204" pitchFamily="34" charset="-122"/>
            </a:endParaRPr>
          </a:p>
        </p:txBody>
      </p:sp>
      <p:sp>
        <p:nvSpPr>
          <p:cNvPr id="21" name="Freeform 27"/>
          <p:cNvSpPr>
            <a:spLocks noChangeAspect="1"/>
          </p:cNvSpPr>
          <p:nvPr/>
        </p:nvSpPr>
        <p:spPr bwMode="auto">
          <a:xfrm>
            <a:off x="4505146" y="1475311"/>
            <a:ext cx="966319" cy="2952328"/>
          </a:xfrm>
          <a:custGeom>
            <a:avLst/>
            <a:gdLst>
              <a:gd name="T0" fmla="*/ 88 w 1065"/>
              <a:gd name="T1" fmla="*/ 1758 h 3258"/>
              <a:gd name="T2" fmla="*/ 201 w 1065"/>
              <a:gd name="T3" fmla="*/ 1774 h 3258"/>
              <a:gd name="T4" fmla="*/ 186 w 1065"/>
              <a:gd name="T5" fmla="*/ 2117 h 3258"/>
              <a:gd name="T6" fmla="*/ 174 w 1065"/>
              <a:gd name="T7" fmla="*/ 2406 h 3258"/>
              <a:gd name="T8" fmla="*/ 167 w 1065"/>
              <a:gd name="T9" fmla="*/ 3007 h 3258"/>
              <a:gd name="T10" fmla="*/ 221 w 1065"/>
              <a:gd name="T11" fmla="*/ 3116 h 3258"/>
              <a:gd name="T12" fmla="*/ 216 w 1065"/>
              <a:gd name="T13" fmla="*/ 3183 h 3258"/>
              <a:gd name="T14" fmla="*/ 380 w 1065"/>
              <a:gd name="T15" fmla="*/ 3099 h 3258"/>
              <a:gd name="T16" fmla="*/ 422 w 1065"/>
              <a:gd name="T17" fmla="*/ 2957 h 3258"/>
              <a:gd name="T18" fmla="*/ 392 w 1065"/>
              <a:gd name="T19" fmla="*/ 2738 h 3258"/>
              <a:gd name="T20" fmla="*/ 377 w 1065"/>
              <a:gd name="T21" fmla="*/ 2375 h 3258"/>
              <a:gd name="T22" fmla="*/ 498 w 1065"/>
              <a:gd name="T23" fmla="*/ 1950 h 3258"/>
              <a:gd name="T24" fmla="*/ 569 w 1065"/>
              <a:gd name="T25" fmla="*/ 2566 h 3258"/>
              <a:gd name="T26" fmla="*/ 558 w 1065"/>
              <a:gd name="T27" fmla="*/ 2921 h 3258"/>
              <a:gd name="T28" fmla="*/ 584 w 1065"/>
              <a:gd name="T29" fmla="*/ 3105 h 3258"/>
              <a:gd name="T30" fmla="*/ 712 w 1065"/>
              <a:gd name="T31" fmla="*/ 3113 h 3258"/>
              <a:gd name="T32" fmla="*/ 1062 w 1065"/>
              <a:gd name="T33" fmla="*/ 3113 h 3258"/>
              <a:gd name="T34" fmla="*/ 832 w 1065"/>
              <a:gd name="T35" fmla="*/ 2941 h 3258"/>
              <a:gd name="T36" fmla="*/ 855 w 1065"/>
              <a:gd name="T37" fmla="*/ 1626 h 3258"/>
              <a:gd name="T38" fmla="*/ 889 w 1065"/>
              <a:gd name="T39" fmla="*/ 1305 h 3258"/>
              <a:gd name="T40" fmla="*/ 866 w 1065"/>
              <a:gd name="T41" fmla="*/ 1161 h 3258"/>
              <a:gd name="T42" fmla="*/ 847 w 1065"/>
              <a:gd name="T43" fmla="*/ 1063 h 3258"/>
              <a:gd name="T44" fmla="*/ 859 w 1065"/>
              <a:gd name="T45" fmla="*/ 853 h 3258"/>
              <a:gd name="T46" fmla="*/ 626 w 1065"/>
              <a:gd name="T47" fmla="*/ 505 h 3258"/>
              <a:gd name="T48" fmla="*/ 651 w 1065"/>
              <a:gd name="T49" fmla="*/ 352 h 3258"/>
              <a:gd name="T50" fmla="*/ 684 w 1065"/>
              <a:gd name="T51" fmla="*/ 264 h 3258"/>
              <a:gd name="T52" fmla="*/ 668 w 1065"/>
              <a:gd name="T53" fmla="*/ 115 h 3258"/>
              <a:gd name="T54" fmla="*/ 595 w 1065"/>
              <a:gd name="T55" fmla="*/ 41 h 3258"/>
              <a:gd name="T56" fmla="*/ 385 w 1065"/>
              <a:gd name="T57" fmla="*/ 105 h 3258"/>
              <a:gd name="T58" fmla="*/ 383 w 1065"/>
              <a:gd name="T59" fmla="*/ 110 h 3258"/>
              <a:gd name="T60" fmla="*/ 380 w 1065"/>
              <a:gd name="T61" fmla="*/ 219 h 3258"/>
              <a:gd name="T62" fmla="*/ 381 w 1065"/>
              <a:gd name="T63" fmla="*/ 245 h 3258"/>
              <a:gd name="T64" fmla="*/ 385 w 1065"/>
              <a:gd name="T65" fmla="*/ 334 h 3258"/>
              <a:gd name="T66" fmla="*/ 407 w 1065"/>
              <a:gd name="T67" fmla="*/ 334 h 3258"/>
              <a:gd name="T68" fmla="*/ 332 w 1065"/>
              <a:gd name="T69" fmla="*/ 497 h 3258"/>
              <a:gd name="T70" fmla="*/ 62 w 1065"/>
              <a:gd name="T71" fmla="*/ 689 h 3258"/>
              <a:gd name="T72" fmla="*/ 24 w 1065"/>
              <a:gd name="T73" fmla="*/ 1060 h 3258"/>
              <a:gd name="T74" fmla="*/ 24 w 1065"/>
              <a:gd name="T75" fmla="*/ 1305 h 3258"/>
              <a:gd name="T76" fmla="*/ 99 w 1065"/>
              <a:gd name="T77" fmla="*/ 1493 h 3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5" h="3258">
                <a:moveTo>
                  <a:pt x="9" y="1727"/>
                </a:moveTo>
                <a:cubicBezTo>
                  <a:pt x="17" y="1764"/>
                  <a:pt x="57" y="1749"/>
                  <a:pt x="88" y="1758"/>
                </a:cubicBezTo>
                <a:cubicBezTo>
                  <a:pt x="121" y="1768"/>
                  <a:pt x="139" y="1805"/>
                  <a:pt x="178" y="1793"/>
                </a:cubicBezTo>
                <a:cubicBezTo>
                  <a:pt x="190" y="1790"/>
                  <a:pt x="189" y="1782"/>
                  <a:pt x="201" y="1774"/>
                </a:cubicBezTo>
                <a:cubicBezTo>
                  <a:pt x="191" y="1841"/>
                  <a:pt x="206" y="1913"/>
                  <a:pt x="204" y="1989"/>
                </a:cubicBezTo>
                <a:cubicBezTo>
                  <a:pt x="204" y="2030"/>
                  <a:pt x="188" y="2074"/>
                  <a:pt x="186" y="2117"/>
                </a:cubicBezTo>
                <a:cubicBezTo>
                  <a:pt x="183" y="2162"/>
                  <a:pt x="191" y="2214"/>
                  <a:pt x="189" y="2254"/>
                </a:cubicBezTo>
                <a:cubicBezTo>
                  <a:pt x="187" y="2304"/>
                  <a:pt x="177" y="2355"/>
                  <a:pt x="174" y="2406"/>
                </a:cubicBezTo>
                <a:cubicBezTo>
                  <a:pt x="166" y="2599"/>
                  <a:pt x="159" y="2789"/>
                  <a:pt x="201" y="2960"/>
                </a:cubicBezTo>
                <a:cubicBezTo>
                  <a:pt x="195" y="2985"/>
                  <a:pt x="167" y="2985"/>
                  <a:pt x="167" y="3007"/>
                </a:cubicBezTo>
                <a:cubicBezTo>
                  <a:pt x="166" y="3035"/>
                  <a:pt x="205" y="3047"/>
                  <a:pt x="224" y="3070"/>
                </a:cubicBezTo>
                <a:cubicBezTo>
                  <a:pt x="220" y="3084"/>
                  <a:pt x="221" y="3098"/>
                  <a:pt x="221" y="3116"/>
                </a:cubicBezTo>
                <a:cubicBezTo>
                  <a:pt x="221" y="3131"/>
                  <a:pt x="219" y="3147"/>
                  <a:pt x="223" y="3160"/>
                </a:cubicBezTo>
                <a:cubicBezTo>
                  <a:pt x="220" y="3165"/>
                  <a:pt x="216" y="3169"/>
                  <a:pt x="216" y="3183"/>
                </a:cubicBezTo>
                <a:cubicBezTo>
                  <a:pt x="235" y="3223"/>
                  <a:pt x="350" y="3258"/>
                  <a:pt x="385" y="3216"/>
                </a:cubicBezTo>
                <a:cubicBezTo>
                  <a:pt x="420" y="3187"/>
                  <a:pt x="380" y="3137"/>
                  <a:pt x="380" y="3099"/>
                </a:cubicBezTo>
                <a:cubicBezTo>
                  <a:pt x="380" y="3061"/>
                  <a:pt x="372" y="3054"/>
                  <a:pt x="385" y="3036"/>
                </a:cubicBezTo>
                <a:cubicBezTo>
                  <a:pt x="396" y="3011"/>
                  <a:pt x="412" y="2987"/>
                  <a:pt x="422" y="2957"/>
                </a:cubicBezTo>
                <a:cubicBezTo>
                  <a:pt x="418" y="2939"/>
                  <a:pt x="405" y="2930"/>
                  <a:pt x="396" y="2918"/>
                </a:cubicBezTo>
                <a:cubicBezTo>
                  <a:pt x="389" y="2855"/>
                  <a:pt x="407" y="2799"/>
                  <a:pt x="392" y="2738"/>
                </a:cubicBezTo>
                <a:cubicBezTo>
                  <a:pt x="382" y="2694"/>
                  <a:pt x="351" y="2653"/>
                  <a:pt x="347" y="2613"/>
                </a:cubicBezTo>
                <a:cubicBezTo>
                  <a:pt x="341" y="2539"/>
                  <a:pt x="365" y="2439"/>
                  <a:pt x="377" y="2375"/>
                </a:cubicBezTo>
                <a:cubicBezTo>
                  <a:pt x="396" y="2278"/>
                  <a:pt x="417" y="2187"/>
                  <a:pt x="441" y="2102"/>
                </a:cubicBezTo>
                <a:cubicBezTo>
                  <a:pt x="457" y="2048"/>
                  <a:pt x="474" y="1997"/>
                  <a:pt x="498" y="1950"/>
                </a:cubicBezTo>
                <a:cubicBezTo>
                  <a:pt x="547" y="2048"/>
                  <a:pt x="524" y="2221"/>
                  <a:pt x="577" y="2316"/>
                </a:cubicBezTo>
                <a:cubicBezTo>
                  <a:pt x="567" y="2398"/>
                  <a:pt x="568" y="2480"/>
                  <a:pt x="569" y="2566"/>
                </a:cubicBezTo>
                <a:cubicBezTo>
                  <a:pt x="570" y="2648"/>
                  <a:pt x="598" y="2732"/>
                  <a:pt x="592" y="2804"/>
                </a:cubicBezTo>
                <a:cubicBezTo>
                  <a:pt x="588" y="2847"/>
                  <a:pt x="555" y="2880"/>
                  <a:pt x="558" y="2921"/>
                </a:cubicBezTo>
                <a:cubicBezTo>
                  <a:pt x="571" y="2937"/>
                  <a:pt x="583" y="2955"/>
                  <a:pt x="599" y="2968"/>
                </a:cubicBezTo>
                <a:cubicBezTo>
                  <a:pt x="583" y="3009"/>
                  <a:pt x="585" y="3055"/>
                  <a:pt x="584" y="3105"/>
                </a:cubicBezTo>
                <a:cubicBezTo>
                  <a:pt x="613" y="3122"/>
                  <a:pt x="660" y="3120"/>
                  <a:pt x="701" y="3124"/>
                </a:cubicBezTo>
                <a:cubicBezTo>
                  <a:pt x="711" y="3127"/>
                  <a:pt x="708" y="3116"/>
                  <a:pt x="712" y="3113"/>
                </a:cubicBezTo>
                <a:cubicBezTo>
                  <a:pt x="800" y="3134"/>
                  <a:pt x="987" y="3200"/>
                  <a:pt x="1065" y="3132"/>
                </a:cubicBezTo>
                <a:cubicBezTo>
                  <a:pt x="1062" y="3128"/>
                  <a:pt x="1061" y="3122"/>
                  <a:pt x="1062" y="3113"/>
                </a:cubicBezTo>
                <a:cubicBezTo>
                  <a:pt x="945" y="3089"/>
                  <a:pt x="866" y="3046"/>
                  <a:pt x="810" y="2957"/>
                </a:cubicBezTo>
                <a:cubicBezTo>
                  <a:pt x="816" y="2950"/>
                  <a:pt x="824" y="2945"/>
                  <a:pt x="832" y="2941"/>
                </a:cubicBezTo>
                <a:cubicBezTo>
                  <a:pt x="850" y="2772"/>
                  <a:pt x="806" y="2560"/>
                  <a:pt x="817" y="2383"/>
                </a:cubicBezTo>
                <a:cubicBezTo>
                  <a:pt x="832" y="2134"/>
                  <a:pt x="874" y="1888"/>
                  <a:pt x="855" y="1626"/>
                </a:cubicBezTo>
                <a:cubicBezTo>
                  <a:pt x="858" y="1616"/>
                  <a:pt x="870" y="1616"/>
                  <a:pt x="877" y="1610"/>
                </a:cubicBezTo>
                <a:cubicBezTo>
                  <a:pt x="895" y="1499"/>
                  <a:pt x="873" y="1405"/>
                  <a:pt x="889" y="1305"/>
                </a:cubicBezTo>
                <a:cubicBezTo>
                  <a:pt x="887" y="1290"/>
                  <a:pt x="873" y="1287"/>
                  <a:pt x="866" y="1278"/>
                </a:cubicBezTo>
                <a:cubicBezTo>
                  <a:pt x="877" y="1239"/>
                  <a:pt x="866" y="1200"/>
                  <a:pt x="866" y="1161"/>
                </a:cubicBezTo>
                <a:cubicBezTo>
                  <a:pt x="866" y="1142"/>
                  <a:pt x="878" y="1126"/>
                  <a:pt x="874" y="1106"/>
                </a:cubicBezTo>
                <a:cubicBezTo>
                  <a:pt x="871" y="1090"/>
                  <a:pt x="850" y="1079"/>
                  <a:pt x="847" y="1063"/>
                </a:cubicBezTo>
                <a:cubicBezTo>
                  <a:pt x="843" y="1038"/>
                  <a:pt x="858" y="943"/>
                  <a:pt x="862" y="903"/>
                </a:cubicBezTo>
                <a:cubicBezTo>
                  <a:pt x="864" y="887"/>
                  <a:pt x="860" y="871"/>
                  <a:pt x="859" y="853"/>
                </a:cubicBezTo>
                <a:cubicBezTo>
                  <a:pt x="851" y="747"/>
                  <a:pt x="844" y="633"/>
                  <a:pt x="806" y="579"/>
                </a:cubicBezTo>
                <a:cubicBezTo>
                  <a:pt x="726" y="532"/>
                  <a:pt x="627" y="515"/>
                  <a:pt x="626" y="505"/>
                </a:cubicBezTo>
                <a:cubicBezTo>
                  <a:pt x="621" y="486"/>
                  <a:pt x="621" y="462"/>
                  <a:pt x="621" y="425"/>
                </a:cubicBezTo>
                <a:cubicBezTo>
                  <a:pt x="621" y="405"/>
                  <a:pt x="641" y="405"/>
                  <a:pt x="651" y="352"/>
                </a:cubicBezTo>
                <a:cubicBezTo>
                  <a:pt x="654" y="344"/>
                  <a:pt x="662" y="335"/>
                  <a:pt x="666" y="324"/>
                </a:cubicBezTo>
                <a:cubicBezTo>
                  <a:pt x="674" y="303"/>
                  <a:pt x="680" y="277"/>
                  <a:pt x="684" y="264"/>
                </a:cubicBezTo>
                <a:cubicBezTo>
                  <a:pt x="699" y="207"/>
                  <a:pt x="666" y="245"/>
                  <a:pt x="673" y="199"/>
                </a:cubicBezTo>
                <a:cubicBezTo>
                  <a:pt x="673" y="160"/>
                  <a:pt x="676" y="171"/>
                  <a:pt x="668" y="115"/>
                </a:cubicBezTo>
                <a:cubicBezTo>
                  <a:pt x="649" y="104"/>
                  <a:pt x="654" y="44"/>
                  <a:pt x="595" y="44"/>
                </a:cubicBezTo>
                <a:cubicBezTo>
                  <a:pt x="594" y="44"/>
                  <a:pt x="595" y="42"/>
                  <a:pt x="595" y="41"/>
                </a:cubicBezTo>
                <a:cubicBezTo>
                  <a:pt x="525" y="0"/>
                  <a:pt x="428" y="36"/>
                  <a:pt x="392" y="93"/>
                </a:cubicBezTo>
                <a:cubicBezTo>
                  <a:pt x="389" y="97"/>
                  <a:pt x="387" y="101"/>
                  <a:pt x="385" y="105"/>
                </a:cubicBezTo>
                <a:cubicBezTo>
                  <a:pt x="385" y="106"/>
                  <a:pt x="384" y="107"/>
                  <a:pt x="384" y="108"/>
                </a:cubicBezTo>
                <a:cubicBezTo>
                  <a:pt x="383" y="109"/>
                  <a:pt x="383" y="110"/>
                  <a:pt x="383" y="110"/>
                </a:cubicBezTo>
                <a:cubicBezTo>
                  <a:pt x="379" y="121"/>
                  <a:pt x="377" y="131"/>
                  <a:pt x="377" y="142"/>
                </a:cubicBezTo>
                <a:cubicBezTo>
                  <a:pt x="377" y="183"/>
                  <a:pt x="378" y="206"/>
                  <a:pt x="380" y="219"/>
                </a:cubicBezTo>
                <a:cubicBezTo>
                  <a:pt x="380" y="225"/>
                  <a:pt x="382" y="236"/>
                  <a:pt x="382" y="238"/>
                </a:cubicBezTo>
                <a:cubicBezTo>
                  <a:pt x="381" y="240"/>
                  <a:pt x="381" y="243"/>
                  <a:pt x="381" y="245"/>
                </a:cubicBezTo>
                <a:cubicBezTo>
                  <a:pt x="375" y="242"/>
                  <a:pt x="380" y="227"/>
                  <a:pt x="366" y="232"/>
                </a:cubicBezTo>
                <a:cubicBezTo>
                  <a:pt x="352" y="235"/>
                  <a:pt x="374" y="300"/>
                  <a:pt x="385" y="334"/>
                </a:cubicBezTo>
                <a:cubicBezTo>
                  <a:pt x="396" y="337"/>
                  <a:pt x="396" y="337"/>
                  <a:pt x="407" y="334"/>
                </a:cubicBezTo>
                <a:cubicBezTo>
                  <a:pt x="407" y="334"/>
                  <a:pt x="407" y="334"/>
                  <a:pt x="407" y="334"/>
                </a:cubicBezTo>
                <a:cubicBezTo>
                  <a:pt x="407" y="366"/>
                  <a:pt x="406" y="400"/>
                  <a:pt x="415" y="423"/>
                </a:cubicBezTo>
                <a:cubicBezTo>
                  <a:pt x="392" y="438"/>
                  <a:pt x="361" y="475"/>
                  <a:pt x="332" y="497"/>
                </a:cubicBezTo>
                <a:cubicBezTo>
                  <a:pt x="247" y="508"/>
                  <a:pt x="190" y="548"/>
                  <a:pt x="110" y="564"/>
                </a:cubicBezTo>
                <a:cubicBezTo>
                  <a:pt x="79" y="591"/>
                  <a:pt x="77" y="641"/>
                  <a:pt x="62" y="689"/>
                </a:cubicBezTo>
                <a:cubicBezTo>
                  <a:pt x="57" y="701"/>
                  <a:pt x="47" y="711"/>
                  <a:pt x="43" y="724"/>
                </a:cubicBezTo>
                <a:cubicBezTo>
                  <a:pt x="16" y="814"/>
                  <a:pt x="34" y="954"/>
                  <a:pt x="24" y="1060"/>
                </a:cubicBezTo>
                <a:cubicBezTo>
                  <a:pt x="19" y="1107"/>
                  <a:pt x="0" y="1150"/>
                  <a:pt x="24" y="1192"/>
                </a:cubicBezTo>
                <a:cubicBezTo>
                  <a:pt x="19" y="1214"/>
                  <a:pt x="11" y="1279"/>
                  <a:pt x="24" y="1305"/>
                </a:cubicBezTo>
                <a:cubicBezTo>
                  <a:pt x="35" y="1328"/>
                  <a:pt x="59" y="1347"/>
                  <a:pt x="69" y="1372"/>
                </a:cubicBezTo>
                <a:cubicBezTo>
                  <a:pt x="85" y="1411"/>
                  <a:pt x="79" y="1454"/>
                  <a:pt x="99" y="1493"/>
                </a:cubicBezTo>
                <a:cubicBezTo>
                  <a:pt x="66" y="1567"/>
                  <a:pt x="38" y="1648"/>
                  <a:pt x="9" y="1727"/>
                </a:cubicBezTo>
                <a:close/>
              </a:path>
            </a:pathLst>
          </a:custGeom>
          <a:solidFill>
            <a:sysClr val="windowText" lastClr="000000">
              <a:lumMod val="75000"/>
              <a:lumOff val="25000"/>
            </a:sysClr>
          </a:solidFill>
          <a:ln>
            <a:noFill/>
          </a:ln>
          <a:effectLst>
            <a:innerShdw blurRad="38100" dist="25400" dir="18900000">
              <a:prstClr val="black">
                <a:alpha val="50000"/>
              </a:prstClr>
            </a:inn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2" name="Freeform 5"/>
          <p:cNvSpPr/>
          <p:nvPr/>
        </p:nvSpPr>
        <p:spPr bwMode="auto">
          <a:xfrm>
            <a:off x="3368790" y="1600767"/>
            <a:ext cx="675632" cy="2731280"/>
          </a:xfrm>
          <a:custGeom>
            <a:avLst/>
            <a:gdLst>
              <a:gd name="T0" fmla="*/ 669 w 744"/>
              <a:gd name="T1" fmla="*/ 475 h 3015"/>
              <a:gd name="T2" fmla="*/ 617 w 744"/>
              <a:gd name="T3" fmla="*/ 421 h 3015"/>
              <a:gd name="T4" fmla="*/ 557 w 744"/>
              <a:gd name="T5" fmla="*/ 410 h 3015"/>
              <a:gd name="T6" fmla="*/ 559 w 744"/>
              <a:gd name="T7" fmla="*/ 398 h 3015"/>
              <a:gd name="T8" fmla="*/ 573 w 744"/>
              <a:gd name="T9" fmla="*/ 405 h 3015"/>
              <a:gd name="T10" fmla="*/ 596 w 744"/>
              <a:gd name="T11" fmla="*/ 388 h 3015"/>
              <a:gd name="T12" fmla="*/ 617 w 744"/>
              <a:gd name="T13" fmla="*/ 375 h 3015"/>
              <a:gd name="T14" fmla="*/ 631 w 744"/>
              <a:gd name="T15" fmla="*/ 329 h 3015"/>
              <a:gd name="T16" fmla="*/ 644 w 744"/>
              <a:gd name="T17" fmla="*/ 295 h 3015"/>
              <a:gd name="T18" fmla="*/ 648 w 744"/>
              <a:gd name="T19" fmla="*/ 260 h 3015"/>
              <a:gd name="T20" fmla="*/ 643 w 744"/>
              <a:gd name="T21" fmla="*/ 258 h 3015"/>
              <a:gd name="T22" fmla="*/ 637 w 744"/>
              <a:gd name="T23" fmla="*/ 254 h 3015"/>
              <a:gd name="T24" fmla="*/ 638 w 744"/>
              <a:gd name="T25" fmla="*/ 236 h 3015"/>
              <a:gd name="T26" fmla="*/ 653 w 744"/>
              <a:gd name="T27" fmla="*/ 247 h 3015"/>
              <a:gd name="T28" fmla="*/ 660 w 744"/>
              <a:gd name="T29" fmla="*/ 255 h 3015"/>
              <a:gd name="T30" fmla="*/ 634 w 744"/>
              <a:gd name="T31" fmla="*/ 211 h 3015"/>
              <a:gd name="T32" fmla="*/ 640 w 744"/>
              <a:gd name="T33" fmla="*/ 155 h 3015"/>
              <a:gd name="T34" fmla="*/ 611 w 744"/>
              <a:gd name="T35" fmla="*/ 89 h 3015"/>
              <a:gd name="T36" fmla="*/ 569 w 744"/>
              <a:gd name="T37" fmla="*/ 44 h 3015"/>
              <a:gd name="T38" fmla="*/ 497 w 744"/>
              <a:gd name="T39" fmla="*/ 12 h 3015"/>
              <a:gd name="T40" fmla="*/ 454 w 744"/>
              <a:gd name="T41" fmla="*/ 2 h 3015"/>
              <a:gd name="T42" fmla="*/ 418 w 744"/>
              <a:gd name="T43" fmla="*/ 20 h 3015"/>
              <a:gd name="T44" fmla="*/ 374 w 744"/>
              <a:gd name="T45" fmla="*/ 24 h 3015"/>
              <a:gd name="T46" fmla="*/ 317 w 744"/>
              <a:gd name="T47" fmla="*/ 73 h 3015"/>
              <a:gd name="T48" fmla="*/ 285 w 744"/>
              <a:gd name="T49" fmla="*/ 115 h 3015"/>
              <a:gd name="T50" fmla="*/ 269 w 744"/>
              <a:gd name="T51" fmla="*/ 170 h 3015"/>
              <a:gd name="T52" fmla="*/ 285 w 744"/>
              <a:gd name="T53" fmla="*/ 250 h 3015"/>
              <a:gd name="T54" fmla="*/ 307 w 744"/>
              <a:gd name="T55" fmla="*/ 309 h 3015"/>
              <a:gd name="T56" fmla="*/ 332 w 744"/>
              <a:gd name="T57" fmla="*/ 354 h 3015"/>
              <a:gd name="T58" fmla="*/ 337 w 744"/>
              <a:gd name="T59" fmla="*/ 391 h 3015"/>
              <a:gd name="T60" fmla="*/ 349 w 744"/>
              <a:gd name="T61" fmla="*/ 369 h 3015"/>
              <a:gd name="T62" fmla="*/ 359 w 744"/>
              <a:gd name="T63" fmla="*/ 394 h 3015"/>
              <a:gd name="T64" fmla="*/ 366 w 744"/>
              <a:gd name="T65" fmla="*/ 417 h 3015"/>
              <a:gd name="T66" fmla="*/ 383 w 744"/>
              <a:gd name="T67" fmla="*/ 410 h 3015"/>
              <a:gd name="T68" fmla="*/ 400 w 744"/>
              <a:gd name="T69" fmla="*/ 405 h 3015"/>
              <a:gd name="T70" fmla="*/ 418 w 744"/>
              <a:gd name="T71" fmla="*/ 441 h 3015"/>
              <a:gd name="T72" fmla="*/ 353 w 744"/>
              <a:gd name="T73" fmla="*/ 497 h 3015"/>
              <a:gd name="T74" fmla="*/ 173 w 744"/>
              <a:gd name="T75" fmla="*/ 699 h 3015"/>
              <a:gd name="T76" fmla="*/ 94 w 744"/>
              <a:gd name="T77" fmla="*/ 1057 h 3015"/>
              <a:gd name="T78" fmla="*/ 164 w 744"/>
              <a:gd name="T79" fmla="*/ 1145 h 3015"/>
              <a:gd name="T80" fmla="*/ 152 w 744"/>
              <a:gd name="T81" fmla="*/ 1404 h 3015"/>
              <a:gd name="T82" fmla="*/ 256 w 744"/>
              <a:gd name="T83" fmla="*/ 2435 h 3015"/>
              <a:gd name="T84" fmla="*/ 139 w 744"/>
              <a:gd name="T85" fmla="*/ 2964 h 3015"/>
              <a:gd name="T86" fmla="*/ 316 w 744"/>
              <a:gd name="T87" fmla="*/ 3010 h 3015"/>
              <a:gd name="T88" fmla="*/ 377 w 744"/>
              <a:gd name="T89" fmla="*/ 2988 h 3015"/>
              <a:gd name="T90" fmla="*/ 433 w 744"/>
              <a:gd name="T91" fmla="*/ 2985 h 3015"/>
              <a:gd name="T92" fmla="*/ 438 w 744"/>
              <a:gd name="T93" fmla="*/ 2963 h 3015"/>
              <a:gd name="T94" fmla="*/ 526 w 744"/>
              <a:gd name="T95" fmla="*/ 2861 h 3015"/>
              <a:gd name="T96" fmla="*/ 552 w 744"/>
              <a:gd name="T97" fmla="*/ 2960 h 3015"/>
              <a:gd name="T98" fmla="*/ 594 w 744"/>
              <a:gd name="T99" fmla="*/ 2841 h 3015"/>
              <a:gd name="T100" fmla="*/ 566 w 744"/>
              <a:gd name="T101" fmla="*/ 2444 h 3015"/>
              <a:gd name="T102" fmla="*/ 643 w 744"/>
              <a:gd name="T103" fmla="*/ 1536 h 3015"/>
              <a:gd name="T104" fmla="*/ 605 w 744"/>
              <a:gd name="T105" fmla="*/ 1013 h 3015"/>
              <a:gd name="T106" fmla="*/ 684 w 744"/>
              <a:gd name="T107" fmla="*/ 835 h 3015"/>
              <a:gd name="T108" fmla="*/ 744 w 744"/>
              <a:gd name="T109" fmla="*/ 556 h 3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4" h="3015">
                <a:moveTo>
                  <a:pt x="744" y="556"/>
                </a:moveTo>
                <a:cubicBezTo>
                  <a:pt x="744" y="529"/>
                  <a:pt x="714" y="477"/>
                  <a:pt x="669" y="475"/>
                </a:cubicBezTo>
                <a:cubicBezTo>
                  <a:pt x="616" y="469"/>
                  <a:pt x="633" y="428"/>
                  <a:pt x="618" y="421"/>
                </a:cubicBezTo>
                <a:cubicBezTo>
                  <a:pt x="618" y="421"/>
                  <a:pt x="617" y="421"/>
                  <a:pt x="617" y="421"/>
                </a:cubicBezTo>
                <a:cubicBezTo>
                  <a:pt x="601" y="408"/>
                  <a:pt x="587" y="411"/>
                  <a:pt x="565" y="414"/>
                </a:cubicBezTo>
                <a:cubicBezTo>
                  <a:pt x="560" y="414"/>
                  <a:pt x="558" y="412"/>
                  <a:pt x="557" y="410"/>
                </a:cubicBezTo>
                <a:cubicBezTo>
                  <a:pt x="553" y="405"/>
                  <a:pt x="549" y="401"/>
                  <a:pt x="553" y="400"/>
                </a:cubicBezTo>
                <a:cubicBezTo>
                  <a:pt x="557" y="399"/>
                  <a:pt x="558" y="395"/>
                  <a:pt x="559" y="398"/>
                </a:cubicBezTo>
                <a:cubicBezTo>
                  <a:pt x="561" y="400"/>
                  <a:pt x="560" y="401"/>
                  <a:pt x="564" y="403"/>
                </a:cubicBezTo>
                <a:cubicBezTo>
                  <a:pt x="568" y="404"/>
                  <a:pt x="569" y="406"/>
                  <a:pt x="573" y="405"/>
                </a:cubicBezTo>
                <a:cubicBezTo>
                  <a:pt x="577" y="405"/>
                  <a:pt x="576" y="404"/>
                  <a:pt x="579" y="400"/>
                </a:cubicBezTo>
                <a:cubicBezTo>
                  <a:pt x="582" y="397"/>
                  <a:pt x="589" y="392"/>
                  <a:pt x="596" y="388"/>
                </a:cubicBezTo>
                <a:cubicBezTo>
                  <a:pt x="603" y="385"/>
                  <a:pt x="605" y="384"/>
                  <a:pt x="608" y="381"/>
                </a:cubicBezTo>
                <a:cubicBezTo>
                  <a:pt x="611" y="378"/>
                  <a:pt x="613" y="381"/>
                  <a:pt x="617" y="375"/>
                </a:cubicBezTo>
                <a:cubicBezTo>
                  <a:pt x="620" y="369"/>
                  <a:pt x="621" y="366"/>
                  <a:pt x="622" y="363"/>
                </a:cubicBezTo>
                <a:cubicBezTo>
                  <a:pt x="624" y="359"/>
                  <a:pt x="629" y="334"/>
                  <a:pt x="631" y="329"/>
                </a:cubicBezTo>
                <a:cubicBezTo>
                  <a:pt x="633" y="323"/>
                  <a:pt x="633" y="326"/>
                  <a:pt x="637" y="315"/>
                </a:cubicBezTo>
                <a:cubicBezTo>
                  <a:pt x="641" y="304"/>
                  <a:pt x="642" y="303"/>
                  <a:pt x="644" y="295"/>
                </a:cubicBezTo>
                <a:cubicBezTo>
                  <a:pt x="646" y="288"/>
                  <a:pt x="650" y="286"/>
                  <a:pt x="649" y="276"/>
                </a:cubicBezTo>
                <a:cubicBezTo>
                  <a:pt x="649" y="267"/>
                  <a:pt x="650" y="265"/>
                  <a:pt x="648" y="260"/>
                </a:cubicBezTo>
                <a:cubicBezTo>
                  <a:pt x="646" y="255"/>
                  <a:pt x="648" y="258"/>
                  <a:pt x="646" y="255"/>
                </a:cubicBezTo>
                <a:cubicBezTo>
                  <a:pt x="641" y="248"/>
                  <a:pt x="646" y="255"/>
                  <a:pt x="643" y="258"/>
                </a:cubicBezTo>
                <a:cubicBezTo>
                  <a:pt x="640" y="262"/>
                  <a:pt x="639" y="264"/>
                  <a:pt x="638" y="263"/>
                </a:cubicBezTo>
                <a:cubicBezTo>
                  <a:pt x="637" y="263"/>
                  <a:pt x="638" y="260"/>
                  <a:pt x="637" y="254"/>
                </a:cubicBezTo>
                <a:cubicBezTo>
                  <a:pt x="637" y="248"/>
                  <a:pt x="638" y="249"/>
                  <a:pt x="637" y="243"/>
                </a:cubicBezTo>
                <a:cubicBezTo>
                  <a:pt x="637" y="237"/>
                  <a:pt x="633" y="235"/>
                  <a:pt x="638" y="236"/>
                </a:cubicBezTo>
                <a:cubicBezTo>
                  <a:pt x="644" y="238"/>
                  <a:pt x="642" y="235"/>
                  <a:pt x="646" y="239"/>
                </a:cubicBezTo>
                <a:cubicBezTo>
                  <a:pt x="651" y="244"/>
                  <a:pt x="650" y="241"/>
                  <a:pt x="653" y="247"/>
                </a:cubicBezTo>
                <a:cubicBezTo>
                  <a:pt x="655" y="252"/>
                  <a:pt x="655" y="250"/>
                  <a:pt x="658" y="257"/>
                </a:cubicBezTo>
                <a:cubicBezTo>
                  <a:pt x="661" y="263"/>
                  <a:pt x="667" y="267"/>
                  <a:pt x="660" y="255"/>
                </a:cubicBezTo>
                <a:cubicBezTo>
                  <a:pt x="654" y="243"/>
                  <a:pt x="648" y="235"/>
                  <a:pt x="643" y="227"/>
                </a:cubicBezTo>
                <a:cubicBezTo>
                  <a:pt x="638" y="219"/>
                  <a:pt x="636" y="215"/>
                  <a:pt x="634" y="211"/>
                </a:cubicBezTo>
                <a:cubicBezTo>
                  <a:pt x="633" y="207"/>
                  <a:pt x="633" y="198"/>
                  <a:pt x="635" y="196"/>
                </a:cubicBezTo>
                <a:cubicBezTo>
                  <a:pt x="637" y="194"/>
                  <a:pt x="646" y="172"/>
                  <a:pt x="640" y="155"/>
                </a:cubicBezTo>
                <a:cubicBezTo>
                  <a:pt x="635" y="139"/>
                  <a:pt x="629" y="135"/>
                  <a:pt x="629" y="125"/>
                </a:cubicBezTo>
                <a:cubicBezTo>
                  <a:pt x="629" y="116"/>
                  <a:pt x="619" y="96"/>
                  <a:pt x="611" y="89"/>
                </a:cubicBezTo>
                <a:cubicBezTo>
                  <a:pt x="604" y="83"/>
                  <a:pt x="596" y="68"/>
                  <a:pt x="590" y="63"/>
                </a:cubicBezTo>
                <a:cubicBezTo>
                  <a:pt x="585" y="58"/>
                  <a:pt x="577" y="48"/>
                  <a:pt x="569" y="44"/>
                </a:cubicBezTo>
                <a:cubicBezTo>
                  <a:pt x="561" y="41"/>
                  <a:pt x="556" y="34"/>
                  <a:pt x="542" y="28"/>
                </a:cubicBezTo>
                <a:cubicBezTo>
                  <a:pt x="528" y="23"/>
                  <a:pt x="506" y="15"/>
                  <a:pt x="497" y="12"/>
                </a:cubicBezTo>
                <a:cubicBezTo>
                  <a:pt x="488" y="9"/>
                  <a:pt x="487" y="6"/>
                  <a:pt x="477" y="5"/>
                </a:cubicBezTo>
                <a:cubicBezTo>
                  <a:pt x="468" y="4"/>
                  <a:pt x="468" y="4"/>
                  <a:pt x="454" y="2"/>
                </a:cubicBezTo>
                <a:cubicBezTo>
                  <a:pt x="441" y="0"/>
                  <a:pt x="437" y="4"/>
                  <a:pt x="430" y="10"/>
                </a:cubicBezTo>
                <a:cubicBezTo>
                  <a:pt x="423" y="15"/>
                  <a:pt x="418" y="19"/>
                  <a:pt x="418" y="20"/>
                </a:cubicBezTo>
                <a:cubicBezTo>
                  <a:pt x="418" y="20"/>
                  <a:pt x="409" y="23"/>
                  <a:pt x="409" y="23"/>
                </a:cubicBezTo>
                <a:cubicBezTo>
                  <a:pt x="397" y="25"/>
                  <a:pt x="383" y="18"/>
                  <a:pt x="374" y="24"/>
                </a:cubicBezTo>
                <a:cubicBezTo>
                  <a:pt x="365" y="30"/>
                  <a:pt x="349" y="36"/>
                  <a:pt x="334" y="50"/>
                </a:cubicBezTo>
                <a:cubicBezTo>
                  <a:pt x="319" y="65"/>
                  <a:pt x="328" y="62"/>
                  <a:pt x="317" y="73"/>
                </a:cubicBezTo>
                <a:cubicBezTo>
                  <a:pt x="306" y="85"/>
                  <a:pt x="300" y="84"/>
                  <a:pt x="296" y="91"/>
                </a:cubicBezTo>
                <a:cubicBezTo>
                  <a:pt x="293" y="97"/>
                  <a:pt x="291" y="108"/>
                  <a:pt x="285" y="115"/>
                </a:cubicBezTo>
                <a:cubicBezTo>
                  <a:pt x="278" y="123"/>
                  <a:pt x="277" y="117"/>
                  <a:pt x="273" y="132"/>
                </a:cubicBezTo>
                <a:cubicBezTo>
                  <a:pt x="269" y="148"/>
                  <a:pt x="267" y="155"/>
                  <a:pt x="269" y="170"/>
                </a:cubicBezTo>
                <a:cubicBezTo>
                  <a:pt x="271" y="184"/>
                  <a:pt x="267" y="197"/>
                  <a:pt x="272" y="207"/>
                </a:cubicBezTo>
                <a:cubicBezTo>
                  <a:pt x="278" y="216"/>
                  <a:pt x="283" y="236"/>
                  <a:pt x="285" y="250"/>
                </a:cubicBezTo>
                <a:cubicBezTo>
                  <a:pt x="287" y="264"/>
                  <a:pt x="296" y="287"/>
                  <a:pt x="300" y="294"/>
                </a:cubicBezTo>
                <a:cubicBezTo>
                  <a:pt x="303" y="301"/>
                  <a:pt x="300" y="307"/>
                  <a:pt x="307" y="309"/>
                </a:cubicBezTo>
                <a:cubicBezTo>
                  <a:pt x="313" y="311"/>
                  <a:pt x="321" y="328"/>
                  <a:pt x="324" y="335"/>
                </a:cubicBezTo>
                <a:cubicBezTo>
                  <a:pt x="326" y="342"/>
                  <a:pt x="332" y="342"/>
                  <a:pt x="332" y="354"/>
                </a:cubicBezTo>
                <a:cubicBezTo>
                  <a:pt x="332" y="365"/>
                  <a:pt x="337" y="377"/>
                  <a:pt x="336" y="384"/>
                </a:cubicBezTo>
                <a:cubicBezTo>
                  <a:pt x="334" y="390"/>
                  <a:pt x="334" y="398"/>
                  <a:pt x="337" y="391"/>
                </a:cubicBezTo>
                <a:cubicBezTo>
                  <a:pt x="341" y="384"/>
                  <a:pt x="345" y="386"/>
                  <a:pt x="346" y="378"/>
                </a:cubicBezTo>
                <a:cubicBezTo>
                  <a:pt x="348" y="370"/>
                  <a:pt x="346" y="364"/>
                  <a:pt x="349" y="369"/>
                </a:cubicBezTo>
                <a:cubicBezTo>
                  <a:pt x="352" y="374"/>
                  <a:pt x="356" y="373"/>
                  <a:pt x="359" y="379"/>
                </a:cubicBezTo>
                <a:cubicBezTo>
                  <a:pt x="362" y="385"/>
                  <a:pt x="362" y="385"/>
                  <a:pt x="359" y="394"/>
                </a:cubicBezTo>
                <a:cubicBezTo>
                  <a:pt x="357" y="402"/>
                  <a:pt x="349" y="408"/>
                  <a:pt x="354" y="413"/>
                </a:cubicBezTo>
                <a:cubicBezTo>
                  <a:pt x="360" y="417"/>
                  <a:pt x="362" y="423"/>
                  <a:pt x="366" y="417"/>
                </a:cubicBezTo>
                <a:cubicBezTo>
                  <a:pt x="370" y="412"/>
                  <a:pt x="366" y="409"/>
                  <a:pt x="370" y="412"/>
                </a:cubicBezTo>
                <a:cubicBezTo>
                  <a:pt x="375" y="415"/>
                  <a:pt x="380" y="418"/>
                  <a:pt x="383" y="410"/>
                </a:cubicBezTo>
                <a:cubicBezTo>
                  <a:pt x="386" y="402"/>
                  <a:pt x="388" y="397"/>
                  <a:pt x="390" y="390"/>
                </a:cubicBezTo>
                <a:cubicBezTo>
                  <a:pt x="393" y="384"/>
                  <a:pt x="398" y="392"/>
                  <a:pt x="400" y="405"/>
                </a:cubicBezTo>
                <a:cubicBezTo>
                  <a:pt x="403" y="417"/>
                  <a:pt x="410" y="418"/>
                  <a:pt x="412" y="422"/>
                </a:cubicBezTo>
                <a:cubicBezTo>
                  <a:pt x="414" y="425"/>
                  <a:pt x="417" y="433"/>
                  <a:pt x="418" y="441"/>
                </a:cubicBezTo>
                <a:cubicBezTo>
                  <a:pt x="418" y="445"/>
                  <a:pt x="419" y="449"/>
                  <a:pt x="419" y="454"/>
                </a:cubicBezTo>
                <a:cubicBezTo>
                  <a:pt x="422" y="473"/>
                  <a:pt x="369" y="484"/>
                  <a:pt x="353" y="497"/>
                </a:cubicBezTo>
                <a:cubicBezTo>
                  <a:pt x="334" y="511"/>
                  <a:pt x="224" y="529"/>
                  <a:pt x="224" y="576"/>
                </a:cubicBezTo>
                <a:cubicBezTo>
                  <a:pt x="224" y="609"/>
                  <a:pt x="173" y="664"/>
                  <a:pt x="173" y="699"/>
                </a:cubicBezTo>
                <a:cubicBezTo>
                  <a:pt x="164" y="732"/>
                  <a:pt x="60" y="846"/>
                  <a:pt x="38" y="888"/>
                </a:cubicBezTo>
                <a:cubicBezTo>
                  <a:pt x="25" y="932"/>
                  <a:pt x="0" y="1029"/>
                  <a:pt x="94" y="1057"/>
                </a:cubicBezTo>
                <a:cubicBezTo>
                  <a:pt x="124" y="1057"/>
                  <a:pt x="156" y="1054"/>
                  <a:pt x="180" y="1057"/>
                </a:cubicBezTo>
                <a:cubicBezTo>
                  <a:pt x="205" y="1061"/>
                  <a:pt x="164" y="1092"/>
                  <a:pt x="164" y="1145"/>
                </a:cubicBezTo>
                <a:cubicBezTo>
                  <a:pt x="164" y="1176"/>
                  <a:pt x="124" y="1331"/>
                  <a:pt x="124" y="1363"/>
                </a:cubicBezTo>
                <a:cubicBezTo>
                  <a:pt x="119" y="1394"/>
                  <a:pt x="152" y="1374"/>
                  <a:pt x="152" y="1404"/>
                </a:cubicBezTo>
                <a:cubicBezTo>
                  <a:pt x="150" y="1544"/>
                  <a:pt x="169" y="1677"/>
                  <a:pt x="179" y="1811"/>
                </a:cubicBezTo>
                <a:cubicBezTo>
                  <a:pt x="190" y="1956"/>
                  <a:pt x="265" y="2156"/>
                  <a:pt x="256" y="2435"/>
                </a:cubicBezTo>
                <a:cubicBezTo>
                  <a:pt x="269" y="2540"/>
                  <a:pt x="286" y="2703"/>
                  <a:pt x="239" y="2806"/>
                </a:cubicBezTo>
                <a:cubicBezTo>
                  <a:pt x="202" y="2880"/>
                  <a:pt x="239" y="2938"/>
                  <a:pt x="139" y="2964"/>
                </a:cubicBezTo>
                <a:cubicBezTo>
                  <a:pt x="81" y="2977"/>
                  <a:pt x="54" y="3015"/>
                  <a:pt x="160" y="3015"/>
                </a:cubicBezTo>
                <a:cubicBezTo>
                  <a:pt x="191" y="3015"/>
                  <a:pt x="280" y="3010"/>
                  <a:pt x="316" y="3010"/>
                </a:cubicBezTo>
                <a:cubicBezTo>
                  <a:pt x="359" y="3010"/>
                  <a:pt x="326" y="2953"/>
                  <a:pt x="368" y="2949"/>
                </a:cubicBezTo>
                <a:cubicBezTo>
                  <a:pt x="383" y="2950"/>
                  <a:pt x="381" y="2972"/>
                  <a:pt x="377" y="2988"/>
                </a:cubicBezTo>
                <a:cubicBezTo>
                  <a:pt x="375" y="2992"/>
                  <a:pt x="400" y="2991"/>
                  <a:pt x="412" y="2991"/>
                </a:cubicBezTo>
                <a:cubicBezTo>
                  <a:pt x="419" y="2991"/>
                  <a:pt x="432" y="2994"/>
                  <a:pt x="433" y="2985"/>
                </a:cubicBezTo>
                <a:cubicBezTo>
                  <a:pt x="434" y="2976"/>
                  <a:pt x="435" y="2973"/>
                  <a:pt x="435" y="2966"/>
                </a:cubicBezTo>
                <a:cubicBezTo>
                  <a:pt x="435" y="2963"/>
                  <a:pt x="437" y="2963"/>
                  <a:pt x="438" y="2963"/>
                </a:cubicBezTo>
                <a:cubicBezTo>
                  <a:pt x="456" y="2960"/>
                  <a:pt x="492" y="2967"/>
                  <a:pt x="498" y="2964"/>
                </a:cubicBezTo>
                <a:cubicBezTo>
                  <a:pt x="530" y="2951"/>
                  <a:pt x="492" y="2854"/>
                  <a:pt x="526" y="2861"/>
                </a:cubicBezTo>
                <a:cubicBezTo>
                  <a:pt x="535" y="2861"/>
                  <a:pt x="528" y="2959"/>
                  <a:pt x="539" y="2960"/>
                </a:cubicBezTo>
                <a:cubicBezTo>
                  <a:pt x="544" y="2961"/>
                  <a:pt x="547" y="2961"/>
                  <a:pt x="552" y="2960"/>
                </a:cubicBezTo>
                <a:cubicBezTo>
                  <a:pt x="556" y="2958"/>
                  <a:pt x="555" y="2919"/>
                  <a:pt x="560" y="2870"/>
                </a:cubicBezTo>
                <a:cubicBezTo>
                  <a:pt x="562" y="2859"/>
                  <a:pt x="555" y="2848"/>
                  <a:pt x="594" y="2841"/>
                </a:cubicBezTo>
                <a:cubicBezTo>
                  <a:pt x="652" y="2824"/>
                  <a:pt x="637" y="2793"/>
                  <a:pt x="631" y="2778"/>
                </a:cubicBezTo>
                <a:cubicBezTo>
                  <a:pt x="607" y="2676"/>
                  <a:pt x="585" y="2564"/>
                  <a:pt x="566" y="2444"/>
                </a:cubicBezTo>
                <a:cubicBezTo>
                  <a:pt x="540" y="2269"/>
                  <a:pt x="546" y="2239"/>
                  <a:pt x="534" y="2031"/>
                </a:cubicBezTo>
                <a:cubicBezTo>
                  <a:pt x="529" y="1938"/>
                  <a:pt x="646" y="1580"/>
                  <a:pt x="643" y="1536"/>
                </a:cubicBezTo>
                <a:cubicBezTo>
                  <a:pt x="654" y="1321"/>
                  <a:pt x="622" y="1248"/>
                  <a:pt x="622" y="1211"/>
                </a:cubicBezTo>
                <a:cubicBezTo>
                  <a:pt x="622" y="1120"/>
                  <a:pt x="596" y="1059"/>
                  <a:pt x="605" y="1013"/>
                </a:cubicBezTo>
                <a:cubicBezTo>
                  <a:pt x="611" y="981"/>
                  <a:pt x="652" y="968"/>
                  <a:pt x="652" y="908"/>
                </a:cubicBezTo>
                <a:cubicBezTo>
                  <a:pt x="652" y="870"/>
                  <a:pt x="683" y="836"/>
                  <a:pt x="684" y="835"/>
                </a:cubicBezTo>
                <a:cubicBezTo>
                  <a:pt x="733" y="807"/>
                  <a:pt x="714" y="773"/>
                  <a:pt x="714" y="743"/>
                </a:cubicBezTo>
                <a:cubicBezTo>
                  <a:pt x="714" y="698"/>
                  <a:pt x="744" y="599"/>
                  <a:pt x="744" y="556"/>
                </a:cubicBezTo>
                <a:close/>
              </a:path>
            </a:pathLst>
          </a:custGeom>
          <a:solidFill>
            <a:sysClr val="windowText" lastClr="000000">
              <a:lumMod val="75000"/>
              <a:lumOff val="25000"/>
            </a:sysClr>
          </a:solidFill>
          <a:ln>
            <a:noFill/>
          </a:ln>
          <a:effectLst>
            <a:innerShdw blurRad="38100" dist="25400" dir="18900000">
              <a:prstClr val="black">
                <a:alpha val="50000"/>
              </a:prstClr>
            </a:inn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3" name="任意多边形 22"/>
          <p:cNvSpPr/>
          <p:nvPr/>
        </p:nvSpPr>
        <p:spPr bwMode="auto">
          <a:xfrm>
            <a:off x="3391469" y="2236480"/>
            <a:ext cx="629875" cy="2095567"/>
          </a:xfrm>
          <a:custGeom>
            <a:avLst/>
            <a:gdLst>
              <a:gd name="connsiteX0" fmla="*/ 141193 w 667440"/>
              <a:gd name="connsiteY0" fmla="*/ 0 h 2220543"/>
              <a:gd name="connsiteX1" fmla="*/ 667440 w 667440"/>
              <a:gd name="connsiteY1" fmla="*/ 0 h 2220543"/>
              <a:gd name="connsiteX2" fmla="*/ 663026 w 667440"/>
              <a:gd name="connsiteY2" fmla="*/ 39597 h 2220543"/>
              <a:gd name="connsiteX3" fmla="*/ 634158 w 667440"/>
              <a:gd name="connsiteY3" fmla="*/ 127910 h 2220543"/>
              <a:gd name="connsiteX4" fmla="*/ 603366 w 667440"/>
              <a:gd name="connsiteY4" fmla="*/ 197985 h 2220543"/>
              <a:gd name="connsiteX5" fmla="*/ 558139 w 667440"/>
              <a:gd name="connsiteY5" fmla="*/ 298777 h 2220543"/>
              <a:gd name="connsiteX6" fmla="*/ 574498 w 667440"/>
              <a:gd name="connsiteY6" fmla="*/ 488841 h 2220543"/>
              <a:gd name="connsiteX7" fmla="*/ 594705 w 667440"/>
              <a:gd name="connsiteY7" fmla="*/ 800817 h 2220543"/>
              <a:gd name="connsiteX8" fmla="*/ 489818 w 667440"/>
              <a:gd name="connsiteY8" fmla="*/ 1275979 h 2220543"/>
              <a:gd name="connsiteX9" fmla="*/ 520611 w 667440"/>
              <a:gd name="connsiteY9" fmla="*/ 1672427 h 2220543"/>
              <a:gd name="connsiteX10" fmla="*/ 583158 w 667440"/>
              <a:gd name="connsiteY10" fmla="*/ 1993041 h 2220543"/>
              <a:gd name="connsiteX11" fmla="*/ 547554 w 667440"/>
              <a:gd name="connsiteY11" fmla="*/ 2053516 h 2220543"/>
              <a:gd name="connsiteX12" fmla="*/ 514837 w 667440"/>
              <a:gd name="connsiteY12" fmla="*/ 2081354 h 2220543"/>
              <a:gd name="connsiteX13" fmla="*/ 507139 w 667440"/>
              <a:gd name="connsiteY13" fmla="*/ 2167747 h 2220543"/>
              <a:gd name="connsiteX14" fmla="*/ 494630 w 667440"/>
              <a:gd name="connsiteY14" fmla="*/ 2167747 h 2220543"/>
              <a:gd name="connsiteX15" fmla="*/ 482120 w 667440"/>
              <a:gd name="connsiteY15" fmla="*/ 2072715 h 2220543"/>
              <a:gd name="connsiteX16" fmla="*/ 455177 w 667440"/>
              <a:gd name="connsiteY16" fmla="*/ 2171587 h 2220543"/>
              <a:gd name="connsiteX17" fmla="*/ 397441 w 667440"/>
              <a:gd name="connsiteY17" fmla="*/ 2170627 h 2220543"/>
              <a:gd name="connsiteX18" fmla="*/ 394554 w 667440"/>
              <a:gd name="connsiteY18" fmla="*/ 2173507 h 2220543"/>
              <a:gd name="connsiteX19" fmla="*/ 392629 w 667440"/>
              <a:gd name="connsiteY19" fmla="*/ 2191745 h 2220543"/>
              <a:gd name="connsiteX20" fmla="*/ 372422 w 667440"/>
              <a:gd name="connsiteY20" fmla="*/ 2197505 h 2220543"/>
              <a:gd name="connsiteX21" fmla="*/ 338742 w 667440"/>
              <a:gd name="connsiteY21" fmla="*/ 2194625 h 2220543"/>
              <a:gd name="connsiteX22" fmla="*/ 330082 w 667440"/>
              <a:gd name="connsiteY22" fmla="*/ 2157188 h 2220543"/>
              <a:gd name="connsiteX23" fmla="*/ 280044 w 667440"/>
              <a:gd name="connsiteY23" fmla="*/ 2215744 h 2220543"/>
              <a:gd name="connsiteX24" fmla="*/ 129931 w 667440"/>
              <a:gd name="connsiteY24" fmla="*/ 2220543 h 2220543"/>
              <a:gd name="connsiteX25" fmla="*/ 109723 w 667440"/>
              <a:gd name="connsiteY25" fmla="*/ 2171587 h 2220543"/>
              <a:gd name="connsiteX26" fmla="*/ 205950 w 667440"/>
              <a:gd name="connsiteY26" fmla="*/ 2019919 h 2220543"/>
              <a:gd name="connsiteX27" fmla="*/ 222308 w 667440"/>
              <a:gd name="connsiteY27" fmla="*/ 1663788 h 2220543"/>
              <a:gd name="connsiteX28" fmla="*/ 148214 w 667440"/>
              <a:gd name="connsiteY28" fmla="*/ 1064795 h 2220543"/>
              <a:gd name="connsiteX29" fmla="*/ 122233 w 667440"/>
              <a:gd name="connsiteY29" fmla="*/ 674107 h 2220543"/>
              <a:gd name="connsiteX30" fmla="*/ 95289 w 667440"/>
              <a:gd name="connsiteY30" fmla="*/ 634750 h 2220543"/>
              <a:gd name="connsiteX31" fmla="*/ 133780 w 667440"/>
              <a:gd name="connsiteY31" fmla="*/ 425486 h 2220543"/>
              <a:gd name="connsiteX32" fmla="*/ 149176 w 667440"/>
              <a:gd name="connsiteY32" fmla="*/ 341013 h 2220543"/>
              <a:gd name="connsiteX33" fmla="*/ 66421 w 667440"/>
              <a:gd name="connsiteY33" fmla="*/ 341013 h 2220543"/>
              <a:gd name="connsiteX34" fmla="*/ 12534 w 667440"/>
              <a:gd name="connsiteY34" fmla="*/ 178786 h 2220543"/>
              <a:gd name="connsiteX35" fmla="*/ 135240 w 667440"/>
              <a:gd name="connsiteY35" fmla="*/ 12598 h 22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67440" h="2220543">
                <a:moveTo>
                  <a:pt x="141193" y="0"/>
                </a:moveTo>
                <a:lnTo>
                  <a:pt x="667440" y="0"/>
                </a:lnTo>
                <a:lnTo>
                  <a:pt x="663026" y="39597"/>
                </a:lnTo>
                <a:cubicBezTo>
                  <a:pt x="663026" y="68395"/>
                  <a:pt x="681309" y="101032"/>
                  <a:pt x="634158" y="127910"/>
                </a:cubicBezTo>
                <a:cubicBezTo>
                  <a:pt x="633196" y="128870"/>
                  <a:pt x="603366" y="161507"/>
                  <a:pt x="603366" y="197985"/>
                </a:cubicBezTo>
                <a:cubicBezTo>
                  <a:pt x="603366" y="255580"/>
                  <a:pt x="563913" y="268059"/>
                  <a:pt x="558139" y="298777"/>
                </a:cubicBezTo>
                <a:cubicBezTo>
                  <a:pt x="549479" y="342933"/>
                  <a:pt x="574498" y="401488"/>
                  <a:pt x="574498" y="488841"/>
                </a:cubicBezTo>
                <a:cubicBezTo>
                  <a:pt x="574498" y="524359"/>
                  <a:pt x="605290" y="594433"/>
                  <a:pt x="594705" y="800817"/>
                </a:cubicBezTo>
                <a:cubicBezTo>
                  <a:pt x="597592" y="843053"/>
                  <a:pt x="485007" y="1186706"/>
                  <a:pt x="489818" y="1275979"/>
                </a:cubicBezTo>
                <a:cubicBezTo>
                  <a:pt x="501365" y="1475643"/>
                  <a:pt x="495592" y="1504440"/>
                  <a:pt x="520611" y="1672427"/>
                </a:cubicBezTo>
                <a:cubicBezTo>
                  <a:pt x="538894" y="1787618"/>
                  <a:pt x="560064" y="1895129"/>
                  <a:pt x="583158" y="1993041"/>
                </a:cubicBezTo>
                <a:cubicBezTo>
                  <a:pt x="588932" y="2007440"/>
                  <a:pt x="603366" y="2037198"/>
                  <a:pt x="547554" y="2053516"/>
                </a:cubicBezTo>
                <a:cubicBezTo>
                  <a:pt x="510026" y="2060236"/>
                  <a:pt x="516762" y="2070795"/>
                  <a:pt x="514837" y="2081354"/>
                </a:cubicBezTo>
                <a:cubicBezTo>
                  <a:pt x="510026" y="2128390"/>
                  <a:pt x="510988" y="2165827"/>
                  <a:pt x="507139" y="2167747"/>
                </a:cubicBezTo>
                <a:cubicBezTo>
                  <a:pt x="502328" y="2168707"/>
                  <a:pt x="499441" y="2168707"/>
                  <a:pt x="494630" y="2167747"/>
                </a:cubicBezTo>
                <a:cubicBezTo>
                  <a:pt x="484045" y="2166787"/>
                  <a:pt x="490781" y="2072715"/>
                  <a:pt x="482120" y="2072715"/>
                </a:cubicBezTo>
                <a:cubicBezTo>
                  <a:pt x="449403" y="2065995"/>
                  <a:pt x="485969" y="2159108"/>
                  <a:pt x="455177" y="2171587"/>
                </a:cubicBezTo>
                <a:cubicBezTo>
                  <a:pt x="449403" y="2174467"/>
                  <a:pt x="414761" y="2167747"/>
                  <a:pt x="397441" y="2170627"/>
                </a:cubicBezTo>
                <a:cubicBezTo>
                  <a:pt x="396478" y="2170627"/>
                  <a:pt x="394554" y="2170627"/>
                  <a:pt x="394554" y="2173507"/>
                </a:cubicBezTo>
                <a:cubicBezTo>
                  <a:pt x="394554" y="2180226"/>
                  <a:pt x="393592" y="2183106"/>
                  <a:pt x="392629" y="2191745"/>
                </a:cubicBezTo>
                <a:cubicBezTo>
                  <a:pt x="391667" y="2200385"/>
                  <a:pt x="379158" y="2197505"/>
                  <a:pt x="372422" y="2197505"/>
                </a:cubicBezTo>
                <a:cubicBezTo>
                  <a:pt x="360875" y="2197505"/>
                  <a:pt x="336818" y="2198465"/>
                  <a:pt x="338742" y="2194625"/>
                </a:cubicBezTo>
                <a:cubicBezTo>
                  <a:pt x="342592" y="2179266"/>
                  <a:pt x="344516" y="2158148"/>
                  <a:pt x="330082" y="2157188"/>
                </a:cubicBezTo>
                <a:cubicBezTo>
                  <a:pt x="289667" y="2161028"/>
                  <a:pt x="321422" y="2215744"/>
                  <a:pt x="280044" y="2215744"/>
                </a:cubicBezTo>
                <a:cubicBezTo>
                  <a:pt x="245403" y="2215744"/>
                  <a:pt x="159761" y="2220543"/>
                  <a:pt x="129931" y="2220543"/>
                </a:cubicBezTo>
                <a:cubicBezTo>
                  <a:pt x="27930" y="2220543"/>
                  <a:pt x="53912" y="2184066"/>
                  <a:pt x="109723" y="2171587"/>
                </a:cubicBezTo>
                <a:cubicBezTo>
                  <a:pt x="205950" y="2146629"/>
                  <a:pt x="170346" y="2090953"/>
                  <a:pt x="205950" y="2019919"/>
                </a:cubicBezTo>
                <a:cubicBezTo>
                  <a:pt x="251176" y="1921047"/>
                  <a:pt x="234818" y="1764580"/>
                  <a:pt x="222308" y="1663788"/>
                </a:cubicBezTo>
                <a:cubicBezTo>
                  <a:pt x="230969" y="1395969"/>
                  <a:pt x="158799" y="1203984"/>
                  <a:pt x="148214" y="1064795"/>
                </a:cubicBezTo>
                <a:cubicBezTo>
                  <a:pt x="138591" y="936166"/>
                  <a:pt x="120308" y="808496"/>
                  <a:pt x="122233" y="674107"/>
                </a:cubicBezTo>
                <a:cubicBezTo>
                  <a:pt x="122233" y="645309"/>
                  <a:pt x="90478" y="664507"/>
                  <a:pt x="95289" y="634750"/>
                </a:cubicBezTo>
                <a:cubicBezTo>
                  <a:pt x="95289" y="604032"/>
                  <a:pt x="133780" y="455244"/>
                  <a:pt x="133780" y="425486"/>
                </a:cubicBezTo>
                <a:cubicBezTo>
                  <a:pt x="133780" y="374610"/>
                  <a:pt x="173233" y="344853"/>
                  <a:pt x="149176" y="341013"/>
                </a:cubicBezTo>
                <a:cubicBezTo>
                  <a:pt x="126082" y="338133"/>
                  <a:pt x="95289" y="341013"/>
                  <a:pt x="66421" y="341013"/>
                </a:cubicBezTo>
                <a:cubicBezTo>
                  <a:pt x="-24032" y="314135"/>
                  <a:pt x="25" y="221023"/>
                  <a:pt x="12534" y="178786"/>
                </a:cubicBezTo>
                <a:cubicBezTo>
                  <a:pt x="31058" y="143509"/>
                  <a:pt x="109994" y="55316"/>
                  <a:pt x="135240" y="12598"/>
                </a:cubicBezTo>
                <a:close/>
              </a:path>
            </a:pathLst>
          </a:custGeom>
          <a:solidFill>
            <a:srgbClr val="0070C0"/>
          </a:solidFill>
          <a:ln>
            <a:noFill/>
          </a:ln>
          <a:effectLst>
            <a:innerShdw blurRad="38100" dist="25400" dir="2700000">
              <a:prstClr val="black">
                <a:alpha val="40000"/>
              </a:prstClr>
            </a:innerShdw>
          </a:effectLst>
        </p:spPr>
        <p:txBody>
          <a:bodyPr vert="horz" wrap="square" lIns="91440" tIns="45720" rIns="91440" bIns="45720" numCol="1" anchor="t" anchorCtr="0" compatLnSpc="1">
            <a:noAutofit/>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5" name="任意多边形 24"/>
          <p:cNvSpPr>
            <a:spLocks noChangeAspect="1"/>
          </p:cNvSpPr>
          <p:nvPr/>
        </p:nvSpPr>
        <p:spPr bwMode="auto">
          <a:xfrm>
            <a:off x="4505146" y="2086908"/>
            <a:ext cx="958153" cy="2319910"/>
          </a:xfrm>
          <a:custGeom>
            <a:avLst/>
            <a:gdLst>
              <a:gd name="connsiteX0" fmla="*/ 54420 w 1015296"/>
              <a:gd name="connsiteY0" fmla="*/ 0 h 2458266"/>
              <a:gd name="connsiteX1" fmla="*/ 796726 w 1015296"/>
              <a:gd name="connsiteY1" fmla="*/ 0 h 2458266"/>
              <a:gd name="connsiteX2" fmla="*/ 807367 w 1015296"/>
              <a:gd name="connsiteY2" fmla="*/ 56693 h 2458266"/>
              <a:gd name="connsiteX3" fmla="*/ 817237 w 1015296"/>
              <a:gd name="connsiteY3" fmla="*/ 170997 h 2458266"/>
              <a:gd name="connsiteX4" fmla="*/ 820121 w 1015296"/>
              <a:gd name="connsiteY4" fmla="*/ 219008 h 2458266"/>
              <a:gd name="connsiteX5" fmla="*/ 805699 w 1015296"/>
              <a:gd name="connsiteY5" fmla="*/ 372643 h 2458266"/>
              <a:gd name="connsiteX6" fmla="*/ 831658 w 1015296"/>
              <a:gd name="connsiteY6" fmla="*/ 413933 h 2458266"/>
              <a:gd name="connsiteX7" fmla="*/ 823967 w 1015296"/>
              <a:gd name="connsiteY7" fmla="*/ 466745 h 2458266"/>
              <a:gd name="connsiteX8" fmla="*/ 823967 w 1015296"/>
              <a:gd name="connsiteY8" fmla="*/ 579091 h 2458266"/>
              <a:gd name="connsiteX9" fmla="*/ 846080 w 1015296"/>
              <a:gd name="connsiteY9" fmla="*/ 605017 h 2458266"/>
              <a:gd name="connsiteX10" fmla="*/ 834543 w 1015296"/>
              <a:gd name="connsiteY10" fmla="*/ 897884 h 2458266"/>
              <a:gd name="connsiteX11" fmla="*/ 813391 w 1015296"/>
              <a:gd name="connsiteY11" fmla="*/ 913248 h 2458266"/>
              <a:gd name="connsiteX12" fmla="*/ 776856 w 1015296"/>
              <a:gd name="connsiteY12" fmla="*/ 1640135 h 2458266"/>
              <a:gd name="connsiteX13" fmla="*/ 791277 w 1015296"/>
              <a:gd name="connsiteY13" fmla="*/ 2175938 h 2458266"/>
              <a:gd name="connsiteX14" fmla="*/ 770125 w 1015296"/>
              <a:gd name="connsiteY14" fmla="*/ 2191302 h 2458266"/>
              <a:gd name="connsiteX15" fmla="*/ 1012412 w 1015296"/>
              <a:gd name="connsiteY15" fmla="*/ 2341096 h 2458266"/>
              <a:gd name="connsiteX16" fmla="*/ 1015296 w 1015296"/>
              <a:gd name="connsiteY16" fmla="*/ 2359340 h 2458266"/>
              <a:gd name="connsiteX17" fmla="*/ 675903 w 1015296"/>
              <a:gd name="connsiteY17" fmla="*/ 2341096 h 2458266"/>
              <a:gd name="connsiteX18" fmla="*/ 665327 w 1015296"/>
              <a:gd name="connsiteY18" fmla="*/ 2351659 h 2458266"/>
              <a:gd name="connsiteX19" fmla="*/ 552837 w 1015296"/>
              <a:gd name="connsiteY19" fmla="*/ 2333414 h 2458266"/>
              <a:gd name="connsiteX20" fmla="*/ 567258 w 1015296"/>
              <a:gd name="connsiteY20" fmla="*/ 2201864 h 2458266"/>
              <a:gd name="connsiteX21" fmla="*/ 527839 w 1015296"/>
              <a:gd name="connsiteY21" fmla="*/ 2156734 h 2458266"/>
              <a:gd name="connsiteX22" fmla="*/ 560528 w 1015296"/>
              <a:gd name="connsiteY22" fmla="*/ 2044388 h 2458266"/>
              <a:gd name="connsiteX23" fmla="*/ 538415 w 1015296"/>
              <a:gd name="connsiteY23" fmla="*/ 1815855 h 2458266"/>
              <a:gd name="connsiteX24" fmla="*/ 546106 w 1015296"/>
              <a:gd name="connsiteY24" fmla="*/ 1575800 h 2458266"/>
              <a:gd name="connsiteX25" fmla="*/ 470152 w 1015296"/>
              <a:gd name="connsiteY25" fmla="*/ 1224359 h 2458266"/>
              <a:gd name="connsiteX26" fmla="*/ 415349 w 1015296"/>
              <a:gd name="connsiteY26" fmla="*/ 1370313 h 2458266"/>
              <a:gd name="connsiteX27" fmla="*/ 353816 w 1015296"/>
              <a:gd name="connsiteY27" fmla="*/ 1632453 h 2458266"/>
              <a:gd name="connsiteX28" fmla="*/ 324972 w 1015296"/>
              <a:gd name="connsiteY28" fmla="*/ 1860986 h 2458266"/>
              <a:gd name="connsiteX29" fmla="*/ 368237 w 1015296"/>
              <a:gd name="connsiteY29" fmla="*/ 1981013 h 2458266"/>
              <a:gd name="connsiteX30" fmla="*/ 372083 w 1015296"/>
              <a:gd name="connsiteY30" fmla="*/ 2153853 h 2458266"/>
              <a:gd name="connsiteX31" fmla="*/ 397081 w 1015296"/>
              <a:gd name="connsiteY31" fmla="*/ 2191302 h 2458266"/>
              <a:gd name="connsiteX32" fmla="*/ 361507 w 1015296"/>
              <a:gd name="connsiteY32" fmla="*/ 2267159 h 2458266"/>
              <a:gd name="connsiteX33" fmla="*/ 356700 w 1015296"/>
              <a:gd name="connsiteY33" fmla="*/ 2327653 h 2458266"/>
              <a:gd name="connsiteX34" fmla="*/ 361507 w 1015296"/>
              <a:gd name="connsiteY34" fmla="*/ 2439999 h 2458266"/>
              <a:gd name="connsiteX35" fmla="*/ 199021 w 1015296"/>
              <a:gd name="connsiteY35" fmla="*/ 2408312 h 2458266"/>
              <a:gd name="connsiteX36" fmla="*/ 205752 w 1015296"/>
              <a:gd name="connsiteY36" fmla="*/ 2386226 h 2458266"/>
              <a:gd name="connsiteX37" fmla="*/ 203829 w 1015296"/>
              <a:gd name="connsiteY37" fmla="*/ 2343977 h 2458266"/>
              <a:gd name="connsiteX38" fmla="*/ 206713 w 1015296"/>
              <a:gd name="connsiteY38" fmla="*/ 2299807 h 2458266"/>
              <a:gd name="connsiteX39" fmla="*/ 151910 w 1015296"/>
              <a:gd name="connsiteY39" fmla="*/ 2239313 h 2458266"/>
              <a:gd name="connsiteX40" fmla="*/ 184600 w 1015296"/>
              <a:gd name="connsiteY40" fmla="*/ 2194182 h 2458266"/>
              <a:gd name="connsiteX41" fmla="*/ 158640 w 1015296"/>
              <a:gd name="connsiteY41" fmla="*/ 1662220 h 2458266"/>
              <a:gd name="connsiteX42" fmla="*/ 173062 w 1015296"/>
              <a:gd name="connsiteY42" fmla="*/ 1516266 h 2458266"/>
              <a:gd name="connsiteX43" fmla="*/ 170178 w 1015296"/>
              <a:gd name="connsiteY43" fmla="*/ 1384716 h 2458266"/>
              <a:gd name="connsiteX44" fmla="*/ 187484 w 1015296"/>
              <a:gd name="connsiteY44" fmla="*/ 1261808 h 2458266"/>
              <a:gd name="connsiteX45" fmla="*/ 184600 w 1015296"/>
              <a:gd name="connsiteY45" fmla="*/ 1055360 h 2458266"/>
              <a:gd name="connsiteX46" fmla="*/ 162486 w 1015296"/>
              <a:gd name="connsiteY46" fmla="*/ 1073604 h 2458266"/>
              <a:gd name="connsiteX47" fmla="*/ 75955 w 1015296"/>
              <a:gd name="connsiteY47" fmla="*/ 1039997 h 2458266"/>
              <a:gd name="connsiteX48" fmla="*/ 0 w 1015296"/>
              <a:gd name="connsiteY48" fmla="*/ 1010230 h 2458266"/>
              <a:gd name="connsiteX49" fmla="*/ 86531 w 1015296"/>
              <a:gd name="connsiteY49" fmla="*/ 785538 h 2458266"/>
              <a:gd name="connsiteX50" fmla="*/ 57688 w 1015296"/>
              <a:gd name="connsiteY50" fmla="*/ 669351 h 2458266"/>
              <a:gd name="connsiteX51" fmla="*/ 14422 w 1015296"/>
              <a:gd name="connsiteY51" fmla="*/ 605017 h 2458266"/>
              <a:gd name="connsiteX52" fmla="*/ 14422 w 1015296"/>
              <a:gd name="connsiteY52" fmla="*/ 496512 h 2458266"/>
              <a:gd name="connsiteX53" fmla="*/ 14422 w 1015296"/>
              <a:gd name="connsiteY53" fmla="*/ 369762 h 2458266"/>
              <a:gd name="connsiteX54" fmla="*/ 32690 w 1015296"/>
              <a:gd name="connsiteY54" fmla="*/ 47128 h 2458266"/>
              <a:gd name="connsiteX55" fmla="*/ 50957 w 1015296"/>
              <a:gd name="connsiteY55" fmla="*/ 13520 h 2458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15296" h="2458266">
                <a:moveTo>
                  <a:pt x="54420" y="0"/>
                </a:moveTo>
                <a:lnTo>
                  <a:pt x="796726" y="0"/>
                </a:lnTo>
                <a:lnTo>
                  <a:pt x="807367" y="56693"/>
                </a:lnTo>
                <a:cubicBezTo>
                  <a:pt x="811603" y="93579"/>
                  <a:pt x="814353" y="132828"/>
                  <a:pt x="817237" y="170997"/>
                </a:cubicBezTo>
                <a:cubicBezTo>
                  <a:pt x="818198" y="188281"/>
                  <a:pt x="822044" y="203644"/>
                  <a:pt x="820121" y="219008"/>
                </a:cubicBezTo>
                <a:cubicBezTo>
                  <a:pt x="816275" y="257417"/>
                  <a:pt x="801853" y="348638"/>
                  <a:pt x="805699" y="372643"/>
                </a:cubicBezTo>
                <a:cubicBezTo>
                  <a:pt x="808584" y="388007"/>
                  <a:pt x="828774" y="398569"/>
                  <a:pt x="831658" y="413933"/>
                </a:cubicBezTo>
                <a:cubicBezTo>
                  <a:pt x="835504" y="433137"/>
                  <a:pt x="823967" y="448501"/>
                  <a:pt x="823967" y="466745"/>
                </a:cubicBezTo>
                <a:cubicBezTo>
                  <a:pt x="823967" y="504193"/>
                  <a:pt x="834543" y="541642"/>
                  <a:pt x="823967" y="579091"/>
                </a:cubicBezTo>
                <a:cubicBezTo>
                  <a:pt x="830697" y="587733"/>
                  <a:pt x="844157" y="590613"/>
                  <a:pt x="846080" y="605017"/>
                </a:cubicBezTo>
                <a:cubicBezTo>
                  <a:pt x="830697" y="701039"/>
                  <a:pt x="851849" y="791299"/>
                  <a:pt x="834543" y="897884"/>
                </a:cubicBezTo>
                <a:cubicBezTo>
                  <a:pt x="827813" y="903645"/>
                  <a:pt x="816275" y="903645"/>
                  <a:pt x="813391" y="913248"/>
                </a:cubicBezTo>
                <a:cubicBezTo>
                  <a:pt x="831658" y="1164825"/>
                  <a:pt x="791277" y="1401040"/>
                  <a:pt x="776856" y="1640135"/>
                </a:cubicBezTo>
                <a:cubicBezTo>
                  <a:pt x="766280" y="1810094"/>
                  <a:pt x="808584" y="2013661"/>
                  <a:pt x="791277" y="2175938"/>
                </a:cubicBezTo>
                <a:cubicBezTo>
                  <a:pt x="783586" y="2179779"/>
                  <a:pt x="775894" y="2184580"/>
                  <a:pt x="770125" y="2191302"/>
                </a:cubicBezTo>
                <a:cubicBezTo>
                  <a:pt x="823967" y="2276761"/>
                  <a:pt x="899922" y="2318051"/>
                  <a:pt x="1012412" y="2341096"/>
                </a:cubicBezTo>
                <a:cubicBezTo>
                  <a:pt x="1011450" y="2349738"/>
                  <a:pt x="1012412" y="2355499"/>
                  <a:pt x="1015296" y="2359340"/>
                </a:cubicBezTo>
                <a:cubicBezTo>
                  <a:pt x="940303" y="2424635"/>
                  <a:pt x="760511" y="2361261"/>
                  <a:pt x="675903" y="2341096"/>
                </a:cubicBezTo>
                <a:cubicBezTo>
                  <a:pt x="672057" y="2343977"/>
                  <a:pt x="674941" y="2354539"/>
                  <a:pt x="665327" y="2351659"/>
                </a:cubicBezTo>
                <a:cubicBezTo>
                  <a:pt x="625907" y="2347818"/>
                  <a:pt x="580719" y="2349738"/>
                  <a:pt x="552837" y="2333414"/>
                </a:cubicBezTo>
                <a:cubicBezTo>
                  <a:pt x="553798" y="2285403"/>
                  <a:pt x="551875" y="2241233"/>
                  <a:pt x="567258" y="2201864"/>
                </a:cubicBezTo>
                <a:cubicBezTo>
                  <a:pt x="551875" y="2189381"/>
                  <a:pt x="540338" y="2172097"/>
                  <a:pt x="527839" y="2156734"/>
                </a:cubicBezTo>
                <a:cubicBezTo>
                  <a:pt x="524954" y="2117365"/>
                  <a:pt x="556682" y="2085677"/>
                  <a:pt x="560528" y="2044388"/>
                </a:cubicBezTo>
                <a:cubicBezTo>
                  <a:pt x="566297" y="1975252"/>
                  <a:pt x="539376" y="1894593"/>
                  <a:pt x="538415" y="1815855"/>
                </a:cubicBezTo>
                <a:cubicBezTo>
                  <a:pt x="537453" y="1733276"/>
                  <a:pt x="536492" y="1654538"/>
                  <a:pt x="546106" y="1575800"/>
                </a:cubicBezTo>
                <a:cubicBezTo>
                  <a:pt x="495149" y="1484579"/>
                  <a:pt x="517263" y="1318461"/>
                  <a:pt x="470152" y="1224359"/>
                </a:cubicBezTo>
                <a:cubicBezTo>
                  <a:pt x="447077" y="1269490"/>
                  <a:pt x="430732" y="1318461"/>
                  <a:pt x="415349" y="1370313"/>
                </a:cubicBezTo>
                <a:cubicBezTo>
                  <a:pt x="392274" y="1451931"/>
                  <a:pt x="372083" y="1539312"/>
                  <a:pt x="353816" y="1632453"/>
                </a:cubicBezTo>
                <a:cubicBezTo>
                  <a:pt x="342278" y="1693907"/>
                  <a:pt x="319203" y="1789929"/>
                  <a:pt x="324972" y="1860986"/>
                </a:cubicBezTo>
                <a:cubicBezTo>
                  <a:pt x="328818" y="1899394"/>
                  <a:pt x="358623" y="1938763"/>
                  <a:pt x="368237" y="1981013"/>
                </a:cubicBezTo>
                <a:cubicBezTo>
                  <a:pt x="382659" y="2039587"/>
                  <a:pt x="365353" y="2093359"/>
                  <a:pt x="372083" y="2153853"/>
                </a:cubicBezTo>
                <a:cubicBezTo>
                  <a:pt x="380736" y="2165376"/>
                  <a:pt x="393235" y="2174018"/>
                  <a:pt x="397081" y="2191302"/>
                </a:cubicBezTo>
                <a:cubicBezTo>
                  <a:pt x="387466" y="2220108"/>
                  <a:pt x="372083" y="2243154"/>
                  <a:pt x="361507" y="2267159"/>
                </a:cubicBezTo>
                <a:cubicBezTo>
                  <a:pt x="349008" y="2284443"/>
                  <a:pt x="356700" y="2291165"/>
                  <a:pt x="356700" y="2327653"/>
                </a:cubicBezTo>
                <a:cubicBezTo>
                  <a:pt x="356700" y="2364141"/>
                  <a:pt x="395158" y="2412152"/>
                  <a:pt x="361507" y="2439999"/>
                </a:cubicBezTo>
                <a:cubicBezTo>
                  <a:pt x="327856" y="2480328"/>
                  <a:pt x="217289" y="2446720"/>
                  <a:pt x="199021" y="2408312"/>
                </a:cubicBezTo>
                <a:cubicBezTo>
                  <a:pt x="199021" y="2394868"/>
                  <a:pt x="202867" y="2391028"/>
                  <a:pt x="205752" y="2386226"/>
                </a:cubicBezTo>
                <a:cubicBezTo>
                  <a:pt x="201906" y="2373744"/>
                  <a:pt x="203829" y="2358380"/>
                  <a:pt x="203829" y="2343977"/>
                </a:cubicBezTo>
                <a:cubicBezTo>
                  <a:pt x="203829" y="2326693"/>
                  <a:pt x="202867" y="2313250"/>
                  <a:pt x="206713" y="2299807"/>
                </a:cubicBezTo>
                <a:cubicBezTo>
                  <a:pt x="188445" y="2277721"/>
                  <a:pt x="150949" y="2266199"/>
                  <a:pt x="151910" y="2239313"/>
                </a:cubicBezTo>
                <a:cubicBezTo>
                  <a:pt x="151910" y="2218188"/>
                  <a:pt x="178831" y="2218188"/>
                  <a:pt x="184600" y="2194182"/>
                </a:cubicBezTo>
                <a:cubicBezTo>
                  <a:pt x="144219" y="2029984"/>
                  <a:pt x="150949" y="1847542"/>
                  <a:pt x="158640" y="1662220"/>
                </a:cubicBezTo>
                <a:cubicBezTo>
                  <a:pt x="161525" y="1613249"/>
                  <a:pt x="171139" y="1564277"/>
                  <a:pt x="173062" y="1516266"/>
                </a:cubicBezTo>
                <a:cubicBezTo>
                  <a:pt x="174985" y="1477857"/>
                  <a:pt x="167293" y="1427926"/>
                  <a:pt x="170178" y="1384716"/>
                </a:cubicBezTo>
                <a:cubicBezTo>
                  <a:pt x="172101" y="1343427"/>
                  <a:pt x="187484" y="1301177"/>
                  <a:pt x="187484" y="1261808"/>
                </a:cubicBezTo>
                <a:cubicBezTo>
                  <a:pt x="189407" y="1188831"/>
                  <a:pt x="174985" y="1119695"/>
                  <a:pt x="184600" y="1055360"/>
                </a:cubicBezTo>
                <a:cubicBezTo>
                  <a:pt x="173062" y="1063042"/>
                  <a:pt x="174024" y="1070724"/>
                  <a:pt x="162486" y="1073604"/>
                </a:cubicBezTo>
                <a:cubicBezTo>
                  <a:pt x="124989" y="1085127"/>
                  <a:pt x="107683" y="1049599"/>
                  <a:pt x="75955" y="1039997"/>
                </a:cubicBezTo>
                <a:cubicBezTo>
                  <a:pt x="46150" y="1031355"/>
                  <a:pt x="7692" y="1045758"/>
                  <a:pt x="0" y="1010230"/>
                </a:cubicBezTo>
                <a:cubicBezTo>
                  <a:pt x="27883" y="934372"/>
                  <a:pt x="54803" y="856594"/>
                  <a:pt x="86531" y="785538"/>
                </a:cubicBezTo>
                <a:cubicBezTo>
                  <a:pt x="67302" y="748090"/>
                  <a:pt x="73071" y="706800"/>
                  <a:pt x="57688" y="669351"/>
                </a:cubicBezTo>
                <a:cubicBezTo>
                  <a:pt x="48073" y="645346"/>
                  <a:pt x="24998" y="627102"/>
                  <a:pt x="14422" y="605017"/>
                </a:cubicBezTo>
                <a:cubicBezTo>
                  <a:pt x="1923" y="580051"/>
                  <a:pt x="9615" y="517636"/>
                  <a:pt x="14422" y="496512"/>
                </a:cubicBezTo>
                <a:cubicBezTo>
                  <a:pt x="-8653" y="456182"/>
                  <a:pt x="9615" y="414893"/>
                  <a:pt x="14422" y="369762"/>
                </a:cubicBezTo>
                <a:cubicBezTo>
                  <a:pt x="24037" y="267979"/>
                  <a:pt x="6731" y="133548"/>
                  <a:pt x="32690" y="47128"/>
                </a:cubicBezTo>
                <a:cubicBezTo>
                  <a:pt x="36536" y="34645"/>
                  <a:pt x="46150" y="25043"/>
                  <a:pt x="50957" y="13520"/>
                </a:cubicBezTo>
                <a:close/>
              </a:path>
            </a:pathLst>
          </a:custGeom>
          <a:solidFill>
            <a:srgbClr val="1B4C98"/>
          </a:solidFill>
          <a:ln>
            <a:noFill/>
          </a:ln>
          <a:effectLst>
            <a:innerShdw blurRad="38100" dist="25400" dir="2700000">
              <a:prstClr val="black">
                <a:alpha val="40000"/>
              </a:prstClr>
            </a:innerShdw>
          </a:effectLst>
        </p:spPr>
        <p:txBody>
          <a:bodyPr vert="horz" wrap="square" lIns="91440" tIns="45720" rIns="91440" bIns="45720" numCol="1" anchor="t" anchorCtr="0" compatLnSpc="1">
            <a:noAutofit/>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26" name="TextBox 5"/>
          <p:cNvSpPr txBox="1"/>
          <p:nvPr/>
        </p:nvSpPr>
        <p:spPr>
          <a:xfrm>
            <a:off x="3347864" y="4612283"/>
            <a:ext cx="466053" cy="179536"/>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eaLnBrk="1" fontAlgn="base" latinLnBrk="0" hangingPunct="1">
              <a:lnSpc>
                <a:spcPts val="1400"/>
              </a:lnSpc>
              <a:spcBef>
                <a:spcPct val="0"/>
              </a:spcBef>
              <a:spcAft>
                <a:spcPct val="0"/>
              </a:spcAft>
              <a:buClrTx/>
              <a:buSzTx/>
              <a:buFontTx/>
              <a:buNone/>
              <a:defRPr/>
            </a:pPr>
            <a:r>
              <a:rPr kumimoji="0" lang="zh-CN" altLang="en-US" sz="1200" b="1" i="0" u="none" strike="noStrike" kern="0" cap="none" spc="0" normalizeH="0" baseline="0" noProof="0" dirty="0">
                <a:ln>
                  <a:noFill/>
                </a:ln>
                <a:solidFill>
                  <a:prstClr val="black">
                    <a:lumMod val="75000"/>
                    <a:lumOff val="25000"/>
                  </a:prstClr>
                </a:solidFill>
                <a:effectLst/>
                <a:uLnTx/>
                <a:uFillTx/>
              </a:rPr>
              <a:t>成效值</a:t>
            </a:r>
            <a:endParaRPr kumimoji="0" lang="en-US" altLang="zh-CN" sz="1200" b="1" i="0" u="none" strike="noStrike" kern="0" cap="none" spc="0" normalizeH="0" baseline="0" noProof="0" dirty="0">
              <a:ln>
                <a:noFill/>
              </a:ln>
              <a:solidFill>
                <a:prstClr val="black">
                  <a:lumMod val="75000"/>
                  <a:lumOff val="25000"/>
                </a:prstClr>
              </a:solidFill>
              <a:effectLst/>
              <a:uLnTx/>
              <a:uFillTx/>
            </a:endParaRPr>
          </a:p>
        </p:txBody>
      </p:sp>
      <p:sp>
        <p:nvSpPr>
          <p:cNvPr id="27" name="TextBox 7"/>
          <p:cNvSpPr>
            <a:spLocks noChangeArrowheads="1"/>
          </p:cNvSpPr>
          <p:nvPr/>
        </p:nvSpPr>
        <p:spPr bwMode="auto">
          <a:xfrm>
            <a:off x="3851920" y="4496914"/>
            <a:ext cx="2620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400" dirty="0">
                <a:solidFill>
                  <a:srgbClr val="1B4C98"/>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sym typeface="微软雅黑" panose="020B0503020204020204" pitchFamily="34" charset="-122"/>
              </a:rPr>
              <a:t>6</a:t>
            </a:r>
            <a:endParaRPr lang="zh-CN" altLang="en-US" sz="2400" dirty="0">
              <a:solidFill>
                <a:srgbClr val="1B4C98"/>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5"/>
          <p:cNvSpPr txBox="1"/>
          <p:nvPr/>
        </p:nvSpPr>
        <p:spPr>
          <a:xfrm>
            <a:off x="4788024" y="4612283"/>
            <a:ext cx="466053" cy="179536"/>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914400" eaLnBrk="1" fontAlgn="base" latinLnBrk="0" hangingPunct="1">
              <a:lnSpc>
                <a:spcPts val="1400"/>
              </a:lnSpc>
              <a:spcBef>
                <a:spcPct val="0"/>
              </a:spcBef>
              <a:spcAft>
                <a:spcPct val="0"/>
              </a:spcAft>
              <a:buClrTx/>
              <a:buSzTx/>
              <a:buFontTx/>
              <a:buNone/>
              <a:defRPr/>
            </a:pPr>
            <a:r>
              <a:rPr kumimoji="0" lang="zh-CN" altLang="en-US" sz="1200" b="1" i="0" u="none" strike="noStrike" kern="0" cap="none" spc="0" normalizeH="0" baseline="0" noProof="0" dirty="0">
                <a:ln>
                  <a:noFill/>
                </a:ln>
                <a:solidFill>
                  <a:prstClr val="black">
                    <a:lumMod val="75000"/>
                    <a:lumOff val="25000"/>
                  </a:prstClr>
                </a:solidFill>
                <a:effectLst/>
                <a:uLnTx/>
                <a:uFillTx/>
              </a:rPr>
              <a:t>经验值</a:t>
            </a:r>
            <a:endParaRPr kumimoji="0" lang="en-US" altLang="zh-CN" sz="1200" b="1" i="0" u="none" strike="noStrike" kern="0" cap="none" spc="0" normalizeH="0" baseline="0" noProof="0" dirty="0">
              <a:ln>
                <a:noFill/>
              </a:ln>
              <a:solidFill>
                <a:prstClr val="black">
                  <a:lumMod val="75000"/>
                  <a:lumOff val="25000"/>
                </a:prstClr>
              </a:solidFill>
              <a:effectLst/>
              <a:uLnTx/>
              <a:uFillTx/>
            </a:endParaRPr>
          </a:p>
        </p:txBody>
      </p:sp>
      <p:sp>
        <p:nvSpPr>
          <p:cNvPr id="29" name="TextBox 7"/>
          <p:cNvSpPr>
            <a:spLocks noChangeArrowheads="1"/>
          </p:cNvSpPr>
          <p:nvPr/>
        </p:nvSpPr>
        <p:spPr bwMode="auto">
          <a:xfrm>
            <a:off x="5236862" y="4490122"/>
            <a:ext cx="2620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400" dirty="0">
                <a:solidFill>
                  <a:srgbClr val="1B4C98"/>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sym typeface="微软雅黑" panose="020B0503020204020204" pitchFamily="34" charset="-122"/>
              </a:rPr>
              <a:t>8</a:t>
            </a:r>
            <a:endParaRPr lang="zh-CN" altLang="en-US" sz="2400" dirty="0">
              <a:solidFill>
                <a:srgbClr val="1B4C98"/>
              </a:solidFill>
              <a:effectLst>
                <a:innerShdw blurRad="63500" dist="50800" dir="18900000">
                  <a:prstClr val="black">
                    <a:alpha val="50000"/>
                  </a:prstClr>
                </a:inn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0" name="直接连接符 29"/>
          <p:cNvCxnSpPr/>
          <p:nvPr/>
        </p:nvCxnSpPr>
        <p:spPr>
          <a:xfrm flipV="1">
            <a:off x="4498159" y="4547868"/>
            <a:ext cx="0" cy="239667"/>
          </a:xfrm>
          <a:prstGeom prst="line">
            <a:avLst/>
          </a:prstGeom>
          <a:noFill/>
          <a:ln w="6350" cap="flat" cmpd="sng" algn="ctr">
            <a:solidFill>
              <a:sysClr val="windowText" lastClr="000000">
                <a:lumMod val="50000"/>
                <a:lumOff val="50000"/>
              </a:sysClr>
            </a:solidFill>
            <a:prstDash val="solid"/>
          </a:ln>
          <a:effectLst/>
        </p:spPr>
      </p:cxnSp>
      <p:grpSp>
        <p:nvGrpSpPr>
          <p:cNvPr id="31" name="组合 30"/>
          <p:cNvGrpSpPr/>
          <p:nvPr/>
        </p:nvGrpSpPr>
        <p:grpSpPr>
          <a:xfrm>
            <a:off x="6676547" y="440015"/>
            <a:ext cx="343725" cy="343724"/>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3" name="椭圆 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4" name="组合 33"/>
          <p:cNvGrpSpPr/>
          <p:nvPr/>
        </p:nvGrpSpPr>
        <p:grpSpPr>
          <a:xfrm>
            <a:off x="6014140" y="522682"/>
            <a:ext cx="218415" cy="218414"/>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7" name="组合 36"/>
          <p:cNvGrpSpPr/>
          <p:nvPr/>
        </p:nvGrpSpPr>
        <p:grpSpPr>
          <a:xfrm>
            <a:off x="6353116" y="512718"/>
            <a:ext cx="221831" cy="221831"/>
            <a:chOff x="5252030" y="2008764"/>
            <a:chExt cx="809336" cy="809336"/>
          </a:xfrm>
          <a:solidFill>
            <a:srgbClr val="0070C0"/>
          </a:solidFill>
        </p:grpSpPr>
        <p:sp>
          <p:nvSpPr>
            <p:cNvPr id="38" name="椭圆 3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矩形 39"/>
          <p:cNvSpPr/>
          <p:nvPr/>
        </p:nvSpPr>
        <p:spPr>
          <a:xfrm>
            <a:off x="683567" y="339502"/>
            <a:ext cx="6048673" cy="584775"/>
          </a:xfrm>
          <a:prstGeom prst="rect">
            <a:avLst/>
          </a:prstGeom>
        </p:spPr>
        <p:txBody>
          <a:bodyPr wrap="square">
            <a:spAutoFit/>
          </a:bodyPr>
          <a:lstStyle/>
          <a:p>
            <a:r>
              <a:rPr lang="en-US" altLang="zh-CN" sz="3200" b="1" dirty="0">
                <a:solidFill>
                  <a:srgbClr val="1B4C98"/>
                </a:solidFill>
                <a:latin typeface="N.O.- Movement" pitchFamily="2" charset="0"/>
              </a:rPr>
              <a:t>ACHIEVEMENTS EXPERIENCE</a:t>
            </a:r>
            <a:endParaRPr lang="zh-CN" altLang="en-US" sz="3200" b="1" dirty="0">
              <a:solidFill>
                <a:srgbClr val="1B4C98"/>
              </a:solidFill>
              <a:latin typeface="N.O.- Movement" pitchFamily="2" charset="0"/>
            </a:endParaRPr>
          </a:p>
        </p:txBody>
      </p:sp>
      <p:sp>
        <p:nvSpPr>
          <p:cNvPr id="41" name="文本框 2"/>
          <p:cNvSpPr txBox="1">
            <a:spLocks noChangeArrowheads="1"/>
          </p:cNvSpPr>
          <p:nvPr/>
        </p:nvSpPr>
        <p:spPr bwMode="auto">
          <a:xfrm>
            <a:off x="728174" y="794767"/>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成绩与经验</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par>
                              <p:cTn id="12" fill="hold">
                                <p:stCondLst>
                                  <p:cond delay="1600"/>
                                </p:stCondLst>
                                <p:childTnLst>
                                  <p:par>
                                    <p:cTn id="13" presetID="16" presetClass="entr" presetSubtype="21"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barn(inVertical)">
                                          <p:cBhvr>
                                            <p:cTn id="15" dur="500"/>
                                            <p:tgtEl>
                                              <p:spTgt spid="41"/>
                                            </p:tgtEl>
                                          </p:cBhvr>
                                        </p:animEffect>
                                      </p:childTnLst>
                                    </p:cTn>
                                  </p:par>
                                  <p:par>
                                    <p:cTn id="16" presetID="53" presetClass="entr" presetSubtype="16"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par>
                                    <p:cTn id="21" presetID="23" presetClass="entr" presetSubtype="528"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600" fill="hold"/>
                                            <p:tgtEl>
                                              <p:spTgt spid="31"/>
                                            </p:tgtEl>
                                            <p:attrNameLst>
                                              <p:attrName>ppt_w</p:attrName>
                                            </p:attrNameLst>
                                          </p:cBhvr>
                                          <p:tavLst>
                                            <p:tav tm="0">
                                              <p:val>
                                                <p:fltVal val="0"/>
                                              </p:val>
                                            </p:tav>
                                            <p:tav tm="100000">
                                              <p:val>
                                                <p:strVal val="#ppt_w"/>
                                              </p:val>
                                            </p:tav>
                                          </p:tavLst>
                                        </p:anim>
                                        <p:anim calcmode="lin" valueType="num">
                                          <p:cBhvr>
                                            <p:cTn id="24" dur="600" fill="hold"/>
                                            <p:tgtEl>
                                              <p:spTgt spid="31"/>
                                            </p:tgtEl>
                                            <p:attrNameLst>
                                              <p:attrName>ppt_h</p:attrName>
                                            </p:attrNameLst>
                                          </p:cBhvr>
                                          <p:tavLst>
                                            <p:tav tm="0">
                                              <p:val>
                                                <p:fltVal val="0"/>
                                              </p:val>
                                            </p:tav>
                                            <p:tav tm="100000">
                                              <p:val>
                                                <p:strVal val="#ppt_h"/>
                                              </p:val>
                                            </p:tav>
                                          </p:tavLst>
                                        </p:anim>
                                        <p:anim calcmode="lin" valueType="num">
                                          <p:cBhvr>
                                            <p:cTn id="25" dur="600" fill="hold"/>
                                            <p:tgtEl>
                                              <p:spTgt spid="31"/>
                                            </p:tgtEl>
                                            <p:attrNameLst>
                                              <p:attrName>ppt_x</p:attrName>
                                            </p:attrNameLst>
                                          </p:cBhvr>
                                          <p:tavLst>
                                            <p:tav tm="0">
                                              <p:val>
                                                <p:fltVal val="0.5"/>
                                              </p:val>
                                            </p:tav>
                                            <p:tav tm="100000">
                                              <p:val>
                                                <p:strVal val="#ppt_x"/>
                                              </p:val>
                                            </p:tav>
                                          </p:tavLst>
                                        </p:anim>
                                        <p:anim calcmode="lin" valueType="num">
                                          <p:cBhvr>
                                            <p:cTn id="26" dur="600" fill="hold"/>
                                            <p:tgtEl>
                                              <p:spTgt spid="31"/>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700" fill="hold"/>
                                            <p:tgtEl>
                                              <p:spTgt spid="34"/>
                                            </p:tgtEl>
                                            <p:attrNameLst>
                                              <p:attrName>ppt_w</p:attrName>
                                            </p:attrNameLst>
                                          </p:cBhvr>
                                          <p:tavLst>
                                            <p:tav tm="0">
                                              <p:val>
                                                <p:fltVal val="0"/>
                                              </p:val>
                                            </p:tav>
                                            <p:tav tm="100000">
                                              <p:val>
                                                <p:strVal val="#ppt_w"/>
                                              </p:val>
                                            </p:tav>
                                          </p:tavLst>
                                        </p:anim>
                                        <p:anim calcmode="lin" valueType="num">
                                          <p:cBhvr>
                                            <p:cTn id="30" dur="700" fill="hold"/>
                                            <p:tgtEl>
                                              <p:spTgt spid="34"/>
                                            </p:tgtEl>
                                            <p:attrNameLst>
                                              <p:attrName>ppt_h</p:attrName>
                                            </p:attrNameLst>
                                          </p:cBhvr>
                                          <p:tavLst>
                                            <p:tav tm="0">
                                              <p:val>
                                                <p:fltVal val="0"/>
                                              </p:val>
                                            </p:tav>
                                            <p:tav tm="100000">
                                              <p:val>
                                                <p:strVal val="#ppt_h"/>
                                              </p:val>
                                            </p:tav>
                                          </p:tavLst>
                                        </p:anim>
                                        <p:anim calcmode="lin" valueType="num">
                                          <p:cBhvr>
                                            <p:cTn id="31" dur="700" fill="hold"/>
                                            <p:tgtEl>
                                              <p:spTgt spid="34"/>
                                            </p:tgtEl>
                                            <p:attrNameLst>
                                              <p:attrName>ppt_x</p:attrName>
                                            </p:attrNameLst>
                                          </p:cBhvr>
                                          <p:tavLst>
                                            <p:tav tm="0">
                                              <p:val>
                                                <p:fltVal val="0.5"/>
                                              </p:val>
                                            </p:tav>
                                            <p:tav tm="100000">
                                              <p:val>
                                                <p:strVal val="#ppt_x"/>
                                              </p:val>
                                            </p:tav>
                                          </p:tavLst>
                                        </p:anim>
                                        <p:anim calcmode="lin" valueType="num">
                                          <p:cBhvr>
                                            <p:cTn id="32" dur="700" fill="hold"/>
                                            <p:tgtEl>
                                              <p:spTgt spid="34"/>
                                            </p:tgtEl>
                                            <p:attrNameLst>
                                              <p:attrName>ppt_y</p:attrName>
                                            </p:attrNameLst>
                                          </p:cBhvr>
                                          <p:tavLst>
                                            <p:tav tm="0">
                                              <p:val>
                                                <p:fltVal val="0.5"/>
                                              </p:val>
                                            </p:tav>
                                            <p:tav tm="100000">
                                              <p:val>
                                                <p:strVal val="#ppt_y"/>
                                              </p:val>
                                            </p:tav>
                                          </p:tavLst>
                                        </p:anim>
                                      </p:childTnLst>
                                    </p:cTn>
                                  </p:par>
                                </p:childTnLst>
                              </p:cTn>
                            </p:par>
                            <p:par>
                              <p:cTn id="33" fill="hold">
                                <p:stCondLst>
                                  <p:cond delay="2100"/>
                                </p:stCondLst>
                                <p:childTnLst>
                                  <p:par>
                                    <p:cTn id="34" presetID="2" presetClass="entr" presetSubtype="2" fill="hold" nodeType="afterEffect" p14:presetBounceEnd="40000">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14:bounceEnd="40000">
                                          <p:cBhvr additive="base">
                                            <p:cTn id="36"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37" dur="500" fill="hold"/>
                                            <p:tgtEl>
                                              <p:spTgt spid="7"/>
                                            </p:tgtEl>
                                            <p:attrNameLst>
                                              <p:attrName>ppt_y</p:attrName>
                                            </p:attrNameLst>
                                          </p:cBhvr>
                                          <p:tavLst>
                                            <p:tav tm="0">
                                              <p:val>
                                                <p:strVal val="#ppt_y"/>
                                              </p:val>
                                            </p:tav>
                                            <p:tav tm="100000">
                                              <p:val>
                                                <p:strVal val="#ppt_y"/>
                                              </p:val>
                                            </p:tav>
                                          </p:tavLst>
                                        </p:anim>
                                      </p:childTnLst>
                                    </p:cTn>
                                  </p:par>
                                </p:childTnLst>
                              </p:cTn>
                            </p:par>
                            <p:par>
                              <p:cTn id="38" fill="hold">
                                <p:stCondLst>
                                  <p:cond delay="2600"/>
                                </p:stCondLst>
                                <p:childTnLst>
                                  <p:par>
                                    <p:cTn id="39" presetID="2" presetClass="entr" presetSubtype="2" fill="hold" nodeType="afterEffect" p14:presetBounceEnd="40000">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14:bounceEnd="40000">
                                          <p:cBhvr additive="base">
                                            <p:cTn id="41"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42" dur="500" fill="hold"/>
                                            <p:tgtEl>
                                              <p:spTgt spid="14"/>
                                            </p:tgtEl>
                                            <p:attrNameLst>
                                              <p:attrName>ppt_y</p:attrName>
                                            </p:attrNameLst>
                                          </p:cBhvr>
                                          <p:tavLst>
                                            <p:tav tm="0">
                                              <p:val>
                                                <p:strVal val="#ppt_y"/>
                                              </p:val>
                                            </p:tav>
                                            <p:tav tm="100000">
                                              <p:val>
                                                <p:strVal val="#ppt_y"/>
                                              </p:val>
                                            </p:tav>
                                          </p:tavLst>
                                        </p:anim>
                                      </p:childTnLst>
                                    </p:cTn>
                                  </p:par>
                                  <p:par>
                                    <p:cTn id="43" presetID="53" presetClass="entr" presetSubtype="16" fill="hold" grpId="0" nodeType="withEffect">
                                      <p:stCondLst>
                                        <p:cond delay="2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childTnLst>
                              </p:cTn>
                            </p:par>
                            <p:par>
                              <p:cTn id="53" fill="hold">
                                <p:stCondLst>
                                  <p:cond delay="3100"/>
                                </p:stCondLst>
                                <p:childTnLst>
                                  <p:par>
                                    <p:cTn id="54" presetID="16" presetClass="entr" presetSubtype="37"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barn(outVertical)">
                                          <p:cBhvr>
                                            <p:cTn id="56" dur="500"/>
                                            <p:tgtEl>
                                              <p:spTgt spid="18"/>
                                            </p:tgtEl>
                                          </p:cBhvr>
                                        </p:animEffect>
                                      </p:childTnLst>
                                    </p:cTn>
                                  </p:par>
                                  <p:par>
                                    <p:cTn id="57" presetID="16" presetClass="entr" presetSubtype="37"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barn(outVertical)">
                                          <p:cBhvr>
                                            <p:cTn id="59" dur="500"/>
                                            <p:tgtEl>
                                              <p:spTgt spid="11"/>
                                            </p:tgtEl>
                                          </p:cBhvr>
                                        </p:animEffect>
                                      </p:childTnLst>
                                    </p:cTn>
                                  </p:par>
                                </p:childTnLst>
                              </p:cTn>
                            </p:par>
                            <p:par>
                              <p:cTn id="60" fill="hold">
                                <p:stCondLst>
                                  <p:cond delay="3600"/>
                                </p:stCondLst>
                                <p:childTnLst>
                                  <p:par>
                                    <p:cTn id="61" presetID="21" presetClass="entr" presetSubtype="1"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heel(1)">
                                          <p:cBhvr>
                                            <p:cTn id="63" dur="800"/>
                                            <p:tgtEl>
                                              <p:spTgt spid="6"/>
                                            </p:tgtEl>
                                          </p:cBhvr>
                                        </p:animEffect>
                                      </p:childTnLst>
                                    </p:cTn>
                                  </p:par>
                                  <p:par>
                                    <p:cTn id="64" presetID="21" presetClass="entr" presetSubtype="1" fill="hold" grpId="0" nodeType="withEffect">
                                      <p:stCondLst>
                                        <p:cond delay="200"/>
                                      </p:stCondLst>
                                      <p:childTnLst>
                                        <p:set>
                                          <p:cBhvr>
                                            <p:cTn id="65" dur="1" fill="hold">
                                              <p:stCondLst>
                                                <p:cond delay="0"/>
                                              </p:stCondLst>
                                            </p:cTn>
                                            <p:tgtEl>
                                              <p:spTgt spid="12"/>
                                            </p:tgtEl>
                                            <p:attrNameLst>
                                              <p:attrName>style.visibility</p:attrName>
                                            </p:attrNameLst>
                                          </p:cBhvr>
                                          <p:to>
                                            <p:strVal val="visible"/>
                                          </p:to>
                                        </p:set>
                                        <p:animEffect transition="in" filter="wheel(1)">
                                          <p:cBhvr>
                                            <p:cTn id="66" dur="800"/>
                                            <p:tgtEl>
                                              <p:spTgt spid="12"/>
                                            </p:tgtEl>
                                          </p:cBhvr>
                                        </p:animEffect>
                                      </p:childTnLst>
                                    </p:cTn>
                                  </p:par>
                                </p:childTnLst>
                              </p:cTn>
                            </p:par>
                            <p:par>
                              <p:cTn id="67" fill="hold">
                                <p:stCondLst>
                                  <p:cond delay="4600"/>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9"/>
                                            </p:tgtEl>
                                            <p:attrNameLst>
                                              <p:attrName>style.visibility</p:attrName>
                                            </p:attrNameLst>
                                          </p:cBhvr>
                                          <p:to>
                                            <p:strVal val="visible"/>
                                          </p:to>
                                        </p:set>
                                        <p:animEffect transition="in" filter="wipe(left)">
                                          <p:cBhvr>
                                            <p:cTn id="70" dur="50"/>
                                            <p:tgtEl>
                                              <p:spTgt spid="19"/>
                                            </p:tgtEl>
                                          </p:cBhvr>
                                        </p:animEffect>
                                      </p:childTnLst>
                                    </p:cTn>
                                  </p:par>
                                  <p:par>
                                    <p:cTn id="71" presetID="36" presetClass="emph" presetSubtype="0" fill="hold" grpId="1" nodeType="withEffect">
                                      <p:stCondLst>
                                        <p:cond delay="0"/>
                                      </p:stCondLst>
                                      <p:iterate type="lt">
                                        <p:tmPct val="30000"/>
                                      </p:iterate>
                                      <p:childTnLst>
                                        <p:animScale>
                                          <p:cBhvr>
                                            <p:cTn id="72" dur="25" autoRev="1" fill="hold">
                                              <p:stCondLst>
                                                <p:cond delay="0"/>
                                              </p:stCondLst>
                                            </p:cTn>
                                            <p:tgtEl>
                                              <p:spTgt spid="19"/>
                                            </p:tgtEl>
                                          </p:cBhvr>
                                          <p:to x="80000" y="100000"/>
                                        </p:animScale>
                                        <p:anim by="(#ppt_w*0.10)" calcmode="lin" valueType="num">
                                          <p:cBhvr>
                                            <p:cTn id="73" dur="25" autoRev="1" fill="hold">
                                              <p:stCondLst>
                                                <p:cond delay="0"/>
                                              </p:stCondLst>
                                            </p:cTn>
                                            <p:tgtEl>
                                              <p:spTgt spid="19"/>
                                            </p:tgtEl>
                                            <p:attrNameLst>
                                              <p:attrName>ppt_x</p:attrName>
                                            </p:attrNameLst>
                                          </p:cBhvr>
                                        </p:anim>
                                        <p:anim by="(-#ppt_w*0.10)" calcmode="lin" valueType="num">
                                          <p:cBhvr>
                                            <p:cTn id="74" dur="25" autoRev="1" fill="hold">
                                              <p:stCondLst>
                                                <p:cond delay="0"/>
                                              </p:stCondLst>
                                            </p:cTn>
                                            <p:tgtEl>
                                              <p:spTgt spid="19"/>
                                            </p:tgtEl>
                                            <p:attrNameLst>
                                              <p:attrName>ppt_y</p:attrName>
                                            </p:attrNameLst>
                                          </p:cBhvr>
                                        </p:anim>
                                        <p:animRot by="-480000">
                                          <p:cBhvr>
                                            <p:cTn id="75" dur="25" autoRev="1" fill="hold">
                                              <p:stCondLst>
                                                <p:cond delay="0"/>
                                              </p:stCondLst>
                                            </p:cTn>
                                            <p:tgtEl>
                                              <p:spTgt spid="19"/>
                                            </p:tgtEl>
                                            <p:attrNameLst>
                                              <p:attrName>r</p:attrName>
                                            </p:attrNameLst>
                                          </p:cBhvr>
                                        </p:animRot>
                                      </p:childTnLst>
                                    </p:cTn>
                                  </p:par>
                                  <p:par>
                                    <p:cTn id="76" presetID="22" presetClass="entr" presetSubtype="8" fill="hold" grpId="0" nodeType="withEffect">
                                      <p:stCondLst>
                                        <p:cond delay="500"/>
                                      </p:stCondLst>
                                      <p:iterate type="lt">
                                        <p:tmPct val="30000"/>
                                      </p:iterate>
                                      <p:childTnLst>
                                        <p:set>
                                          <p:cBhvr>
                                            <p:cTn id="77" dur="1" fill="hold">
                                              <p:stCondLst>
                                                <p:cond delay="0"/>
                                              </p:stCondLst>
                                            </p:cTn>
                                            <p:tgtEl>
                                              <p:spTgt spid="20"/>
                                            </p:tgtEl>
                                            <p:attrNameLst>
                                              <p:attrName>style.visibility</p:attrName>
                                            </p:attrNameLst>
                                          </p:cBhvr>
                                          <p:to>
                                            <p:strVal val="visible"/>
                                          </p:to>
                                        </p:set>
                                        <p:animEffect transition="in" filter="wipe(left)">
                                          <p:cBhvr>
                                            <p:cTn id="78" dur="50"/>
                                            <p:tgtEl>
                                              <p:spTgt spid="20"/>
                                            </p:tgtEl>
                                          </p:cBhvr>
                                        </p:animEffect>
                                      </p:childTnLst>
                                    </p:cTn>
                                  </p:par>
                                  <p:par>
                                    <p:cTn id="79" presetID="36" presetClass="emph" presetSubtype="0" fill="hold" grpId="1" nodeType="withEffect">
                                      <p:stCondLst>
                                        <p:cond delay="500"/>
                                      </p:stCondLst>
                                      <p:iterate type="lt">
                                        <p:tmPct val="30000"/>
                                      </p:iterate>
                                      <p:childTnLst>
                                        <p:animScale>
                                          <p:cBhvr>
                                            <p:cTn id="80" dur="25" autoRev="1" fill="hold">
                                              <p:stCondLst>
                                                <p:cond delay="0"/>
                                              </p:stCondLst>
                                            </p:cTn>
                                            <p:tgtEl>
                                              <p:spTgt spid="20"/>
                                            </p:tgtEl>
                                          </p:cBhvr>
                                          <p:to x="80000" y="100000"/>
                                        </p:animScale>
                                        <p:anim by="(#ppt_w*0.10)" calcmode="lin" valueType="num">
                                          <p:cBhvr>
                                            <p:cTn id="81" dur="25" autoRev="1" fill="hold">
                                              <p:stCondLst>
                                                <p:cond delay="0"/>
                                              </p:stCondLst>
                                            </p:cTn>
                                            <p:tgtEl>
                                              <p:spTgt spid="20"/>
                                            </p:tgtEl>
                                            <p:attrNameLst>
                                              <p:attrName>ppt_x</p:attrName>
                                            </p:attrNameLst>
                                          </p:cBhvr>
                                        </p:anim>
                                        <p:anim by="(-#ppt_w*0.10)" calcmode="lin" valueType="num">
                                          <p:cBhvr>
                                            <p:cTn id="82" dur="25" autoRev="1" fill="hold">
                                              <p:stCondLst>
                                                <p:cond delay="0"/>
                                              </p:stCondLst>
                                            </p:cTn>
                                            <p:tgtEl>
                                              <p:spTgt spid="20"/>
                                            </p:tgtEl>
                                            <p:attrNameLst>
                                              <p:attrName>ppt_y</p:attrName>
                                            </p:attrNameLst>
                                          </p:cBhvr>
                                        </p:anim>
                                        <p:animRot by="-480000">
                                          <p:cBhvr>
                                            <p:cTn id="83" dur="25" autoRev="1" fill="hold">
                                              <p:stCondLst>
                                                <p:cond delay="0"/>
                                              </p:stCondLst>
                                            </p:cTn>
                                            <p:tgtEl>
                                              <p:spTgt spid="20"/>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 presetClass="entr" presetSubtype="8" fill="hold" grpId="0" nodeType="click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fill="hold"/>
                                            <p:tgtEl>
                                              <p:spTgt spid="22"/>
                                            </p:tgtEl>
                                            <p:attrNameLst>
                                              <p:attrName>ppt_x</p:attrName>
                                            </p:attrNameLst>
                                          </p:cBhvr>
                                          <p:tavLst>
                                            <p:tav tm="0">
                                              <p:val>
                                                <p:strVal val="0-#ppt_w/2"/>
                                              </p:val>
                                            </p:tav>
                                            <p:tav tm="100000">
                                              <p:val>
                                                <p:strVal val="#ppt_x"/>
                                              </p:val>
                                            </p:tav>
                                          </p:tavLst>
                                        </p:anim>
                                        <p:anim calcmode="lin" valueType="num">
                                          <p:cBhvr additive="base">
                                            <p:cTn id="89" dur="500" fill="hold"/>
                                            <p:tgtEl>
                                              <p:spTgt spid="22"/>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additive="base">
                                            <p:cTn id="92" dur="500" fill="hold"/>
                                            <p:tgtEl>
                                              <p:spTgt spid="21"/>
                                            </p:tgtEl>
                                            <p:attrNameLst>
                                              <p:attrName>ppt_x</p:attrName>
                                            </p:attrNameLst>
                                          </p:cBhvr>
                                          <p:tavLst>
                                            <p:tav tm="0">
                                              <p:val>
                                                <p:strVal val="1+#ppt_w/2"/>
                                              </p:val>
                                            </p:tav>
                                            <p:tav tm="100000">
                                              <p:val>
                                                <p:strVal val="#ppt_x"/>
                                              </p:val>
                                            </p:tav>
                                          </p:tavLst>
                                        </p:anim>
                                        <p:anim calcmode="lin" valueType="num">
                                          <p:cBhvr additive="base">
                                            <p:cTn id="93" dur="500" fill="hold"/>
                                            <p:tgtEl>
                                              <p:spTgt spid="21"/>
                                            </p:tgtEl>
                                            <p:attrNameLst>
                                              <p:attrName>ppt_y</p:attrName>
                                            </p:attrNameLst>
                                          </p:cBhvr>
                                          <p:tavLst>
                                            <p:tav tm="0">
                                              <p:val>
                                                <p:strVal val="#ppt_y"/>
                                              </p:val>
                                            </p:tav>
                                            <p:tav tm="100000">
                                              <p:val>
                                                <p:strVal val="#ppt_y"/>
                                              </p:val>
                                            </p:tav>
                                          </p:tavLst>
                                        </p:anim>
                                      </p:childTnLst>
                                    </p:cTn>
                                  </p:par>
                                </p:childTnLst>
                              </p:cTn>
                            </p:par>
                            <p:par>
                              <p:cTn id="94" fill="hold">
                                <p:stCondLst>
                                  <p:cond delay="500"/>
                                </p:stCondLst>
                                <p:childTnLst>
                                  <p:par>
                                    <p:cTn id="95" presetID="22" presetClass="entr" presetSubtype="4"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wipe(down)">
                                          <p:cBhvr>
                                            <p:cTn id="97" dur="500"/>
                                            <p:tgtEl>
                                              <p:spTgt spid="23"/>
                                            </p:tgtEl>
                                          </p:cBhvr>
                                        </p:animEffect>
                                      </p:childTnLst>
                                    </p:cTn>
                                  </p:par>
                                  <p:par>
                                    <p:cTn id="98" presetID="22" presetClass="entr" presetSubtype="4" fill="hold" grpId="0" nodeType="withEffect">
                                      <p:stCondLst>
                                        <p:cond delay="300"/>
                                      </p:stCondLst>
                                      <p:childTnLst>
                                        <p:set>
                                          <p:cBhvr>
                                            <p:cTn id="99" dur="1" fill="hold">
                                              <p:stCondLst>
                                                <p:cond delay="0"/>
                                              </p:stCondLst>
                                            </p:cTn>
                                            <p:tgtEl>
                                              <p:spTgt spid="25"/>
                                            </p:tgtEl>
                                            <p:attrNameLst>
                                              <p:attrName>style.visibility</p:attrName>
                                            </p:attrNameLst>
                                          </p:cBhvr>
                                          <p:to>
                                            <p:strVal val="visible"/>
                                          </p:to>
                                        </p:set>
                                        <p:animEffect transition="in" filter="wipe(down)">
                                          <p:cBhvr>
                                            <p:cTn id="100" dur="500"/>
                                            <p:tgtEl>
                                              <p:spTgt spid="25"/>
                                            </p:tgtEl>
                                          </p:cBhvr>
                                        </p:animEffect>
                                      </p:childTnLst>
                                    </p:cTn>
                                  </p:par>
                                </p:childTnLst>
                              </p:cTn>
                            </p:par>
                            <p:par>
                              <p:cTn id="101" fill="hold">
                                <p:stCondLst>
                                  <p:cond delay="1000"/>
                                </p:stCondLst>
                                <p:childTnLst>
                                  <p:par>
                                    <p:cTn id="102" presetID="42" presetClass="entr" presetSubtype="0" fill="hold" grpId="0"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fade">
                                          <p:cBhvr>
                                            <p:cTn id="104" dur="700"/>
                                            <p:tgtEl>
                                              <p:spTgt spid="26"/>
                                            </p:tgtEl>
                                          </p:cBhvr>
                                        </p:animEffect>
                                        <p:anim calcmode="lin" valueType="num">
                                          <p:cBhvr>
                                            <p:cTn id="105" dur="700" fill="hold"/>
                                            <p:tgtEl>
                                              <p:spTgt spid="26"/>
                                            </p:tgtEl>
                                            <p:attrNameLst>
                                              <p:attrName>ppt_x</p:attrName>
                                            </p:attrNameLst>
                                          </p:cBhvr>
                                          <p:tavLst>
                                            <p:tav tm="0">
                                              <p:val>
                                                <p:strVal val="#ppt_x"/>
                                              </p:val>
                                            </p:tav>
                                            <p:tav tm="100000">
                                              <p:val>
                                                <p:strVal val="#ppt_x"/>
                                              </p:val>
                                            </p:tav>
                                          </p:tavLst>
                                        </p:anim>
                                        <p:anim calcmode="lin" valueType="num">
                                          <p:cBhvr>
                                            <p:cTn id="106" dur="700" fill="hold"/>
                                            <p:tgtEl>
                                              <p:spTgt spid="26"/>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27"/>
                                            </p:tgtEl>
                                            <p:attrNameLst>
                                              <p:attrName>style.visibility</p:attrName>
                                            </p:attrNameLst>
                                          </p:cBhvr>
                                          <p:to>
                                            <p:strVal val="visible"/>
                                          </p:to>
                                        </p:set>
                                        <p:animEffect transition="in" filter="fade">
                                          <p:cBhvr>
                                            <p:cTn id="109" dur="700"/>
                                            <p:tgtEl>
                                              <p:spTgt spid="27"/>
                                            </p:tgtEl>
                                          </p:cBhvr>
                                        </p:animEffect>
                                        <p:anim calcmode="lin" valueType="num">
                                          <p:cBhvr>
                                            <p:cTn id="110" dur="700" fill="hold"/>
                                            <p:tgtEl>
                                              <p:spTgt spid="27"/>
                                            </p:tgtEl>
                                            <p:attrNameLst>
                                              <p:attrName>ppt_x</p:attrName>
                                            </p:attrNameLst>
                                          </p:cBhvr>
                                          <p:tavLst>
                                            <p:tav tm="0">
                                              <p:val>
                                                <p:strVal val="#ppt_x"/>
                                              </p:val>
                                            </p:tav>
                                            <p:tav tm="100000">
                                              <p:val>
                                                <p:strVal val="#ppt_x"/>
                                              </p:val>
                                            </p:tav>
                                          </p:tavLst>
                                        </p:anim>
                                        <p:anim calcmode="lin" valueType="num">
                                          <p:cBhvr>
                                            <p:cTn id="111" dur="700" fill="hold"/>
                                            <p:tgtEl>
                                              <p:spTgt spid="27"/>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fade">
                                          <p:cBhvr>
                                            <p:cTn id="114" dur="700"/>
                                            <p:tgtEl>
                                              <p:spTgt spid="28"/>
                                            </p:tgtEl>
                                          </p:cBhvr>
                                        </p:animEffect>
                                        <p:anim calcmode="lin" valueType="num">
                                          <p:cBhvr>
                                            <p:cTn id="115" dur="700" fill="hold"/>
                                            <p:tgtEl>
                                              <p:spTgt spid="28"/>
                                            </p:tgtEl>
                                            <p:attrNameLst>
                                              <p:attrName>ppt_x</p:attrName>
                                            </p:attrNameLst>
                                          </p:cBhvr>
                                          <p:tavLst>
                                            <p:tav tm="0">
                                              <p:val>
                                                <p:strVal val="#ppt_x"/>
                                              </p:val>
                                            </p:tav>
                                            <p:tav tm="100000">
                                              <p:val>
                                                <p:strVal val="#ppt_x"/>
                                              </p:val>
                                            </p:tav>
                                          </p:tavLst>
                                        </p:anim>
                                        <p:anim calcmode="lin" valueType="num">
                                          <p:cBhvr>
                                            <p:cTn id="116" dur="700" fill="hold"/>
                                            <p:tgtEl>
                                              <p:spTgt spid="28"/>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fade">
                                          <p:cBhvr>
                                            <p:cTn id="119" dur="700"/>
                                            <p:tgtEl>
                                              <p:spTgt spid="29"/>
                                            </p:tgtEl>
                                          </p:cBhvr>
                                        </p:animEffect>
                                        <p:anim calcmode="lin" valueType="num">
                                          <p:cBhvr>
                                            <p:cTn id="120" dur="700" fill="hold"/>
                                            <p:tgtEl>
                                              <p:spTgt spid="29"/>
                                            </p:tgtEl>
                                            <p:attrNameLst>
                                              <p:attrName>ppt_x</p:attrName>
                                            </p:attrNameLst>
                                          </p:cBhvr>
                                          <p:tavLst>
                                            <p:tav tm="0">
                                              <p:val>
                                                <p:strVal val="#ppt_x"/>
                                              </p:val>
                                            </p:tav>
                                            <p:tav tm="100000">
                                              <p:val>
                                                <p:strVal val="#ppt_x"/>
                                              </p:val>
                                            </p:tav>
                                          </p:tavLst>
                                        </p:anim>
                                        <p:anim calcmode="lin" valueType="num">
                                          <p:cBhvr>
                                            <p:cTn id="121" dur="700" fill="hold"/>
                                            <p:tgtEl>
                                              <p:spTgt spid="29"/>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30"/>
                                            </p:tgtEl>
                                            <p:attrNameLst>
                                              <p:attrName>style.visibility</p:attrName>
                                            </p:attrNameLst>
                                          </p:cBhvr>
                                          <p:to>
                                            <p:strVal val="visible"/>
                                          </p:to>
                                        </p:set>
                                        <p:animEffect transition="in" filter="fade">
                                          <p:cBhvr>
                                            <p:cTn id="124" dur="700"/>
                                            <p:tgtEl>
                                              <p:spTgt spid="30"/>
                                            </p:tgtEl>
                                          </p:cBhvr>
                                        </p:animEffect>
                                        <p:anim calcmode="lin" valueType="num">
                                          <p:cBhvr>
                                            <p:cTn id="125" dur="700" fill="hold"/>
                                            <p:tgtEl>
                                              <p:spTgt spid="30"/>
                                            </p:tgtEl>
                                            <p:attrNameLst>
                                              <p:attrName>ppt_x</p:attrName>
                                            </p:attrNameLst>
                                          </p:cBhvr>
                                          <p:tavLst>
                                            <p:tav tm="0">
                                              <p:val>
                                                <p:strVal val="#ppt_x"/>
                                              </p:val>
                                            </p:tav>
                                            <p:tav tm="100000">
                                              <p:val>
                                                <p:strVal val="#ppt_x"/>
                                              </p:val>
                                            </p:tav>
                                          </p:tavLst>
                                        </p:anim>
                                        <p:anim calcmode="lin" valueType="num">
                                          <p:cBhvr>
                                            <p:cTn id="126" dur="7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p:bldP spid="12" grpId="0" animBg="1"/>
          <p:bldP spid="17" grpId="0" animBg="1"/>
          <p:bldP spid="18" grpId="0"/>
          <p:bldP spid="19" grpId="0"/>
          <p:bldP spid="19" grpId="1"/>
          <p:bldP spid="20" grpId="0"/>
          <p:bldP spid="20" grpId="1"/>
          <p:bldP spid="21" grpId="0" animBg="1"/>
          <p:bldP spid="22" grpId="0" animBg="1"/>
          <p:bldP spid="23" grpId="0" animBg="1"/>
          <p:bldP spid="25" grpId="0" animBg="1"/>
          <p:bldP spid="26" grpId="0"/>
          <p:bldP spid="27" grpId="0"/>
          <p:bldP spid="28" grpId="0"/>
          <p:bldP spid="29"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
                                            </p:tgtEl>
                                            <p:attrNameLst>
                                              <p:attrName>ppt_y</p:attrName>
                                            </p:attrNameLst>
                                          </p:cBhvr>
                                          <p:tavLst>
                                            <p:tav tm="0">
                                              <p:val>
                                                <p:strVal val="#ppt_y"/>
                                              </p:val>
                                            </p:tav>
                                            <p:tav tm="100000">
                                              <p:val>
                                                <p:strVal val="#ppt_y"/>
                                              </p:val>
                                            </p:tav>
                                          </p:tavLst>
                                        </p:anim>
                                        <p:anim calcmode="lin" valueType="num">
                                          <p:cBhvr>
                                            <p:cTn id="9"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
                                            </p:tgtEl>
                                          </p:cBhvr>
                                        </p:animEffect>
                                      </p:childTnLst>
                                    </p:cTn>
                                  </p:par>
                                </p:childTnLst>
                              </p:cTn>
                            </p:par>
                            <p:par>
                              <p:cTn id="12" fill="hold">
                                <p:stCondLst>
                                  <p:cond delay="1600"/>
                                </p:stCondLst>
                                <p:childTnLst>
                                  <p:par>
                                    <p:cTn id="13" presetID="16" presetClass="entr" presetSubtype="21"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barn(inVertical)">
                                          <p:cBhvr>
                                            <p:cTn id="15" dur="500"/>
                                            <p:tgtEl>
                                              <p:spTgt spid="41"/>
                                            </p:tgtEl>
                                          </p:cBhvr>
                                        </p:animEffect>
                                      </p:childTnLst>
                                    </p:cTn>
                                  </p:par>
                                  <p:par>
                                    <p:cTn id="16" presetID="53" presetClass="entr" presetSubtype="16"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par>
                                    <p:cTn id="21" presetID="23" presetClass="entr" presetSubtype="528"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600" fill="hold"/>
                                            <p:tgtEl>
                                              <p:spTgt spid="31"/>
                                            </p:tgtEl>
                                            <p:attrNameLst>
                                              <p:attrName>ppt_w</p:attrName>
                                            </p:attrNameLst>
                                          </p:cBhvr>
                                          <p:tavLst>
                                            <p:tav tm="0">
                                              <p:val>
                                                <p:fltVal val="0"/>
                                              </p:val>
                                            </p:tav>
                                            <p:tav tm="100000">
                                              <p:val>
                                                <p:strVal val="#ppt_w"/>
                                              </p:val>
                                            </p:tav>
                                          </p:tavLst>
                                        </p:anim>
                                        <p:anim calcmode="lin" valueType="num">
                                          <p:cBhvr>
                                            <p:cTn id="24" dur="600" fill="hold"/>
                                            <p:tgtEl>
                                              <p:spTgt spid="31"/>
                                            </p:tgtEl>
                                            <p:attrNameLst>
                                              <p:attrName>ppt_h</p:attrName>
                                            </p:attrNameLst>
                                          </p:cBhvr>
                                          <p:tavLst>
                                            <p:tav tm="0">
                                              <p:val>
                                                <p:fltVal val="0"/>
                                              </p:val>
                                            </p:tav>
                                            <p:tav tm="100000">
                                              <p:val>
                                                <p:strVal val="#ppt_h"/>
                                              </p:val>
                                            </p:tav>
                                          </p:tavLst>
                                        </p:anim>
                                        <p:anim calcmode="lin" valueType="num">
                                          <p:cBhvr>
                                            <p:cTn id="25" dur="600" fill="hold"/>
                                            <p:tgtEl>
                                              <p:spTgt spid="31"/>
                                            </p:tgtEl>
                                            <p:attrNameLst>
                                              <p:attrName>ppt_x</p:attrName>
                                            </p:attrNameLst>
                                          </p:cBhvr>
                                          <p:tavLst>
                                            <p:tav tm="0">
                                              <p:val>
                                                <p:fltVal val="0.5"/>
                                              </p:val>
                                            </p:tav>
                                            <p:tav tm="100000">
                                              <p:val>
                                                <p:strVal val="#ppt_x"/>
                                              </p:val>
                                            </p:tav>
                                          </p:tavLst>
                                        </p:anim>
                                        <p:anim calcmode="lin" valueType="num">
                                          <p:cBhvr>
                                            <p:cTn id="26" dur="600" fill="hold"/>
                                            <p:tgtEl>
                                              <p:spTgt spid="31"/>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700" fill="hold"/>
                                            <p:tgtEl>
                                              <p:spTgt spid="34"/>
                                            </p:tgtEl>
                                            <p:attrNameLst>
                                              <p:attrName>ppt_w</p:attrName>
                                            </p:attrNameLst>
                                          </p:cBhvr>
                                          <p:tavLst>
                                            <p:tav tm="0">
                                              <p:val>
                                                <p:fltVal val="0"/>
                                              </p:val>
                                            </p:tav>
                                            <p:tav tm="100000">
                                              <p:val>
                                                <p:strVal val="#ppt_w"/>
                                              </p:val>
                                            </p:tav>
                                          </p:tavLst>
                                        </p:anim>
                                        <p:anim calcmode="lin" valueType="num">
                                          <p:cBhvr>
                                            <p:cTn id="30" dur="700" fill="hold"/>
                                            <p:tgtEl>
                                              <p:spTgt spid="34"/>
                                            </p:tgtEl>
                                            <p:attrNameLst>
                                              <p:attrName>ppt_h</p:attrName>
                                            </p:attrNameLst>
                                          </p:cBhvr>
                                          <p:tavLst>
                                            <p:tav tm="0">
                                              <p:val>
                                                <p:fltVal val="0"/>
                                              </p:val>
                                            </p:tav>
                                            <p:tav tm="100000">
                                              <p:val>
                                                <p:strVal val="#ppt_h"/>
                                              </p:val>
                                            </p:tav>
                                          </p:tavLst>
                                        </p:anim>
                                        <p:anim calcmode="lin" valueType="num">
                                          <p:cBhvr>
                                            <p:cTn id="31" dur="700" fill="hold"/>
                                            <p:tgtEl>
                                              <p:spTgt spid="34"/>
                                            </p:tgtEl>
                                            <p:attrNameLst>
                                              <p:attrName>ppt_x</p:attrName>
                                            </p:attrNameLst>
                                          </p:cBhvr>
                                          <p:tavLst>
                                            <p:tav tm="0">
                                              <p:val>
                                                <p:fltVal val="0.5"/>
                                              </p:val>
                                            </p:tav>
                                            <p:tav tm="100000">
                                              <p:val>
                                                <p:strVal val="#ppt_x"/>
                                              </p:val>
                                            </p:tav>
                                          </p:tavLst>
                                        </p:anim>
                                        <p:anim calcmode="lin" valueType="num">
                                          <p:cBhvr>
                                            <p:cTn id="32" dur="700" fill="hold"/>
                                            <p:tgtEl>
                                              <p:spTgt spid="34"/>
                                            </p:tgtEl>
                                            <p:attrNameLst>
                                              <p:attrName>ppt_y</p:attrName>
                                            </p:attrNameLst>
                                          </p:cBhvr>
                                          <p:tavLst>
                                            <p:tav tm="0">
                                              <p:val>
                                                <p:fltVal val="0.5"/>
                                              </p:val>
                                            </p:tav>
                                            <p:tav tm="100000">
                                              <p:val>
                                                <p:strVal val="#ppt_y"/>
                                              </p:val>
                                            </p:tav>
                                          </p:tavLst>
                                        </p:anim>
                                      </p:childTnLst>
                                    </p:cTn>
                                  </p:par>
                                </p:childTnLst>
                              </p:cTn>
                            </p:par>
                            <p:par>
                              <p:cTn id="33" fill="hold">
                                <p:stCondLst>
                                  <p:cond delay="2100"/>
                                </p:stCondLst>
                                <p:childTnLst>
                                  <p:par>
                                    <p:cTn id="34" presetID="2" presetClass="entr" presetSubtype="2"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1+#ppt_w/2"/>
                                              </p:val>
                                            </p:tav>
                                            <p:tav tm="100000">
                                              <p:val>
                                                <p:strVal val="#ppt_x"/>
                                              </p:val>
                                            </p:tav>
                                          </p:tavLst>
                                        </p:anim>
                                        <p:anim calcmode="lin" valueType="num">
                                          <p:cBhvr additive="base">
                                            <p:cTn id="37" dur="500" fill="hold"/>
                                            <p:tgtEl>
                                              <p:spTgt spid="7"/>
                                            </p:tgtEl>
                                            <p:attrNameLst>
                                              <p:attrName>ppt_y</p:attrName>
                                            </p:attrNameLst>
                                          </p:cBhvr>
                                          <p:tavLst>
                                            <p:tav tm="0">
                                              <p:val>
                                                <p:strVal val="#ppt_y"/>
                                              </p:val>
                                            </p:tav>
                                            <p:tav tm="100000">
                                              <p:val>
                                                <p:strVal val="#ppt_y"/>
                                              </p:val>
                                            </p:tav>
                                          </p:tavLst>
                                        </p:anim>
                                      </p:childTnLst>
                                    </p:cTn>
                                  </p:par>
                                </p:childTnLst>
                              </p:cTn>
                            </p:par>
                            <p:par>
                              <p:cTn id="38" fill="hold">
                                <p:stCondLst>
                                  <p:cond delay="2600"/>
                                </p:stCondLst>
                                <p:childTnLst>
                                  <p:par>
                                    <p:cTn id="39" presetID="2" presetClass="entr" presetSubtype="2"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1+#ppt_w/2"/>
                                              </p:val>
                                            </p:tav>
                                            <p:tav tm="100000">
                                              <p:val>
                                                <p:strVal val="#ppt_x"/>
                                              </p:val>
                                            </p:tav>
                                          </p:tavLst>
                                        </p:anim>
                                        <p:anim calcmode="lin" valueType="num">
                                          <p:cBhvr additive="base">
                                            <p:cTn id="42" dur="500" fill="hold"/>
                                            <p:tgtEl>
                                              <p:spTgt spid="14"/>
                                            </p:tgtEl>
                                            <p:attrNameLst>
                                              <p:attrName>ppt_y</p:attrName>
                                            </p:attrNameLst>
                                          </p:cBhvr>
                                          <p:tavLst>
                                            <p:tav tm="0">
                                              <p:val>
                                                <p:strVal val="#ppt_y"/>
                                              </p:val>
                                            </p:tav>
                                            <p:tav tm="100000">
                                              <p:val>
                                                <p:strVal val="#ppt_y"/>
                                              </p:val>
                                            </p:tav>
                                          </p:tavLst>
                                        </p:anim>
                                      </p:childTnLst>
                                    </p:cTn>
                                  </p:par>
                                  <p:par>
                                    <p:cTn id="43" presetID="53" presetClass="entr" presetSubtype="16" fill="hold" grpId="0" nodeType="withEffect">
                                      <p:stCondLst>
                                        <p:cond delay="2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childTnLst>
                              </p:cTn>
                            </p:par>
                            <p:par>
                              <p:cTn id="53" fill="hold">
                                <p:stCondLst>
                                  <p:cond delay="3100"/>
                                </p:stCondLst>
                                <p:childTnLst>
                                  <p:par>
                                    <p:cTn id="54" presetID="16" presetClass="entr" presetSubtype="37"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barn(outVertical)">
                                          <p:cBhvr>
                                            <p:cTn id="56" dur="500"/>
                                            <p:tgtEl>
                                              <p:spTgt spid="18"/>
                                            </p:tgtEl>
                                          </p:cBhvr>
                                        </p:animEffect>
                                      </p:childTnLst>
                                    </p:cTn>
                                  </p:par>
                                  <p:par>
                                    <p:cTn id="57" presetID="16" presetClass="entr" presetSubtype="37"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barn(outVertical)">
                                          <p:cBhvr>
                                            <p:cTn id="59" dur="500"/>
                                            <p:tgtEl>
                                              <p:spTgt spid="11"/>
                                            </p:tgtEl>
                                          </p:cBhvr>
                                        </p:animEffect>
                                      </p:childTnLst>
                                    </p:cTn>
                                  </p:par>
                                </p:childTnLst>
                              </p:cTn>
                            </p:par>
                            <p:par>
                              <p:cTn id="60" fill="hold">
                                <p:stCondLst>
                                  <p:cond delay="3600"/>
                                </p:stCondLst>
                                <p:childTnLst>
                                  <p:par>
                                    <p:cTn id="61" presetID="21" presetClass="entr" presetSubtype="1"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heel(1)">
                                          <p:cBhvr>
                                            <p:cTn id="63" dur="800"/>
                                            <p:tgtEl>
                                              <p:spTgt spid="6"/>
                                            </p:tgtEl>
                                          </p:cBhvr>
                                        </p:animEffect>
                                      </p:childTnLst>
                                    </p:cTn>
                                  </p:par>
                                  <p:par>
                                    <p:cTn id="64" presetID="21" presetClass="entr" presetSubtype="1" fill="hold" grpId="0" nodeType="withEffect">
                                      <p:stCondLst>
                                        <p:cond delay="200"/>
                                      </p:stCondLst>
                                      <p:childTnLst>
                                        <p:set>
                                          <p:cBhvr>
                                            <p:cTn id="65" dur="1" fill="hold">
                                              <p:stCondLst>
                                                <p:cond delay="0"/>
                                              </p:stCondLst>
                                            </p:cTn>
                                            <p:tgtEl>
                                              <p:spTgt spid="12"/>
                                            </p:tgtEl>
                                            <p:attrNameLst>
                                              <p:attrName>style.visibility</p:attrName>
                                            </p:attrNameLst>
                                          </p:cBhvr>
                                          <p:to>
                                            <p:strVal val="visible"/>
                                          </p:to>
                                        </p:set>
                                        <p:animEffect transition="in" filter="wheel(1)">
                                          <p:cBhvr>
                                            <p:cTn id="66" dur="800"/>
                                            <p:tgtEl>
                                              <p:spTgt spid="12"/>
                                            </p:tgtEl>
                                          </p:cBhvr>
                                        </p:animEffect>
                                      </p:childTnLst>
                                    </p:cTn>
                                  </p:par>
                                </p:childTnLst>
                              </p:cTn>
                            </p:par>
                            <p:par>
                              <p:cTn id="67" fill="hold">
                                <p:stCondLst>
                                  <p:cond delay="4600"/>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19"/>
                                            </p:tgtEl>
                                            <p:attrNameLst>
                                              <p:attrName>style.visibility</p:attrName>
                                            </p:attrNameLst>
                                          </p:cBhvr>
                                          <p:to>
                                            <p:strVal val="visible"/>
                                          </p:to>
                                        </p:set>
                                        <p:animEffect transition="in" filter="wipe(left)">
                                          <p:cBhvr>
                                            <p:cTn id="70" dur="50"/>
                                            <p:tgtEl>
                                              <p:spTgt spid="19"/>
                                            </p:tgtEl>
                                          </p:cBhvr>
                                        </p:animEffect>
                                      </p:childTnLst>
                                    </p:cTn>
                                  </p:par>
                                  <p:par>
                                    <p:cTn id="71" presetID="36" presetClass="emph" presetSubtype="0" fill="hold" grpId="1" nodeType="withEffect">
                                      <p:stCondLst>
                                        <p:cond delay="0"/>
                                      </p:stCondLst>
                                      <p:iterate type="lt">
                                        <p:tmPct val="30000"/>
                                      </p:iterate>
                                      <p:childTnLst>
                                        <p:animScale>
                                          <p:cBhvr>
                                            <p:cTn id="72" dur="25" autoRev="1" fill="hold">
                                              <p:stCondLst>
                                                <p:cond delay="0"/>
                                              </p:stCondLst>
                                            </p:cTn>
                                            <p:tgtEl>
                                              <p:spTgt spid="19"/>
                                            </p:tgtEl>
                                          </p:cBhvr>
                                          <p:to x="80000" y="100000"/>
                                        </p:animScale>
                                        <p:anim by="(#ppt_w*0.10)" calcmode="lin" valueType="num">
                                          <p:cBhvr>
                                            <p:cTn id="73" dur="25" autoRev="1" fill="hold">
                                              <p:stCondLst>
                                                <p:cond delay="0"/>
                                              </p:stCondLst>
                                            </p:cTn>
                                            <p:tgtEl>
                                              <p:spTgt spid="19"/>
                                            </p:tgtEl>
                                            <p:attrNameLst>
                                              <p:attrName>ppt_x</p:attrName>
                                            </p:attrNameLst>
                                          </p:cBhvr>
                                        </p:anim>
                                        <p:anim by="(-#ppt_w*0.10)" calcmode="lin" valueType="num">
                                          <p:cBhvr>
                                            <p:cTn id="74" dur="25" autoRev="1" fill="hold">
                                              <p:stCondLst>
                                                <p:cond delay="0"/>
                                              </p:stCondLst>
                                            </p:cTn>
                                            <p:tgtEl>
                                              <p:spTgt spid="19"/>
                                            </p:tgtEl>
                                            <p:attrNameLst>
                                              <p:attrName>ppt_y</p:attrName>
                                            </p:attrNameLst>
                                          </p:cBhvr>
                                        </p:anim>
                                        <p:animRot by="-480000">
                                          <p:cBhvr>
                                            <p:cTn id="75" dur="25" autoRev="1" fill="hold">
                                              <p:stCondLst>
                                                <p:cond delay="0"/>
                                              </p:stCondLst>
                                            </p:cTn>
                                            <p:tgtEl>
                                              <p:spTgt spid="19"/>
                                            </p:tgtEl>
                                            <p:attrNameLst>
                                              <p:attrName>r</p:attrName>
                                            </p:attrNameLst>
                                          </p:cBhvr>
                                        </p:animRot>
                                      </p:childTnLst>
                                    </p:cTn>
                                  </p:par>
                                  <p:par>
                                    <p:cTn id="76" presetID="22" presetClass="entr" presetSubtype="8" fill="hold" grpId="0" nodeType="withEffect">
                                      <p:stCondLst>
                                        <p:cond delay="500"/>
                                      </p:stCondLst>
                                      <p:iterate type="lt">
                                        <p:tmPct val="30000"/>
                                      </p:iterate>
                                      <p:childTnLst>
                                        <p:set>
                                          <p:cBhvr>
                                            <p:cTn id="77" dur="1" fill="hold">
                                              <p:stCondLst>
                                                <p:cond delay="0"/>
                                              </p:stCondLst>
                                            </p:cTn>
                                            <p:tgtEl>
                                              <p:spTgt spid="20"/>
                                            </p:tgtEl>
                                            <p:attrNameLst>
                                              <p:attrName>style.visibility</p:attrName>
                                            </p:attrNameLst>
                                          </p:cBhvr>
                                          <p:to>
                                            <p:strVal val="visible"/>
                                          </p:to>
                                        </p:set>
                                        <p:animEffect transition="in" filter="wipe(left)">
                                          <p:cBhvr>
                                            <p:cTn id="78" dur="50"/>
                                            <p:tgtEl>
                                              <p:spTgt spid="20"/>
                                            </p:tgtEl>
                                          </p:cBhvr>
                                        </p:animEffect>
                                      </p:childTnLst>
                                    </p:cTn>
                                  </p:par>
                                  <p:par>
                                    <p:cTn id="79" presetID="36" presetClass="emph" presetSubtype="0" fill="hold" grpId="1" nodeType="withEffect">
                                      <p:stCondLst>
                                        <p:cond delay="500"/>
                                      </p:stCondLst>
                                      <p:iterate type="lt">
                                        <p:tmPct val="30000"/>
                                      </p:iterate>
                                      <p:childTnLst>
                                        <p:animScale>
                                          <p:cBhvr>
                                            <p:cTn id="80" dur="25" autoRev="1" fill="hold">
                                              <p:stCondLst>
                                                <p:cond delay="0"/>
                                              </p:stCondLst>
                                            </p:cTn>
                                            <p:tgtEl>
                                              <p:spTgt spid="20"/>
                                            </p:tgtEl>
                                          </p:cBhvr>
                                          <p:to x="80000" y="100000"/>
                                        </p:animScale>
                                        <p:anim by="(#ppt_w*0.10)" calcmode="lin" valueType="num">
                                          <p:cBhvr>
                                            <p:cTn id="81" dur="25" autoRev="1" fill="hold">
                                              <p:stCondLst>
                                                <p:cond delay="0"/>
                                              </p:stCondLst>
                                            </p:cTn>
                                            <p:tgtEl>
                                              <p:spTgt spid="20"/>
                                            </p:tgtEl>
                                            <p:attrNameLst>
                                              <p:attrName>ppt_x</p:attrName>
                                            </p:attrNameLst>
                                          </p:cBhvr>
                                        </p:anim>
                                        <p:anim by="(-#ppt_w*0.10)" calcmode="lin" valueType="num">
                                          <p:cBhvr>
                                            <p:cTn id="82" dur="25" autoRev="1" fill="hold">
                                              <p:stCondLst>
                                                <p:cond delay="0"/>
                                              </p:stCondLst>
                                            </p:cTn>
                                            <p:tgtEl>
                                              <p:spTgt spid="20"/>
                                            </p:tgtEl>
                                            <p:attrNameLst>
                                              <p:attrName>ppt_y</p:attrName>
                                            </p:attrNameLst>
                                          </p:cBhvr>
                                        </p:anim>
                                        <p:animRot by="-480000">
                                          <p:cBhvr>
                                            <p:cTn id="83" dur="25" autoRev="1" fill="hold">
                                              <p:stCondLst>
                                                <p:cond delay="0"/>
                                              </p:stCondLst>
                                            </p:cTn>
                                            <p:tgtEl>
                                              <p:spTgt spid="20"/>
                                            </p:tgtEl>
                                            <p:attrNameLst>
                                              <p:attrName>r</p:attrName>
                                            </p:attrNameLst>
                                          </p:cBhvr>
                                        </p:animRot>
                                      </p:childTnLst>
                                    </p:cTn>
                                  </p:par>
                                </p:childTnLst>
                              </p:cTn>
                            </p:par>
                          </p:childTnLst>
                        </p:cTn>
                      </p:par>
                      <p:par>
                        <p:cTn id="84" fill="hold">
                          <p:stCondLst>
                            <p:cond delay="indefinite"/>
                          </p:stCondLst>
                          <p:childTnLst>
                            <p:par>
                              <p:cTn id="85" fill="hold">
                                <p:stCondLst>
                                  <p:cond delay="0"/>
                                </p:stCondLst>
                                <p:childTnLst>
                                  <p:par>
                                    <p:cTn id="86" presetID="2" presetClass="entr" presetSubtype="8" fill="hold" grpId="0" nodeType="click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additive="base">
                                            <p:cTn id="88" dur="500" fill="hold"/>
                                            <p:tgtEl>
                                              <p:spTgt spid="22"/>
                                            </p:tgtEl>
                                            <p:attrNameLst>
                                              <p:attrName>ppt_x</p:attrName>
                                            </p:attrNameLst>
                                          </p:cBhvr>
                                          <p:tavLst>
                                            <p:tav tm="0">
                                              <p:val>
                                                <p:strVal val="0-#ppt_w/2"/>
                                              </p:val>
                                            </p:tav>
                                            <p:tav tm="100000">
                                              <p:val>
                                                <p:strVal val="#ppt_x"/>
                                              </p:val>
                                            </p:tav>
                                          </p:tavLst>
                                        </p:anim>
                                        <p:anim calcmode="lin" valueType="num">
                                          <p:cBhvr additive="base">
                                            <p:cTn id="89" dur="500" fill="hold"/>
                                            <p:tgtEl>
                                              <p:spTgt spid="22"/>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additive="base">
                                            <p:cTn id="92" dur="500" fill="hold"/>
                                            <p:tgtEl>
                                              <p:spTgt spid="21"/>
                                            </p:tgtEl>
                                            <p:attrNameLst>
                                              <p:attrName>ppt_x</p:attrName>
                                            </p:attrNameLst>
                                          </p:cBhvr>
                                          <p:tavLst>
                                            <p:tav tm="0">
                                              <p:val>
                                                <p:strVal val="1+#ppt_w/2"/>
                                              </p:val>
                                            </p:tav>
                                            <p:tav tm="100000">
                                              <p:val>
                                                <p:strVal val="#ppt_x"/>
                                              </p:val>
                                            </p:tav>
                                          </p:tavLst>
                                        </p:anim>
                                        <p:anim calcmode="lin" valueType="num">
                                          <p:cBhvr additive="base">
                                            <p:cTn id="93" dur="500" fill="hold"/>
                                            <p:tgtEl>
                                              <p:spTgt spid="21"/>
                                            </p:tgtEl>
                                            <p:attrNameLst>
                                              <p:attrName>ppt_y</p:attrName>
                                            </p:attrNameLst>
                                          </p:cBhvr>
                                          <p:tavLst>
                                            <p:tav tm="0">
                                              <p:val>
                                                <p:strVal val="#ppt_y"/>
                                              </p:val>
                                            </p:tav>
                                            <p:tav tm="100000">
                                              <p:val>
                                                <p:strVal val="#ppt_y"/>
                                              </p:val>
                                            </p:tav>
                                          </p:tavLst>
                                        </p:anim>
                                      </p:childTnLst>
                                    </p:cTn>
                                  </p:par>
                                </p:childTnLst>
                              </p:cTn>
                            </p:par>
                            <p:par>
                              <p:cTn id="94" fill="hold">
                                <p:stCondLst>
                                  <p:cond delay="500"/>
                                </p:stCondLst>
                                <p:childTnLst>
                                  <p:par>
                                    <p:cTn id="95" presetID="22" presetClass="entr" presetSubtype="4"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wipe(down)">
                                          <p:cBhvr>
                                            <p:cTn id="97" dur="500"/>
                                            <p:tgtEl>
                                              <p:spTgt spid="23"/>
                                            </p:tgtEl>
                                          </p:cBhvr>
                                        </p:animEffect>
                                      </p:childTnLst>
                                    </p:cTn>
                                  </p:par>
                                  <p:par>
                                    <p:cTn id="98" presetID="22" presetClass="entr" presetSubtype="4" fill="hold" grpId="0" nodeType="withEffect">
                                      <p:stCondLst>
                                        <p:cond delay="300"/>
                                      </p:stCondLst>
                                      <p:childTnLst>
                                        <p:set>
                                          <p:cBhvr>
                                            <p:cTn id="99" dur="1" fill="hold">
                                              <p:stCondLst>
                                                <p:cond delay="0"/>
                                              </p:stCondLst>
                                            </p:cTn>
                                            <p:tgtEl>
                                              <p:spTgt spid="25"/>
                                            </p:tgtEl>
                                            <p:attrNameLst>
                                              <p:attrName>style.visibility</p:attrName>
                                            </p:attrNameLst>
                                          </p:cBhvr>
                                          <p:to>
                                            <p:strVal val="visible"/>
                                          </p:to>
                                        </p:set>
                                        <p:animEffect transition="in" filter="wipe(down)">
                                          <p:cBhvr>
                                            <p:cTn id="100" dur="500"/>
                                            <p:tgtEl>
                                              <p:spTgt spid="25"/>
                                            </p:tgtEl>
                                          </p:cBhvr>
                                        </p:animEffect>
                                      </p:childTnLst>
                                    </p:cTn>
                                  </p:par>
                                </p:childTnLst>
                              </p:cTn>
                            </p:par>
                            <p:par>
                              <p:cTn id="101" fill="hold">
                                <p:stCondLst>
                                  <p:cond delay="1000"/>
                                </p:stCondLst>
                                <p:childTnLst>
                                  <p:par>
                                    <p:cTn id="102" presetID="42" presetClass="entr" presetSubtype="0" fill="hold" grpId="0"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fade">
                                          <p:cBhvr>
                                            <p:cTn id="104" dur="700"/>
                                            <p:tgtEl>
                                              <p:spTgt spid="26"/>
                                            </p:tgtEl>
                                          </p:cBhvr>
                                        </p:animEffect>
                                        <p:anim calcmode="lin" valueType="num">
                                          <p:cBhvr>
                                            <p:cTn id="105" dur="700" fill="hold"/>
                                            <p:tgtEl>
                                              <p:spTgt spid="26"/>
                                            </p:tgtEl>
                                            <p:attrNameLst>
                                              <p:attrName>ppt_x</p:attrName>
                                            </p:attrNameLst>
                                          </p:cBhvr>
                                          <p:tavLst>
                                            <p:tav tm="0">
                                              <p:val>
                                                <p:strVal val="#ppt_x"/>
                                              </p:val>
                                            </p:tav>
                                            <p:tav tm="100000">
                                              <p:val>
                                                <p:strVal val="#ppt_x"/>
                                              </p:val>
                                            </p:tav>
                                          </p:tavLst>
                                        </p:anim>
                                        <p:anim calcmode="lin" valueType="num">
                                          <p:cBhvr>
                                            <p:cTn id="106" dur="700" fill="hold"/>
                                            <p:tgtEl>
                                              <p:spTgt spid="26"/>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27"/>
                                            </p:tgtEl>
                                            <p:attrNameLst>
                                              <p:attrName>style.visibility</p:attrName>
                                            </p:attrNameLst>
                                          </p:cBhvr>
                                          <p:to>
                                            <p:strVal val="visible"/>
                                          </p:to>
                                        </p:set>
                                        <p:animEffect transition="in" filter="fade">
                                          <p:cBhvr>
                                            <p:cTn id="109" dur="700"/>
                                            <p:tgtEl>
                                              <p:spTgt spid="27"/>
                                            </p:tgtEl>
                                          </p:cBhvr>
                                        </p:animEffect>
                                        <p:anim calcmode="lin" valueType="num">
                                          <p:cBhvr>
                                            <p:cTn id="110" dur="700" fill="hold"/>
                                            <p:tgtEl>
                                              <p:spTgt spid="27"/>
                                            </p:tgtEl>
                                            <p:attrNameLst>
                                              <p:attrName>ppt_x</p:attrName>
                                            </p:attrNameLst>
                                          </p:cBhvr>
                                          <p:tavLst>
                                            <p:tav tm="0">
                                              <p:val>
                                                <p:strVal val="#ppt_x"/>
                                              </p:val>
                                            </p:tav>
                                            <p:tav tm="100000">
                                              <p:val>
                                                <p:strVal val="#ppt_x"/>
                                              </p:val>
                                            </p:tav>
                                          </p:tavLst>
                                        </p:anim>
                                        <p:anim calcmode="lin" valueType="num">
                                          <p:cBhvr>
                                            <p:cTn id="111" dur="700" fill="hold"/>
                                            <p:tgtEl>
                                              <p:spTgt spid="27"/>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fade">
                                          <p:cBhvr>
                                            <p:cTn id="114" dur="700"/>
                                            <p:tgtEl>
                                              <p:spTgt spid="28"/>
                                            </p:tgtEl>
                                          </p:cBhvr>
                                        </p:animEffect>
                                        <p:anim calcmode="lin" valueType="num">
                                          <p:cBhvr>
                                            <p:cTn id="115" dur="700" fill="hold"/>
                                            <p:tgtEl>
                                              <p:spTgt spid="28"/>
                                            </p:tgtEl>
                                            <p:attrNameLst>
                                              <p:attrName>ppt_x</p:attrName>
                                            </p:attrNameLst>
                                          </p:cBhvr>
                                          <p:tavLst>
                                            <p:tav tm="0">
                                              <p:val>
                                                <p:strVal val="#ppt_x"/>
                                              </p:val>
                                            </p:tav>
                                            <p:tav tm="100000">
                                              <p:val>
                                                <p:strVal val="#ppt_x"/>
                                              </p:val>
                                            </p:tav>
                                          </p:tavLst>
                                        </p:anim>
                                        <p:anim calcmode="lin" valueType="num">
                                          <p:cBhvr>
                                            <p:cTn id="116" dur="700" fill="hold"/>
                                            <p:tgtEl>
                                              <p:spTgt spid="28"/>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fade">
                                          <p:cBhvr>
                                            <p:cTn id="119" dur="700"/>
                                            <p:tgtEl>
                                              <p:spTgt spid="29"/>
                                            </p:tgtEl>
                                          </p:cBhvr>
                                        </p:animEffect>
                                        <p:anim calcmode="lin" valueType="num">
                                          <p:cBhvr>
                                            <p:cTn id="120" dur="700" fill="hold"/>
                                            <p:tgtEl>
                                              <p:spTgt spid="29"/>
                                            </p:tgtEl>
                                            <p:attrNameLst>
                                              <p:attrName>ppt_x</p:attrName>
                                            </p:attrNameLst>
                                          </p:cBhvr>
                                          <p:tavLst>
                                            <p:tav tm="0">
                                              <p:val>
                                                <p:strVal val="#ppt_x"/>
                                              </p:val>
                                            </p:tav>
                                            <p:tav tm="100000">
                                              <p:val>
                                                <p:strVal val="#ppt_x"/>
                                              </p:val>
                                            </p:tav>
                                          </p:tavLst>
                                        </p:anim>
                                        <p:anim calcmode="lin" valueType="num">
                                          <p:cBhvr>
                                            <p:cTn id="121" dur="700" fill="hold"/>
                                            <p:tgtEl>
                                              <p:spTgt spid="29"/>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30"/>
                                            </p:tgtEl>
                                            <p:attrNameLst>
                                              <p:attrName>style.visibility</p:attrName>
                                            </p:attrNameLst>
                                          </p:cBhvr>
                                          <p:to>
                                            <p:strVal val="visible"/>
                                          </p:to>
                                        </p:set>
                                        <p:animEffect transition="in" filter="fade">
                                          <p:cBhvr>
                                            <p:cTn id="124" dur="700"/>
                                            <p:tgtEl>
                                              <p:spTgt spid="30"/>
                                            </p:tgtEl>
                                          </p:cBhvr>
                                        </p:animEffect>
                                        <p:anim calcmode="lin" valueType="num">
                                          <p:cBhvr>
                                            <p:cTn id="125" dur="700" fill="hold"/>
                                            <p:tgtEl>
                                              <p:spTgt spid="30"/>
                                            </p:tgtEl>
                                            <p:attrNameLst>
                                              <p:attrName>ppt_x</p:attrName>
                                            </p:attrNameLst>
                                          </p:cBhvr>
                                          <p:tavLst>
                                            <p:tav tm="0">
                                              <p:val>
                                                <p:strVal val="#ppt_x"/>
                                              </p:val>
                                            </p:tav>
                                            <p:tav tm="100000">
                                              <p:val>
                                                <p:strVal val="#ppt_x"/>
                                              </p:val>
                                            </p:tav>
                                          </p:tavLst>
                                        </p:anim>
                                        <p:anim calcmode="lin" valueType="num">
                                          <p:cBhvr>
                                            <p:cTn id="126" dur="7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p:bldP spid="12" grpId="0" animBg="1"/>
          <p:bldP spid="17" grpId="0" animBg="1"/>
          <p:bldP spid="18" grpId="0"/>
          <p:bldP spid="19" grpId="0"/>
          <p:bldP spid="19" grpId="1"/>
          <p:bldP spid="20" grpId="0"/>
          <p:bldP spid="20" grpId="1"/>
          <p:bldP spid="21" grpId="0" animBg="1"/>
          <p:bldP spid="22" grpId="0" animBg="1"/>
          <p:bldP spid="23" grpId="0" animBg="1"/>
          <p:bldP spid="25" grpId="0" animBg="1"/>
          <p:bldP spid="26" grpId="0"/>
          <p:bldP spid="27" grpId="0"/>
          <p:bldP spid="28" grpId="0"/>
          <p:bldP spid="29" grpId="0"/>
          <p:bldP spid="40" grpId="0"/>
          <p:bldP spid="41"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54487" y="2766391"/>
            <a:ext cx="761747" cy="323165"/>
          </a:xfrm>
          <a:prstGeom prst="rect">
            <a:avLst/>
          </a:prstGeom>
          <a:noFill/>
        </p:spPr>
        <p:txBody>
          <a:bodyPr wrap="none" rtlCol="0">
            <a:spAutoFit/>
          </a:bodyPr>
          <a:lstStyle/>
          <a:p>
            <a:pPr algn="r"/>
            <a:r>
              <a:rPr lang="zh-CN" altLang="en-US" sz="1500" b="1" dirty="0">
                <a:solidFill>
                  <a:prstClr val="black"/>
                </a:solidFill>
                <a:latin typeface="微软雅黑" panose="020B0503020204020204" pitchFamily="34" charset="-122"/>
                <a:ea typeface="微软雅黑" panose="020B0503020204020204" pitchFamily="34" charset="-122"/>
              </a:rPr>
              <a:t>现状三</a:t>
            </a:r>
          </a:p>
        </p:txBody>
      </p:sp>
      <p:sp>
        <p:nvSpPr>
          <p:cNvPr id="7" name="TextBox 6"/>
          <p:cNvSpPr txBox="1"/>
          <p:nvPr/>
        </p:nvSpPr>
        <p:spPr>
          <a:xfrm>
            <a:off x="2217400" y="3857182"/>
            <a:ext cx="761747" cy="323165"/>
          </a:xfrm>
          <a:prstGeom prst="rect">
            <a:avLst/>
          </a:prstGeom>
          <a:noFill/>
        </p:spPr>
        <p:txBody>
          <a:bodyPr wrap="none" rtlCol="0">
            <a:spAutoFit/>
          </a:bodyPr>
          <a:lstStyle/>
          <a:p>
            <a:pPr algn="r"/>
            <a:r>
              <a:rPr lang="zh-CN" altLang="en-US" sz="1500" b="1" dirty="0">
                <a:solidFill>
                  <a:prstClr val="black"/>
                </a:solidFill>
                <a:latin typeface="微软雅黑" panose="020B0503020204020204" pitchFamily="34" charset="-122"/>
                <a:ea typeface="微软雅黑" panose="020B0503020204020204" pitchFamily="34" charset="-122"/>
              </a:rPr>
              <a:t>现状五</a:t>
            </a:r>
          </a:p>
        </p:txBody>
      </p:sp>
      <p:sp>
        <p:nvSpPr>
          <p:cNvPr id="8" name="TextBox 7"/>
          <p:cNvSpPr txBox="1"/>
          <p:nvPr/>
        </p:nvSpPr>
        <p:spPr>
          <a:xfrm>
            <a:off x="6745738" y="2752641"/>
            <a:ext cx="761747" cy="323165"/>
          </a:xfrm>
          <a:prstGeom prst="rect">
            <a:avLst/>
          </a:prstGeom>
          <a:noFill/>
        </p:spPr>
        <p:txBody>
          <a:bodyPr wrap="none" rtlCol="0">
            <a:spAutoFit/>
          </a:bodyPr>
          <a:lstStyle/>
          <a:p>
            <a:pPr algn="r"/>
            <a:r>
              <a:rPr lang="zh-CN" altLang="en-US" sz="1500" b="1" dirty="0">
                <a:solidFill>
                  <a:prstClr val="black"/>
                </a:solidFill>
                <a:latin typeface="微软雅黑" panose="020B0503020204020204" pitchFamily="34" charset="-122"/>
                <a:ea typeface="微软雅黑" panose="020B0503020204020204" pitchFamily="34" charset="-122"/>
              </a:rPr>
              <a:t>现状四</a:t>
            </a:r>
          </a:p>
        </p:txBody>
      </p:sp>
      <p:sp>
        <p:nvSpPr>
          <p:cNvPr id="9" name="TextBox 8"/>
          <p:cNvSpPr txBox="1"/>
          <p:nvPr/>
        </p:nvSpPr>
        <p:spPr>
          <a:xfrm>
            <a:off x="6750100" y="3860261"/>
            <a:ext cx="761747" cy="323165"/>
          </a:xfrm>
          <a:prstGeom prst="rect">
            <a:avLst/>
          </a:prstGeom>
          <a:noFill/>
        </p:spPr>
        <p:txBody>
          <a:bodyPr wrap="none" rtlCol="0">
            <a:spAutoFit/>
          </a:bodyPr>
          <a:lstStyle/>
          <a:p>
            <a:pPr algn="r"/>
            <a:r>
              <a:rPr lang="zh-CN" altLang="en-US" sz="1500" b="1" dirty="0">
                <a:solidFill>
                  <a:prstClr val="black"/>
                </a:solidFill>
                <a:latin typeface="微软雅黑" panose="020B0503020204020204" pitchFamily="34" charset="-122"/>
                <a:ea typeface="微软雅黑" panose="020B0503020204020204" pitchFamily="34" charset="-122"/>
              </a:rPr>
              <a:t>现状六</a:t>
            </a:r>
          </a:p>
        </p:txBody>
      </p:sp>
      <p:sp>
        <p:nvSpPr>
          <p:cNvPr id="10" name="椭圆 34"/>
          <p:cNvSpPr/>
          <p:nvPr/>
        </p:nvSpPr>
        <p:spPr>
          <a:xfrm rot="16200000">
            <a:off x="3236611" y="2523740"/>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endParaRPr lang="zh-CN" altLang="en-US" sz="1100" kern="0">
              <a:solidFill>
                <a:sysClr val="window" lastClr="FFFFFF"/>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rot="5400000">
            <a:off x="5118394" y="2542080"/>
            <a:ext cx="902720" cy="1172844"/>
            <a:chOff x="4020870" y="2194485"/>
            <a:chExt cx="1102258" cy="1432090"/>
          </a:xfrm>
          <a:effectLst>
            <a:outerShdw blurRad="444500" dist="254000" dir="8100000" algn="tr" rotWithShape="0">
              <a:prstClr val="black">
                <a:alpha val="50000"/>
              </a:prstClr>
            </a:outerShdw>
          </a:effectLst>
        </p:grpSpPr>
        <p:sp>
          <p:nvSpPr>
            <p:cNvPr id="1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algn="ctr"/>
              <a:endParaRPr lang="zh-CN" altLang="en-US" sz="1100" kern="0">
                <a:solidFill>
                  <a:sysClr val="windowText" lastClr="000000"/>
                </a:solidFill>
                <a:latin typeface="微软雅黑" panose="020B0503020204020204" pitchFamily="34" charset="-122"/>
                <a:ea typeface="微软雅黑" panose="020B0503020204020204" pitchFamily="34" charset="-122"/>
              </a:endParaRPr>
            </a:p>
          </p:txBody>
        </p:sp>
        <p:sp>
          <p:nvSpPr>
            <p:cNvPr id="1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1B4C98"/>
            </a:solidFill>
            <a:ln w="25400" cap="flat" cmpd="sng" algn="ctr">
              <a:noFill/>
              <a:prstDash val="solid"/>
            </a:ln>
            <a:effectLst/>
          </p:spPr>
          <p:txBody>
            <a:bodyPr rtlCol="0" anchor="ctr"/>
            <a:lstStyle/>
            <a:p>
              <a:pPr algn="ctr"/>
              <a:endParaRPr lang="zh-CN" altLang="en-US" sz="1100" kern="0">
                <a:solidFill>
                  <a:sysClr val="window" lastClr="FFFFFF"/>
                </a:solidFill>
                <a:latin typeface="微软雅黑" panose="020B0503020204020204" pitchFamily="34" charset="-122"/>
                <a:ea typeface="微软雅黑" panose="020B0503020204020204" pitchFamily="34" charset="-122"/>
              </a:endParaRPr>
            </a:p>
          </p:txBody>
        </p:sp>
      </p:grpSp>
      <p:sp>
        <p:nvSpPr>
          <p:cNvPr id="15" name="椭圆 34"/>
          <p:cNvSpPr/>
          <p:nvPr/>
        </p:nvSpPr>
        <p:spPr>
          <a:xfrm rot="5400000">
            <a:off x="5108820" y="3612626"/>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endParaRPr lang="zh-CN" altLang="en-US" sz="1100" kern="0">
              <a:solidFill>
                <a:sysClr val="window" lastClr="FFFFFF"/>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rot="16200000">
            <a:off x="3253262" y="3588919"/>
            <a:ext cx="902720" cy="1172844"/>
            <a:chOff x="4020870" y="2194485"/>
            <a:chExt cx="1102258" cy="1432090"/>
          </a:xfrm>
          <a:effectLst>
            <a:outerShdw blurRad="444500" dist="254000" dir="8100000" algn="tr" rotWithShape="0">
              <a:prstClr val="black">
                <a:alpha val="50000"/>
              </a:prstClr>
            </a:outerShdw>
          </a:effectLst>
        </p:grpSpPr>
        <p:sp>
          <p:nvSpPr>
            <p:cNvPr id="1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14100000" scaled="0"/>
            </a:gradFill>
            <a:ln w="25400" cap="flat" cmpd="sng" algn="ctr">
              <a:noFill/>
              <a:prstDash val="solid"/>
            </a:ln>
            <a:effectLst/>
          </p:spPr>
          <p:txBody>
            <a:bodyPr rtlCol="0" anchor="ctr"/>
            <a:lstStyle/>
            <a:p>
              <a:pPr algn="ctr"/>
              <a:endParaRPr lang="zh-CN" altLang="en-US" sz="1100" kern="0">
                <a:solidFill>
                  <a:sysClr val="windowText" lastClr="000000"/>
                </a:solidFill>
                <a:latin typeface="微软雅黑" panose="020B0503020204020204" pitchFamily="34" charset="-122"/>
                <a:ea typeface="微软雅黑" panose="020B0503020204020204" pitchFamily="34" charset="-122"/>
              </a:endParaRPr>
            </a:p>
          </p:txBody>
        </p:sp>
        <p:sp>
          <p:nvSpPr>
            <p:cNvPr id="1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1B4C98"/>
            </a:solidFill>
            <a:ln w="25400" cap="flat" cmpd="sng" algn="ctr">
              <a:noFill/>
              <a:prstDash val="solid"/>
            </a:ln>
            <a:effectLst/>
          </p:spPr>
          <p:txBody>
            <a:bodyPr rtlCol="0" anchor="ctr"/>
            <a:lstStyle/>
            <a:p>
              <a:pPr algn="ctr"/>
              <a:endParaRPr lang="zh-CN" altLang="en-US" sz="1100" kern="0">
                <a:solidFill>
                  <a:sysClr val="window" lastClr="FFFFFF"/>
                </a:solidFill>
                <a:latin typeface="微软雅黑" panose="020B0503020204020204" pitchFamily="34" charset="-122"/>
                <a:ea typeface="微软雅黑" panose="020B0503020204020204" pitchFamily="34" charset="-122"/>
              </a:endParaRPr>
            </a:p>
          </p:txBody>
        </p:sp>
      </p:grpSp>
      <p:sp>
        <p:nvSpPr>
          <p:cNvPr id="19" name="TextBox 18"/>
          <p:cNvSpPr txBox="1"/>
          <p:nvPr/>
        </p:nvSpPr>
        <p:spPr>
          <a:xfrm>
            <a:off x="6156176" y="4198337"/>
            <a:ext cx="2723823" cy="430887"/>
          </a:xfrm>
          <a:prstGeom prst="rect">
            <a:avLst/>
          </a:prstGeom>
          <a:noFill/>
        </p:spPr>
        <p:txBody>
          <a:bodyPr wrap="none" rtlCol="0">
            <a:spAutoFit/>
          </a:bodyPr>
          <a:lstStyle/>
          <a:p>
            <a:pPr>
              <a:defRPr/>
            </a:pPr>
            <a:r>
              <a:rPr lang="zh-CN" altLang="en-US" sz="1100" dirty="0">
                <a:solidFill>
                  <a:prstClr val="black"/>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prstClr val="black"/>
              </a:solidFill>
              <a:latin typeface="微软雅黑" panose="020B0503020204020204" pitchFamily="34" charset="-122"/>
              <a:ea typeface="微软雅黑" panose="020B0503020204020204" pitchFamily="34" charset="-122"/>
            </a:endParaRPr>
          </a:p>
          <a:p>
            <a:pPr>
              <a:defRPr/>
            </a:pPr>
            <a:r>
              <a:rPr lang="zh-CN" altLang="en-US" sz="1100" dirty="0">
                <a:solidFill>
                  <a:prstClr val="black"/>
                </a:solidFill>
                <a:latin typeface="微软雅黑" panose="020B0503020204020204" pitchFamily="34" charset="-122"/>
                <a:ea typeface="微软雅黑" panose="020B0503020204020204" pitchFamily="34" charset="-122"/>
              </a:rPr>
              <a:t>具体文字添加此处。</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95536" y="3110181"/>
            <a:ext cx="2723823" cy="430887"/>
          </a:xfrm>
          <a:prstGeom prst="rect">
            <a:avLst/>
          </a:prstGeom>
          <a:noFill/>
        </p:spPr>
        <p:txBody>
          <a:bodyPr wrap="none" rtlCol="0">
            <a:spAutoFit/>
          </a:bodyPr>
          <a:lstStyle/>
          <a:p>
            <a:pPr algn="r">
              <a:defRPr/>
            </a:pPr>
            <a:r>
              <a:rPr lang="zh-CN" altLang="en-US" sz="1100" dirty="0">
                <a:solidFill>
                  <a:prstClr val="black"/>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prstClr val="black"/>
              </a:solidFill>
              <a:latin typeface="微软雅黑" panose="020B0503020204020204" pitchFamily="34" charset="-122"/>
              <a:ea typeface="微软雅黑" panose="020B0503020204020204" pitchFamily="34" charset="-122"/>
            </a:endParaRPr>
          </a:p>
          <a:p>
            <a:pPr algn="r">
              <a:defRPr/>
            </a:pPr>
            <a:r>
              <a:rPr lang="zh-CN" altLang="en-US" sz="1100" dirty="0">
                <a:solidFill>
                  <a:prstClr val="black"/>
                </a:solidFill>
                <a:latin typeface="微软雅黑" panose="020B0503020204020204" pitchFamily="34" charset="-122"/>
                <a:ea typeface="微软雅黑" panose="020B0503020204020204" pitchFamily="34" charset="-122"/>
              </a:rPr>
              <a:t>具体文字添加此处。</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59856" y="4194720"/>
            <a:ext cx="2723823" cy="430887"/>
          </a:xfrm>
          <a:prstGeom prst="rect">
            <a:avLst/>
          </a:prstGeom>
          <a:noFill/>
        </p:spPr>
        <p:txBody>
          <a:bodyPr wrap="none" rtlCol="0">
            <a:spAutoFit/>
          </a:bodyPr>
          <a:lstStyle/>
          <a:p>
            <a:pPr algn="r">
              <a:defRPr/>
            </a:pPr>
            <a:r>
              <a:rPr lang="zh-CN" altLang="en-US" sz="1100" dirty="0">
                <a:solidFill>
                  <a:prstClr val="black"/>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prstClr val="black"/>
              </a:solidFill>
              <a:latin typeface="微软雅黑" panose="020B0503020204020204" pitchFamily="34" charset="-122"/>
              <a:ea typeface="微软雅黑" panose="020B0503020204020204" pitchFamily="34" charset="-122"/>
            </a:endParaRPr>
          </a:p>
          <a:p>
            <a:pPr algn="r">
              <a:defRPr/>
            </a:pPr>
            <a:r>
              <a:rPr lang="zh-CN" altLang="en-US" sz="1100" dirty="0">
                <a:solidFill>
                  <a:prstClr val="black"/>
                </a:solidFill>
                <a:latin typeface="微软雅黑" panose="020B0503020204020204" pitchFamily="34" charset="-122"/>
                <a:ea typeface="微软雅黑" panose="020B0503020204020204" pitchFamily="34" charset="-122"/>
              </a:rPr>
              <a:t>具体文字添加此处。</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168657" y="3076967"/>
            <a:ext cx="2723823" cy="430887"/>
          </a:xfrm>
          <a:prstGeom prst="rect">
            <a:avLst/>
          </a:prstGeom>
          <a:noFill/>
        </p:spPr>
        <p:txBody>
          <a:bodyPr wrap="none" rtlCol="0">
            <a:spAutoFit/>
          </a:bodyPr>
          <a:lstStyle/>
          <a:p>
            <a:pPr>
              <a:defRPr/>
            </a:pPr>
            <a:r>
              <a:rPr lang="zh-CN" altLang="en-US" sz="1100" dirty="0">
                <a:solidFill>
                  <a:prstClr val="black"/>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prstClr val="black"/>
              </a:solidFill>
              <a:latin typeface="微软雅黑" panose="020B0503020204020204" pitchFamily="34" charset="-122"/>
              <a:ea typeface="微软雅黑" panose="020B0503020204020204" pitchFamily="34" charset="-122"/>
            </a:endParaRPr>
          </a:p>
          <a:p>
            <a:pPr>
              <a:defRPr/>
            </a:pPr>
            <a:r>
              <a:rPr lang="zh-CN" altLang="en-US" sz="1100" dirty="0">
                <a:solidFill>
                  <a:prstClr val="black"/>
                </a:solidFill>
                <a:latin typeface="微软雅黑" panose="020B0503020204020204" pitchFamily="34" charset="-122"/>
                <a:ea typeface="微软雅黑" panose="020B0503020204020204" pitchFamily="34" charset="-122"/>
              </a:rPr>
              <a:t>具体文字添加此处。</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2321932" y="1672521"/>
            <a:ext cx="761747" cy="323165"/>
          </a:xfrm>
          <a:prstGeom prst="rect">
            <a:avLst/>
          </a:prstGeom>
          <a:noFill/>
        </p:spPr>
        <p:txBody>
          <a:bodyPr wrap="none" rtlCol="0">
            <a:spAutoFit/>
          </a:bodyPr>
          <a:lstStyle/>
          <a:p>
            <a:pPr algn="r"/>
            <a:r>
              <a:rPr lang="zh-CN" altLang="en-US" sz="1500" b="1" dirty="0">
                <a:solidFill>
                  <a:prstClr val="black"/>
                </a:solidFill>
                <a:latin typeface="微软雅黑" panose="020B0503020204020204" pitchFamily="34" charset="-122"/>
                <a:ea typeface="微软雅黑" panose="020B0503020204020204" pitchFamily="34" charset="-122"/>
              </a:rPr>
              <a:t>现状一</a:t>
            </a:r>
          </a:p>
        </p:txBody>
      </p:sp>
      <p:sp>
        <p:nvSpPr>
          <p:cNvPr id="25" name="TextBox 24"/>
          <p:cNvSpPr txBox="1"/>
          <p:nvPr/>
        </p:nvSpPr>
        <p:spPr>
          <a:xfrm>
            <a:off x="6788471" y="1707654"/>
            <a:ext cx="761747" cy="323165"/>
          </a:xfrm>
          <a:prstGeom prst="rect">
            <a:avLst/>
          </a:prstGeom>
          <a:noFill/>
        </p:spPr>
        <p:txBody>
          <a:bodyPr wrap="none" rtlCol="0">
            <a:spAutoFit/>
          </a:bodyPr>
          <a:lstStyle/>
          <a:p>
            <a:pPr algn="r"/>
            <a:r>
              <a:rPr lang="zh-CN" altLang="en-US" sz="1500" b="1" dirty="0">
                <a:solidFill>
                  <a:prstClr val="black"/>
                </a:solidFill>
                <a:latin typeface="微软雅黑" panose="020B0503020204020204" pitchFamily="34" charset="-122"/>
                <a:ea typeface="微软雅黑" panose="020B0503020204020204" pitchFamily="34" charset="-122"/>
              </a:rPr>
              <a:t>现状二</a:t>
            </a:r>
          </a:p>
        </p:txBody>
      </p:sp>
      <p:sp>
        <p:nvSpPr>
          <p:cNvPr id="26" name="椭圆 34"/>
          <p:cNvSpPr/>
          <p:nvPr/>
        </p:nvSpPr>
        <p:spPr>
          <a:xfrm rot="5400000">
            <a:off x="5108820" y="1452284"/>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a:endParaRPr lang="zh-CN" altLang="en-US" sz="1100" kern="0">
              <a:solidFill>
                <a:sysClr val="window" lastClr="FFFFFF"/>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rot="16200000">
            <a:off x="3269080" y="1428577"/>
            <a:ext cx="902720" cy="1172844"/>
            <a:chOff x="4020870" y="2194485"/>
            <a:chExt cx="1102258" cy="1432090"/>
          </a:xfrm>
          <a:effectLst>
            <a:outerShdw blurRad="444500" dist="254000" dir="8100000" algn="tr" rotWithShape="0">
              <a:prstClr val="black">
                <a:alpha val="50000"/>
              </a:prstClr>
            </a:outerShdw>
          </a:effectLst>
        </p:grpSpPr>
        <p:sp>
          <p:nvSpPr>
            <p:cNvPr id="2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14100000" scaled="0"/>
            </a:gradFill>
            <a:ln w="25400" cap="flat" cmpd="sng" algn="ctr">
              <a:noFill/>
              <a:prstDash val="solid"/>
            </a:ln>
            <a:effectLst/>
          </p:spPr>
          <p:txBody>
            <a:bodyPr rtlCol="0" anchor="ctr"/>
            <a:lstStyle/>
            <a:p>
              <a:pPr algn="ctr"/>
              <a:endParaRPr lang="zh-CN" altLang="en-US" sz="1100" kern="0">
                <a:solidFill>
                  <a:sysClr val="windowText" lastClr="000000"/>
                </a:solidFill>
                <a:latin typeface="微软雅黑" panose="020B0503020204020204" pitchFamily="34" charset="-122"/>
                <a:ea typeface="微软雅黑" panose="020B0503020204020204" pitchFamily="34" charset="-122"/>
              </a:endParaRPr>
            </a:p>
          </p:txBody>
        </p:sp>
        <p:sp>
          <p:nvSpPr>
            <p:cNvPr id="2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1B4C98"/>
            </a:solidFill>
            <a:ln w="25400" cap="flat" cmpd="sng" algn="ctr">
              <a:noFill/>
              <a:prstDash val="solid"/>
            </a:ln>
            <a:effectLst/>
          </p:spPr>
          <p:txBody>
            <a:bodyPr rtlCol="0" anchor="ctr"/>
            <a:lstStyle/>
            <a:p>
              <a:pPr algn="ctr"/>
              <a:endParaRPr lang="zh-CN" altLang="en-US" sz="1100" kern="0">
                <a:solidFill>
                  <a:sysClr val="window" lastClr="FFFFFF"/>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6007109" y="1995686"/>
            <a:ext cx="2723823" cy="430887"/>
          </a:xfrm>
          <a:prstGeom prst="rect">
            <a:avLst/>
          </a:prstGeom>
          <a:noFill/>
        </p:spPr>
        <p:txBody>
          <a:bodyPr wrap="none" rtlCol="0">
            <a:spAutoFit/>
          </a:bodyPr>
          <a:lstStyle/>
          <a:p>
            <a:pPr>
              <a:defRPr/>
            </a:pPr>
            <a:r>
              <a:rPr lang="zh-CN" altLang="en-US" sz="1100" dirty="0">
                <a:solidFill>
                  <a:prstClr val="black"/>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prstClr val="black"/>
              </a:solidFill>
              <a:latin typeface="微软雅黑" panose="020B0503020204020204" pitchFamily="34" charset="-122"/>
              <a:ea typeface="微软雅黑" panose="020B0503020204020204" pitchFamily="34" charset="-122"/>
            </a:endParaRPr>
          </a:p>
          <a:p>
            <a:pPr>
              <a:defRPr/>
            </a:pPr>
            <a:r>
              <a:rPr lang="zh-CN" altLang="en-US" sz="1100" dirty="0">
                <a:solidFill>
                  <a:prstClr val="black"/>
                </a:solidFill>
                <a:latin typeface="微软雅黑" panose="020B0503020204020204" pitchFamily="34" charset="-122"/>
                <a:ea typeface="微软雅黑" panose="020B0503020204020204" pitchFamily="34" charset="-122"/>
              </a:rPr>
              <a:t>具体文字添加此处。</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431864" y="1998944"/>
            <a:ext cx="2723823" cy="430887"/>
          </a:xfrm>
          <a:prstGeom prst="rect">
            <a:avLst/>
          </a:prstGeom>
          <a:noFill/>
        </p:spPr>
        <p:txBody>
          <a:bodyPr wrap="none" rtlCol="0">
            <a:spAutoFit/>
          </a:bodyPr>
          <a:lstStyle/>
          <a:p>
            <a:pPr algn="r">
              <a:defRPr/>
            </a:pPr>
            <a:r>
              <a:rPr lang="zh-CN" altLang="en-US" sz="1100" dirty="0">
                <a:solidFill>
                  <a:prstClr val="black"/>
                </a:solidFill>
                <a:latin typeface="微软雅黑" panose="020B0503020204020204" pitchFamily="34" charset="-122"/>
                <a:ea typeface="微软雅黑" panose="020B0503020204020204" pitchFamily="34" charset="-122"/>
              </a:rPr>
              <a:t>单击此处添加简短说明，添加简短文字，</a:t>
            </a:r>
            <a:endParaRPr lang="en-US" altLang="zh-CN" sz="1100" dirty="0">
              <a:solidFill>
                <a:prstClr val="black"/>
              </a:solidFill>
              <a:latin typeface="微软雅黑" panose="020B0503020204020204" pitchFamily="34" charset="-122"/>
              <a:ea typeface="微软雅黑" panose="020B0503020204020204" pitchFamily="34" charset="-122"/>
            </a:endParaRPr>
          </a:p>
          <a:p>
            <a:pPr algn="r">
              <a:defRPr/>
            </a:pPr>
            <a:r>
              <a:rPr lang="zh-CN" altLang="en-US" sz="1100" dirty="0">
                <a:solidFill>
                  <a:prstClr val="black"/>
                </a:solidFill>
                <a:latin typeface="微软雅黑" panose="020B0503020204020204" pitchFamily="34" charset="-122"/>
                <a:ea typeface="微软雅黑" panose="020B0503020204020204" pitchFamily="34" charset="-122"/>
              </a:rPr>
              <a:t>具体文字添加此处。</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32" name="KSO_Shape"/>
          <p:cNvSpPr/>
          <p:nvPr/>
        </p:nvSpPr>
        <p:spPr bwMode="auto">
          <a:xfrm>
            <a:off x="3589584" y="1795584"/>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sp>
        <p:nvSpPr>
          <p:cNvPr id="33" name="KSO_Shape"/>
          <p:cNvSpPr/>
          <p:nvPr/>
        </p:nvSpPr>
        <p:spPr bwMode="auto">
          <a:xfrm>
            <a:off x="3586466" y="2846032"/>
            <a:ext cx="520754" cy="52162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algn="ctr">
              <a:defRPr/>
            </a:pPr>
            <a:endParaRPr lang="zh-CN" altLang="en-US" kern="0" dirty="0">
              <a:solidFill>
                <a:srgbClr val="FFFFFF"/>
              </a:solidFill>
              <a:ea typeface="微软雅黑" panose="020B0503020204020204" pitchFamily="34" charset="-122"/>
            </a:endParaRPr>
          </a:p>
        </p:txBody>
      </p:sp>
      <p:sp>
        <p:nvSpPr>
          <p:cNvPr id="34" name="KSO_Shape"/>
          <p:cNvSpPr/>
          <p:nvPr/>
        </p:nvSpPr>
        <p:spPr bwMode="auto">
          <a:xfrm>
            <a:off x="3584513" y="3955423"/>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sp>
        <p:nvSpPr>
          <p:cNvPr id="35" name="KSO_Shape"/>
          <p:cNvSpPr/>
          <p:nvPr/>
        </p:nvSpPr>
        <p:spPr bwMode="auto">
          <a:xfrm>
            <a:off x="5149922" y="1835518"/>
            <a:ext cx="597147" cy="41004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kern="0" dirty="0">
              <a:solidFill>
                <a:srgbClr val="FFFFFF"/>
              </a:solidFill>
              <a:ea typeface="微软雅黑" panose="020B0503020204020204" pitchFamily="34" charset="-122"/>
            </a:endParaRPr>
          </a:p>
        </p:txBody>
      </p:sp>
      <p:sp>
        <p:nvSpPr>
          <p:cNvPr id="36" name="KSO_Shape"/>
          <p:cNvSpPr/>
          <p:nvPr/>
        </p:nvSpPr>
        <p:spPr bwMode="auto">
          <a:xfrm>
            <a:off x="5166264" y="2876007"/>
            <a:ext cx="522958"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sp>
        <p:nvSpPr>
          <p:cNvPr id="37" name="KSO_Shape"/>
          <p:cNvSpPr/>
          <p:nvPr/>
        </p:nvSpPr>
        <p:spPr>
          <a:xfrm>
            <a:off x="5193121" y="3963666"/>
            <a:ext cx="480292" cy="48029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ysClr val="window" lastClr="FFFFFF"/>
          </a:solidFill>
          <a:ln w="25400" cap="flat" cmpd="sng" algn="ctr">
            <a:noFill/>
            <a:prstDash val="solid"/>
          </a:ln>
          <a:effectLst/>
        </p:spPr>
        <p:txBody>
          <a:bodyPr anchor="ctr">
            <a:scene3d>
              <a:camera prst="orthographicFront"/>
              <a:lightRig rig="threePt" dir="t"/>
            </a:scene3d>
            <a:sp3d>
              <a:contourClr>
                <a:srgbClr val="FFFFFF"/>
              </a:contourClr>
            </a:sp3d>
          </a:bodyPr>
          <a:lstStyle/>
          <a:p>
            <a:pPr algn="ctr">
              <a:defRPr/>
            </a:pPr>
            <a:endParaRPr lang="zh-CN" altLang="en-US" kern="0" dirty="0">
              <a:solidFill>
                <a:srgbClr val="FFFFFF"/>
              </a:solidFill>
              <a:ea typeface="微软雅黑" panose="020B0503020204020204" pitchFamily="34" charset="-122"/>
            </a:endParaRPr>
          </a:p>
        </p:txBody>
      </p:sp>
      <p:grpSp>
        <p:nvGrpSpPr>
          <p:cNvPr id="38" name="组合 37"/>
          <p:cNvGrpSpPr/>
          <p:nvPr/>
        </p:nvGrpSpPr>
        <p:grpSpPr>
          <a:xfrm>
            <a:off x="7612651" y="636161"/>
            <a:ext cx="343725" cy="343724"/>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1" name="组合 40"/>
          <p:cNvGrpSpPr/>
          <p:nvPr/>
        </p:nvGrpSpPr>
        <p:grpSpPr>
          <a:xfrm>
            <a:off x="6950244" y="718828"/>
            <a:ext cx="218415" cy="218414"/>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3" name="椭圆 42"/>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4" name="组合 43"/>
          <p:cNvGrpSpPr/>
          <p:nvPr/>
        </p:nvGrpSpPr>
        <p:grpSpPr>
          <a:xfrm>
            <a:off x="7289220" y="708864"/>
            <a:ext cx="221831" cy="221831"/>
            <a:chOff x="5252030" y="2008764"/>
            <a:chExt cx="809336" cy="809336"/>
          </a:xfrm>
          <a:solidFill>
            <a:srgbClr val="0070C0"/>
          </a:solidFill>
        </p:grpSpPr>
        <p:sp>
          <p:nvSpPr>
            <p:cNvPr id="45" name="椭圆 4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6" name="椭圆 4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矩形 46"/>
          <p:cNvSpPr/>
          <p:nvPr/>
        </p:nvSpPr>
        <p:spPr>
          <a:xfrm>
            <a:off x="683567" y="535648"/>
            <a:ext cx="6447406" cy="584775"/>
          </a:xfrm>
          <a:prstGeom prst="rect">
            <a:avLst/>
          </a:prstGeom>
        </p:spPr>
        <p:txBody>
          <a:bodyPr wrap="square">
            <a:spAutoFit/>
          </a:bodyPr>
          <a:lstStyle/>
          <a:p>
            <a:r>
              <a:rPr lang="en-US" altLang="zh-CN" sz="3200" b="1" dirty="0">
                <a:solidFill>
                  <a:srgbClr val="1B4C98"/>
                </a:solidFill>
                <a:latin typeface="N.O.- Movement" pitchFamily="2" charset="0"/>
              </a:rPr>
              <a:t>SUMMARY OF CURRENT WORK</a:t>
            </a:r>
            <a:endParaRPr lang="zh-CN" altLang="en-US" sz="3200" b="1" dirty="0">
              <a:solidFill>
                <a:srgbClr val="1B4C98"/>
              </a:solidFill>
              <a:latin typeface="N.O.- Movement" pitchFamily="2" charset="0"/>
            </a:endParaRPr>
          </a:p>
        </p:txBody>
      </p:sp>
      <p:sp>
        <p:nvSpPr>
          <p:cNvPr id="48" name="文本框 2"/>
          <p:cNvSpPr txBox="1">
            <a:spLocks noChangeArrowheads="1"/>
          </p:cNvSpPr>
          <p:nvPr/>
        </p:nvSpPr>
        <p:spPr bwMode="auto">
          <a:xfrm>
            <a:off x="728174" y="990913"/>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现状工作总结</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7"/>
                                            </p:tgtEl>
                                            <p:attrNameLst>
                                              <p:attrName>ppt_y</p:attrName>
                                            </p:attrNameLst>
                                          </p:cBhvr>
                                          <p:tavLst>
                                            <p:tav tm="0">
                                              <p:val>
                                                <p:strVal val="#ppt_y"/>
                                              </p:val>
                                            </p:tav>
                                            <p:tav tm="100000">
                                              <p:val>
                                                <p:strVal val="#ppt_y"/>
                                              </p:val>
                                            </p:tav>
                                          </p:tavLst>
                                        </p:anim>
                                        <p:anim calcmode="lin" valueType="num">
                                          <p:cBhvr>
                                            <p:cTn id="9"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7"/>
                                            </p:tgtEl>
                                          </p:cBhvr>
                                        </p:animEffect>
                                      </p:childTnLst>
                                    </p:cTn>
                                  </p:par>
                                </p:childTnLst>
                              </p:cTn>
                            </p:par>
                            <p:par>
                              <p:cTn id="12" fill="hold">
                                <p:stCondLst>
                                  <p:cond delay="1600"/>
                                </p:stCondLst>
                                <p:childTnLst>
                                  <p:par>
                                    <p:cTn id="13" presetID="16" presetClass="entr" presetSubtype="21"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barn(inVertical)">
                                          <p:cBhvr>
                                            <p:cTn id="15" dur="500"/>
                                            <p:tgtEl>
                                              <p:spTgt spid="48"/>
                                            </p:tgtEl>
                                          </p:cBhvr>
                                        </p:animEffect>
                                      </p:childTnLst>
                                    </p:cTn>
                                  </p:par>
                                  <p:par>
                                    <p:cTn id="16" presetID="53" presetClass="entr" presetSubtype="16"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Effect transition="in" filter="fade">
                                          <p:cBhvr>
                                            <p:cTn id="20" dur="500"/>
                                            <p:tgtEl>
                                              <p:spTgt spid="44"/>
                                            </p:tgtEl>
                                          </p:cBhvr>
                                        </p:animEffect>
                                      </p:childTnLst>
                                    </p:cTn>
                                  </p:par>
                                  <p:par>
                                    <p:cTn id="21" presetID="23" presetClass="entr" presetSubtype="528"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600" fill="hold"/>
                                            <p:tgtEl>
                                              <p:spTgt spid="38"/>
                                            </p:tgtEl>
                                            <p:attrNameLst>
                                              <p:attrName>ppt_w</p:attrName>
                                            </p:attrNameLst>
                                          </p:cBhvr>
                                          <p:tavLst>
                                            <p:tav tm="0">
                                              <p:val>
                                                <p:fltVal val="0"/>
                                              </p:val>
                                            </p:tav>
                                            <p:tav tm="100000">
                                              <p:val>
                                                <p:strVal val="#ppt_w"/>
                                              </p:val>
                                            </p:tav>
                                          </p:tavLst>
                                        </p:anim>
                                        <p:anim calcmode="lin" valueType="num">
                                          <p:cBhvr>
                                            <p:cTn id="24" dur="600" fill="hold"/>
                                            <p:tgtEl>
                                              <p:spTgt spid="38"/>
                                            </p:tgtEl>
                                            <p:attrNameLst>
                                              <p:attrName>ppt_h</p:attrName>
                                            </p:attrNameLst>
                                          </p:cBhvr>
                                          <p:tavLst>
                                            <p:tav tm="0">
                                              <p:val>
                                                <p:fltVal val="0"/>
                                              </p:val>
                                            </p:tav>
                                            <p:tav tm="100000">
                                              <p:val>
                                                <p:strVal val="#ppt_h"/>
                                              </p:val>
                                            </p:tav>
                                          </p:tavLst>
                                        </p:anim>
                                        <p:anim calcmode="lin" valueType="num">
                                          <p:cBhvr>
                                            <p:cTn id="25" dur="600" fill="hold"/>
                                            <p:tgtEl>
                                              <p:spTgt spid="38"/>
                                            </p:tgtEl>
                                            <p:attrNameLst>
                                              <p:attrName>ppt_x</p:attrName>
                                            </p:attrNameLst>
                                          </p:cBhvr>
                                          <p:tavLst>
                                            <p:tav tm="0">
                                              <p:val>
                                                <p:fltVal val="0.5"/>
                                              </p:val>
                                            </p:tav>
                                            <p:tav tm="100000">
                                              <p:val>
                                                <p:strVal val="#ppt_x"/>
                                              </p:val>
                                            </p:tav>
                                          </p:tavLst>
                                        </p:anim>
                                        <p:anim calcmode="lin" valueType="num">
                                          <p:cBhvr>
                                            <p:cTn id="26" dur="600" fill="hold"/>
                                            <p:tgtEl>
                                              <p:spTgt spid="38"/>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700" fill="hold"/>
                                            <p:tgtEl>
                                              <p:spTgt spid="41"/>
                                            </p:tgtEl>
                                            <p:attrNameLst>
                                              <p:attrName>ppt_w</p:attrName>
                                            </p:attrNameLst>
                                          </p:cBhvr>
                                          <p:tavLst>
                                            <p:tav tm="0">
                                              <p:val>
                                                <p:fltVal val="0"/>
                                              </p:val>
                                            </p:tav>
                                            <p:tav tm="100000">
                                              <p:val>
                                                <p:strVal val="#ppt_w"/>
                                              </p:val>
                                            </p:tav>
                                          </p:tavLst>
                                        </p:anim>
                                        <p:anim calcmode="lin" valueType="num">
                                          <p:cBhvr>
                                            <p:cTn id="30" dur="700" fill="hold"/>
                                            <p:tgtEl>
                                              <p:spTgt spid="41"/>
                                            </p:tgtEl>
                                            <p:attrNameLst>
                                              <p:attrName>ppt_h</p:attrName>
                                            </p:attrNameLst>
                                          </p:cBhvr>
                                          <p:tavLst>
                                            <p:tav tm="0">
                                              <p:val>
                                                <p:fltVal val="0"/>
                                              </p:val>
                                            </p:tav>
                                            <p:tav tm="100000">
                                              <p:val>
                                                <p:strVal val="#ppt_h"/>
                                              </p:val>
                                            </p:tav>
                                          </p:tavLst>
                                        </p:anim>
                                        <p:anim calcmode="lin" valueType="num">
                                          <p:cBhvr>
                                            <p:cTn id="31" dur="700" fill="hold"/>
                                            <p:tgtEl>
                                              <p:spTgt spid="41"/>
                                            </p:tgtEl>
                                            <p:attrNameLst>
                                              <p:attrName>ppt_x</p:attrName>
                                            </p:attrNameLst>
                                          </p:cBhvr>
                                          <p:tavLst>
                                            <p:tav tm="0">
                                              <p:val>
                                                <p:fltVal val="0.5"/>
                                              </p:val>
                                            </p:tav>
                                            <p:tav tm="100000">
                                              <p:val>
                                                <p:strVal val="#ppt_x"/>
                                              </p:val>
                                            </p:tav>
                                          </p:tavLst>
                                        </p:anim>
                                        <p:anim calcmode="lin" valueType="num">
                                          <p:cBhvr>
                                            <p:cTn id="32" dur="700" fill="hold"/>
                                            <p:tgtEl>
                                              <p:spTgt spid="41"/>
                                            </p:tgtEl>
                                            <p:attrNameLst>
                                              <p:attrName>ppt_y</p:attrName>
                                            </p:attrNameLst>
                                          </p:cBhvr>
                                          <p:tavLst>
                                            <p:tav tm="0">
                                              <p:val>
                                                <p:fltVal val="0.5"/>
                                              </p:val>
                                            </p:tav>
                                            <p:tav tm="100000">
                                              <p:val>
                                                <p:strVal val="#ppt_y"/>
                                              </p:val>
                                            </p:tav>
                                          </p:tavLst>
                                        </p:anim>
                                      </p:childTnLst>
                                    </p:cTn>
                                  </p:par>
                                </p:childTnLst>
                              </p:cTn>
                            </p:par>
                            <p:par>
                              <p:cTn id="33" fill="hold">
                                <p:stCondLst>
                                  <p:cond delay="2100"/>
                                </p:stCondLst>
                                <p:childTnLst>
                                  <p:par>
                                    <p:cTn id="34" presetID="2" presetClass="entr" presetSubtype="8" fill="hold" nodeType="afterEffect" p14:presetBounceEnd="44000">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14:bounceEnd="44000">
                                          <p:cBhvr additive="base">
                                            <p:cTn id="36" dur="500" fill="hold"/>
                                            <p:tgtEl>
                                              <p:spTgt spid="27"/>
                                            </p:tgtEl>
                                            <p:attrNameLst>
                                              <p:attrName>ppt_x</p:attrName>
                                            </p:attrNameLst>
                                          </p:cBhvr>
                                          <p:tavLst>
                                            <p:tav tm="0">
                                              <p:val>
                                                <p:strVal val="0-#ppt_w/2"/>
                                              </p:val>
                                            </p:tav>
                                            <p:tav tm="100000">
                                              <p:val>
                                                <p:strVal val="#ppt_x"/>
                                              </p:val>
                                            </p:tav>
                                          </p:tavLst>
                                        </p:anim>
                                        <p:anim calcmode="lin" valueType="num" p14:bounceEnd="44000">
                                          <p:cBhvr additive="base">
                                            <p:cTn id="37" dur="500" fill="hold"/>
                                            <p:tgtEl>
                                              <p:spTgt spid="27"/>
                                            </p:tgtEl>
                                            <p:attrNameLst>
                                              <p:attrName>ppt_y</p:attrName>
                                            </p:attrNameLst>
                                          </p:cBhvr>
                                          <p:tavLst>
                                            <p:tav tm="0">
                                              <p:val>
                                                <p:strVal val="#ppt_y"/>
                                              </p:val>
                                            </p:tav>
                                            <p:tav tm="100000">
                                              <p:val>
                                                <p:strVal val="#ppt_y"/>
                                              </p:val>
                                            </p:tav>
                                          </p:tavLst>
                                        </p:anim>
                                      </p:childTnLst>
                                    </p:cTn>
                                  </p:par>
                                  <p:par>
                                    <p:cTn id="38" presetID="12" presetClass="entr" presetSubtype="8" fill="hold" grpId="0" nodeType="withEffect">
                                      <p:stCondLst>
                                        <p:cond delay="20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300"/>
                                            <p:tgtEl>
                                              <p:spTgt spid="31"/>
                                            </p:tgtEl>
                                            <p:attrNameLst>
                                              <p:attrName>ppt_x</p:attrName>
                                            </p:attrNameLst>
                                          </p:cBhvr>
                                          <p:tavLst>
                                            <p:tav tm="0">
                                              <p:val>
                                                <p:strVal val="#ppt_x-#ppt_w*1.125000"/>
                                              </p:val>
                                            </p:tav>
                                            <p:tav tm="100000">
                                              <p:val>
                                                <p:strVal val="#ppt_x"/>
                                              </p:val>
                                            </p:tav>
                                          </p:tavLst>
                                        </p:anim>
                                        <p:animEffect transition="in" filter="wipe(right)">
                                          <p:cBhvr>
                                            <p:cTn id="41" dur="300"/>
                                            <p:tgtEl>
                                              <p:spTgt spid="31"/>
                                            </p:tgtEl>
                                          </p:cBhvr>
                                        </p:animEffect>
                                      </p:childTnLst>
                                    </p:cTn>
                                  </p:par>
                                  <p:par>
                                    <p:cTn id="42" presetID="12" presetClass="entr" presetSubtype="8" fill="hold" grpId="0" nodeType="withEffect">
                                      <p:stCondLst>
                                        <p:cond delay="20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300"/>
                                            <p:tgtEl>
                                              <p:spTgt spid="23"/>
                                            </p:tgtEl>
                                            <p:attrNameLst>
                                              <p:attrName>ppt_x</p:attrName>
                                            </p:attrNameLst>
                                          </p:cBhvr>
                                          <p:tavLst>
                                            <p:tav tm="0">
                                              <p:val>
                                                <p:strVal val="#ppt_x-#ppt_w*1.125000"/>
                                              </p:val>
                                            </p:tav>
                                            <p:tav tm="100000">
                                              <p:val>
                                                <p:strVal val="#ppt_x"/>
                                              </p:val>
                                            </p:tav>
                                          </p:tavLst>
                                        </p:anim>
                                        <p:animEffect transition="in" filter="wipe(right)">
                                          <p:cBhvr>
                                            <p:cTn id="45" dur="300"/>
                                            <p:tgtEl>
                                              <p:spTgt spid="23"/>
                                            </p:tgtEl>
                                          </p:cBhvr>
                                        </p:animEffect>
                                      </p:childTnLst>
                                    </p:cTn>
                                  </p:par>
                                </p:childTnLst>
                              </p:cTn>
                            </p:par>
                            <p:par>
                              <p:cTn id="46" fill="hold">
                                <p:stCondLst>
                                  <p:cond delay="2600"/>
                                </p:stCondLst>
                                <p:childTnLst>
                                  <p:par>
                                    <p:cTn id="47" presetID="2" presetClass="entr" presetSubtype="2" fill="hold" grpId="0" nodeType="afterEffect" p14:presetBounceEnd="44000">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14:bounceEnd="44000">
                                          <p:cBhvr additive="base">
                                            <p:cTn id="49" dur="500" fill="hold"/>
                                            <p:tgtEl>
                                              <p:spTgt spid="26"/>
                                            </p:tgtEl>
                                            <p:attrNameLst>
                                              <p:attrName>ppt_x</p:attrName>
                                            </p:attrNameLst>
                                          </p:cBhvr>
                                          <p:tavLst>
                                            <p:tav tm="0">
                                              <p:val>
                                                <p:strVal val="1+#ppt_w/2"/>
                                              </p:val>
                                            </p:tav>
                                            <p:tav tm="100000">
                                              <p:val>
                                                <p:strVal val="#ppt_x"/>
                                              </p:val>
                                            </p:tav>
                                          </p:tavLst>
                                        </p:anim>
                                        <p:anim calcmode="lin" valueType="num" p14:bounceEnd="44000">
                                          <p:cBhvr additive="base">
                                            <p:cTn id="50" dur="500" fill="hold"/>
                                            <p:tgtEl>
                                              <p:spTgt spid="26"/>
                                            </p:tgtEl>
                                            <p:attrNameLst>
                                              <p:attrName>ppt_y</p:attrName>
                                            </p:attrNameLst>
                                          </p:cBhvr>
                                          <p:tavLst>
                                            <p:tav tm="0">
                                              <p:val>
                                                <p:strVal val="#ppt_y"/>
                                              </p:val>
                                            </p:tav>
                                            <p:tav tm="100000">
                                              <p:val>
                                                <p:strVal val="#ppt_y"/>
                                              </p:val>
                                            </p:tav>
                                          </p:tavLst>
                                        </p:anim>
                                      </p:childTnLst>
                                    </p:cTn>
                                  </p:par>
                                  <p:par>
                                    <p:cTn id="51" presetID="12" presetClass="entr" presetSubtype="2" fill="hold" grpId="0" nodeType="withEffect">
                                      <p:stCondLst>
                                        <p:cond delay="20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300"/>
                                            <p:tgtEl>
                                              <p:spTgt spid="25"/>
                                            </p:tgtEl>
                                            <p:attrNameLst>
                                              <p:attrName>ppt_x</p:attrName>
                                            </p:attrNameLst>
                                          </p:cBhvr>
                                          <p:tavLst>
                                            <p:tav tm="0">
                                              <p:val>
                                                <p:strVal val="#ppt_x+#ppt_w*1.125000"/>
                                              </p:val>
                                            </p:tav>
                                            <p:tav tm="100000">
                                              <p:val>
                                                <p:strVal val="#ppt_x"/>
                                              </p:val>
                                            </p:tav>
                                          </p:tavLst>
                                        </p:anim>
                                        <p:animEffect transition="in" filter="wipe(left)">
                                          <p:cBhvr>
                                            <p:cTn id="54" dur="300"/>
                                            <p:tgtEl>
                                              <p:spTgt spid="25"/>
                                            </p:tgtEl>
                                          </p:cBhvr>
                                        </p:animEffect>
                                      </p:childTnLst>
                                    </p:cTn>
                                  </p:par>
                                  <p:par>
                                    <p:cTn id="55" presetID="12" presetClass="entr" presetSubtype="2" fill="hold" grpId="0" nodeType="withEffect">
                                      <p:stCondLst>
                                        <p:cond delay="20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300"/>
                                            <p:tgtEl>
                                              <p:spTgt spid="30"/>
                                            </p:tgtEl>
                                            <p:attrNameLst>
                                              <p:attrName>ppt_x</p:attrName>
                                            </p:attrNameLst>
                                          </p:cBhvr>
                                          <p:tavLst>
                                            <p:tav tm="0">
                                              <p:val>
                                                <p:strVal val="#ppt_x+#ppt_w*1.125000"/>
                                              </p:val>
                                            </p:tav>
                                            <p:tav tm="100000">
                                              <p:val>
                                                <p:strVal val="#ppt_x"/>
                                              </p:val>
                                            </p:tav>
                                          </p:tavLst>
                                        </p:anim>
                                        <p:animEffect transition="in" filter="wipe(left)">
                                          <p:cBhvr>
                                            <p:cTn id="58" dur="300"/>
                                            <p:tgtEl>
                                              <p:spTgt spid="30"/>
                                            </p:tgtEl>
                                          </p:cBhvr>
                                        </p:animEffect>
                                      </p:childTnLst>
                                    </p:cTn>
                                  </p:par>
                                </p:childTnLst>
                              </p:cTn>
                            </p:par>
                            <p:par>
                              <p:cTn id="59" fill="hold">
                                <p:stCondLst>
                                  <p:cond delay="3100"/>
                                </p:stCondLst>
                                <p:childTnLst>
                                  <p:par>
                                    <p:cTn id="60" presetID="2" presetClass="entr" presetSubtype="8" fill="hold" grpId="0" nodeType="afterEffect" p14:presetBounceEnd="44000">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14:bounceEnd="44000">
                                          <p:cBhvr additive="base">
                                            <p:cTn id="62" dur="500" fill="hold"/>
                                            <p:tgtEl>
                                              <p:spTgt spid="10"/>
                                            </p:tgtEl>
                                            <p:attrNameLst>
                                              <p:attrName>ppt_x</p:attrName>
                                            </p:attrNameLst>
                                          </p:cBhvr>
                                          <p:tavLst>
                                            <p:tav tm="0">
                                              <p:val>
                                                <p:strVal val="0-#ppt_w/2"/>
                                              </p:val>
                                            </p:tav>
                                            <p:tav tm="100000">
                                              <p:val>
                                                <p:strVal val="#ppt_x"/>
                                              </p:val>
                                            </p:tav>
                                          </p:tavLst>
                                        </p:anim>
                                        <p:anim calcmode="lin" valueType="num" p14:bounceEnd="44000">
                                          <p:cBhvr additive="base">
                                            <p:cTn id="63" dur="500" fill="hold"/>
                                            <p:tgtEl>
                                              <p:spTgt spid="10"/>
                                            </p:tgtEl>
                                            <p:attrNameLst>
                                              <p:attrName>ppt_y</p:attrName>
                                            </p:attrNameLst>
                                          </p:cBhvr>
                                          <p:tavLst>
                                            <p:tav tm="0">
                                              <p:val>
                                                <p:strVal val="#ppt_y"/>
                                              </p:val>
                                            </p:tav>
                                            <p:tav tm="100000">
                                              <p:val>
                                                <p:strVal val="#ppt_y"/>
                                              </p:val>
                                            </p:tav>
                                          </p:tavLst>
                                        </p:anim>
                                      </p:childTnLst>
                                    </p:cTn>
                                  </p:par>
                                  <p:par>
                                    <p:cTn id="64" presetID="12" presetClass="entr" presetSubtype="8" fill="hold" grpId="0" nodeType="withEffect">
                                      <p:stCondLst>
                                        <p:cond delay="200"/>
                                      </p:stCondLst>
                                      <p:childTnLst>
                                        <p:set>
                                          <p:cBhvr>
                                            <p:cTn id="65" dur="1" fill="hold">
                                              <p:stCondLst>
                                                <p:cond delay="0"/>
                                              </p:stCondLst>
                                            </p:cTn>
                                            <p:tgtEl>
                                              <p:spTgt spid="6"/>
                                            </p:tgtEl>
                                            <p:attrNameLst>
                                              <p:attrName>style.visibility</p:attrName>
                                            </p:attrNameLst>
                                          </p:cBhvr>
                                          <p:to>
                                            <p:strVal val="visible"/>
                                          </p:to>
                                        </p:set>
                                        <p:anim calcmode="lin" valueType="num">
                                          <p:cBhvr additive="base">
                                            <p:cTn id="66" dur="300"/>
                                            <p:tgtEl>
                                              <p:spTgt spid="6"/>
                                            </p:tgtEl>
                                            <p:attrNameLst>
                                              <p:attrName>ppt_x</p:attrName>
                                            </p:attrNameLst>
                                          </p:cBhvr>
                                          <p:tavLst>
                                            <p:tav tm="0">
                                              <p:val>
                                                <p:strVal val="#ppt_x-#ppt_w*1.125000"/>
                                              </p:val>
                                            </p:tav>
                                            <p:tav tm="100000">
                                              <p:val>
                                                <p:strVal val="#ppt_x"/>
                                              </p:val>
                                            </p:tav>
                                          </p:tavLst>
                                        </p:anim>
                                        <p:animEffect transition="in" filter="wipe(right)">
                                          <p:cBhvr>
                                            <p:cTn id="67" dur="300"/>
                                            <p:tgtEl>
                                              <p:spTgt spid="6"/>
                                            </p:tgtEl>
                                          </p:cBhvr>
                                        </p:animEffect>
                                      </p:childTnLst>
                                    </p:cTn>
                                  </p:par>
                                  <p:par>
                                    <p:cTn id="68" presetID="12" presetClass="entr" presetSubtype="8" fill="hold" grpId="0" nodeType="withEffect">
                                      <p:stCondLst>
                                        <p:cond delay="20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300"/>
                                            <p:tgtEl>
                                              <p:spTgt spid="20"/>
                                            </p:tgtEl>
                                            <p:attrNameLst>
                                              <p:attrName>ppt_x</p:attrName>
                                            </p:attrNameLst>
                                          </p:cBhvr>
                                          <p:tavLst>
                                            <p:tav tm="0">
                                              <p:val>
                                                <p:strVal val="#ppt_x-#ppt_w*1.125000"/>
                                              </p:val>
                                            </p:tav>
                                            <p:tav tm="100000">
                                              <p:val>
                                                <p:strVal val="#ppt_x"/>
                                              </p:val>
                                            </p:tav>
                                          </p:tavLst>
                                        </p:anim>
                                        <p:animEffect transition="in" filter="wipe(right)">
                                          <p:cBhvr>
                                            <p:cTn id="71" dur="300"/>
                                            <p:tgtEl>
                                              <p:spTgt spid="20"/>
                                            </p:tgtEl>
                                          </p:cBhvr>
                                        </p:animEffect>
                                      </p:childTnLst>
                                    </p:cTn>
                                  </p:par>
                                </p:childTnLst>
                              </p:cTn>
                            </p:par>
                            <p:par>
                              <p:cTn id="72" fill="hold">
                                <p:stCondLst>
                                  <p:cond delay="3600"/>
                                </p:stCondLst>
                                <p:childTnLst>
                                  <p:par>
                                    <p:cTn id="73" presetID="2" presetClass="entr" presetSubtype="2" fill="hold" nodeType="afterEffect" p14:presetBounceEnd="44000">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14:bounceEnd="44000">
                                          <p:cBhvr additive="base">
                                            <p:cTn id="75" dur="500" fill="hold"/>
                                            <p:tgtEl>
                                              <p:spTgt spid="11"/>
                                            </p:tgtEl>
                                            <p:attrNameLst>
                                              <p:attrName>ppt_x</p:attrName>
                                            </p:attrNameLst>
                                          </p:cBhvr>
                                          <p:tavLst>
                                            <p:tav tm="0">
                                              <p:val>
                                                <p:strVal val="1+#ppt_w/2"/>
                                              </p:val>
                                            </p:tav>
                                            <p:tav tm="100000">
                                              <p:val>
                                                <p:strVal val="#ppt_x"/>
                                              </p:val>
                                            </p:tav>
                                          </p:tavLst>
                                        </p:anim>
                                        <p:anim calcmode="lin" valueType="num" p14:bounceEnd="44000">
                                          <p:cBhvr additive="base">
                                            <p:cTn id="76" dur="500" fill="hold"/>
                                            <p:tgtEl>
                                              <p:spTgt spid="11"/>
                                            </p:tgtEl>
                                            <p:attrNameLst>
                                              <p:attrName>ppt_y</p:attrName>
                                            </p:attrNameLst>
                                          </p:cBhvr>
                                          <p:tavLst>
                                            <p:tav tm="0">
                                              <p:val>
                                                <p:strVal val="#ppt_y"/>
                                              </p:val>
                                            </p:tav>
                                            <p:tav tm="100000">
                                              <p:val>
                                                <p:strVal val="#ppt_y"/>
                                              </p:val>
                                            </p:tav>
                                          </p:tavLst>
                                        </p:anim>
                                      </p:childTnLst>
                                    </p:cTn>
                                  </p:par>
                                  <p:par>
                                    <p:cTn id="77" presetID="12" presetClass="entr" presetSubtype="2" fill="hold" grpId="0" nodeType="withEffect">
                                      <p:stCondLst>
                                        <p:cond delay="200"/>
                                      </p:stCondLst>
                                      <p:childTnLst>
                                        <p:set>
                                          <p:cBhvr>
                                            <p:cTn id="78" dur="1" fill="hold">
                                              <p:stCondLst>
                                                <p:cond delay="0"/>
                                              </p:stCondLst>
                                            </p:cTn>
                                            <p:tgtEl>
                                              <p:spTgt spid="8"/>
                                            </p:tgtEl>
                                            <p:attrNameLst>
                                              <p:attrName>style.visibility</p:attrName>
                                            </p:attrNameLst>
                                          </p:cBhvr>
                                          <p:to>
                                            <p:strVal val="visible"/>
                                          </p:to>
                                        </p:set>
                                        <p:anim calcmode="lin" valueType="num">
                                          <p:cBhvr additive="base">
                                            <p:cTn id="79" dur="300"/>
                                            <p:tgtEl>
                                              <p:spTgt spid="8"/>
                                            </p:tgtEl>
                                            <p:attrNameLst>
                                              <p:attrName>ppt_x</p:attrName>
                                            </p:attrNameLst>
                                          </p:cBhvr>
                                          <p:tavLst>
                                            <p:tav tm="0">
                                              <p:val>
                                                <p:strVal val="#ppt_x+#ppt_w*1.125000"/>
                                              </p:val>
                                            </p:tav>
                                            <p:tav tm="100000">
                                              <p:val>
                                                <p:strVal val="#ppt_x"/>
                                              </p:val>
                                            </p:tav>
                                          </p:tavLst>
                                        </p:anim>
                                        <p:animEffect transition="in" filter="wipe(left)">
                                          <p:cBhvr>
                                            <p:cTn id="80" dur="300"/>
                                            <p:tgtEl>
                                              <p:spTgt spid="8"/>
                                            </p:tgtEl>
                                          </p:cBhvr>
                                        </p:animEffect>
                                      </p:childTnLst>
                                    </p:cTn>
                                  </p:par>
                                  <p:par>
                                    <p:cTn id="81" presetID="12" presetClass="entr" presetSubtype="2" fill="hold" grpId="0" nodeType="withEffect">
                                      <p:stCondLst>
                                        <p:cond delay="20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300"/>
                                            <p:tgtEl>
                                              <p:spTgt spid="22"/>
                                            </p:tgtEl>
                                            <p:attrNameLst>
                                              <p:attrName>ppt_x</p:attrName>
                                            </p:attrNameLst>
                                          </p:cBhvr>
                                          <p:tavLst>
                                            <p:tav tm="0">
                                              <p:val>
                                                <p:strVal val="#ppt_x+#ppt_w*1.125000"/>
                                              </p:val>
                                            </p:tav>
                                            <p:tav tm="100000">
                                              <p:val>
                                                <p:strVal val="#ppt_x"/>
                                              </p:val>
                                            </p:tav>
                                          </p:tavLst>
                                        </p:anim>
                                        <p:animEffect transition="in" filter="wipe(left)">
                                          <p:cBhvr>
                                            <p:cTn id="84" dur="300"/>
                                            <p:tgtEl>
                                              <p:spTgt spid="22"/>
                                            </p:tgtEl>
                                          </p:cBhvr>
                                        </p:animEffect>
                                      </p:childTnLst>
                                    </p:cTn>
                                  </p:par>
                                </p:childTnLst>
                              </p:cTn>
                            </p:par>
                            <p:par>
                              <p:cTn id="85" fill="hold">
                                <p:stCondLst>
                                  <p:cond delay="4100"/>
                                </p:stCondLst>
                                <p:childTnLst>
                                  <p:par>
                                    <p:cTn id="86" presetID="2" presetClass="entr" presetSubtype="8" fill="hold" nodeType="afterEffect" p14:presetBounceEnd="44000">
                                      <p:stCondLst>
                                        <p:cond delay="0"/>
                                      </p:stCondLst>
                                      <p:childTnLst>
                                        <p:set>
                                          <p:cBhvr>
                                            <p:cTn id="87" dur="1" fill="hold">
                                              <p:stCondLst>
                                                <p:cond delay="0"/>
                                              </p:stCondLst>
                                            </p:cTn>
                                            <p:tgtEl>
                                              <p:spTgt spid="16"/>
                                            </p:tgtEl>
                                            <p:attrNameLst>
                                              <p:attrName>style.visibility</p:attrName>
                                            </p:attrNameLst>
                                          </p:cBhvr>
                                          <p:to>
                                            <p:strVal val="visible"/>
                                          </p:to>
                                        </p:set>
                                        <p:anim calcmode="lin" valueType="num" p14:bounceEnd="44000">
                                          <p:cBhvr additive="base">
                                            <p:cTn id="88" dur="500" fill="hold"/>
                                            <p:tgtEl>
                                              <p:spTgt spid="16"/>
                                            </p:tgtEl>
                                            <p:attrNameLst>
                                              <p:attrName>ppt_x</p:attrName>
                                            </p:attrNameLst>
                                          </p:cBhvr>
                                          <p:tavLst>
                                            <p:tav tm="0">
                                              <p:val>
                                                <p:strVal val="0-#ppt_w/2"/>
                                              </p:val>
                                            </p:tav>
                                            <p:tav tm="100000">
                                              <p:val>
                                                <p:strVal val="#ppt_x"/>
                                              </p:val>
                                            </p:tav>
                                          </p:tavLst>
                                        </p:anim>
                                        <p:anim calcmode="lin" valueType="num" p14:bounceEnd="44000">
                                          <p:cBhvr additive="base">
                                            <p:cTn id="89" dur="500" fill="hold"/>
                                            <p:tgtEl>
                                              <p:spTgt spid="16"/>
                                            </p:tgtEl>
                                            <p:attrNameLst>
                                              <p:attrName>ppt_y</p:attrName>
                                            </p:attrNameLst>
                                          </p:cBhvr>
                                          <p:tavLst>
                                            <p:tav tm="0">
                                              <p:val>
                                                <p:strVal val="#ppt_y"/>
                                              </p:val>
                                            </p:tav>
                                            <p:tav tm="100000">
                                              <p:val>
                                                <p:strVal val="#ppt_y"/>
                                              </p:val>
                                            </p:tav>
                                          </p:tavLst>
                                        </p:anim>
                                      </p:childTnLst>
                                    </p:cTn>
                                  </p:par>
                                  <p:par>
                                    <p:cTn id="90" presetID="12" presetClass="entr" presetSubtype="8" fill="hold" grpId="0" nodeType="withEffect">
                                      <p:stCondLst>
                                        <p:cond delay="200"/>
                                      </p:stCondLst>
                                      <p:childTnLst>
                                        <p:set>
                                          <p:cBhvr>
                                            <p:cTn id="91" dur="1" fill="hold">
                                              <p:stCondLst>
                                                <p:cond delay="0"/>
                                              </p:stCondLst>
                                            </p:cTn>
                                            <p:tgtEl>
                                              <p:spTgt spid="21"/>
                                            </p:tgtEl>
                                            <p:attrNameLst>
                                              <p:attrName>style.visibility</p:attrName>
                                            </p:attrNameLst>
                                          </p:cBhvr>
                                          <p:to>
                                            <p:strVal val="visible"/>
                                          </p:to>
                                        </p:set>
                                        <p:anim calcmode="lin" valueType="num">
                                          <p:cBhvr additive="base">
                                            <p:cTn id="92" dur="300"/>
                                            <p:tgtEl>
                                              <p:spTgt spid="21"/>
                                            </p:tgtEl>
                                            <p:attrNameLst>
                                              <p:attrName>ppt_x</p:attrName>
                                            </p:attrNameLst>
                                          </p:cBhvr>
                                          <p:tavLst>
                                            <p:tav tm="0">
                                              <p:val>
                                                <p:strVal val="#ppt_x-#ppt_w*1.125000"/>
                                              </p:val>
                                            </p:tav>
                                            <p:tav tm="100000">
                                              <p:val>
                                                <p:strVal val="#ppt_x"/>
                                              </p:val>
                                            </p:tav>
                                          </p:tavLst>
                                        </p:anim>
                                        <p:animEffect transition="in" filter="wipe(right)">
                                          <p:cBhvr>
                                            <p:cTn id="93" dur="300"/>
                                            <p:tgtEl>
                                              <p:spTgt spid="21"/>
                                            </p:tgtEl>
                                          </p:cBhvr>
                                        </p:animEffect>
                                      </p:childTnLst>
                                    </p:cTn>
                                  </p:par>
                                  <p:par>
                                    <p:cTn id="94" presetID="12" presetClass="entr" presetSubtype="8" fill="hold" grpId="0" nodeType="withEffect">
                                      <p:stCondLst>
                                        <p:cond delay="200"/>
                                      </p:stCondLst>
                                      <p:childTnLst>
                                        <p:set>
                                          <p:cBhvr>
                                            <p:cTn id="95" dur="1" fill="hold">
                                              <p:stCondLst>
                                                <p:cond delay="0"/>
                                              </p:stCondLst>
                                            </p:cTn>
                                            <p:tgtEl>
                                              <p:spTgt spid="7"/>
                                            </p:tgtEl>
                                            <p:attrNameLst>
                                              <p:attrName>style.visibility</p:attrName>
                                            </p:attrNameLst>
                                          </p:cBhvr>
                                          <p:to>
                                            <p:strVal val="visible"/>
                                          </p:to>
                                        </p:set>
                                        <p:anim calcmode="lin" valueType="num">
                                          <p:cBhvr additive="base">
                                            <p:cTn id="96" dur="300"/>
                                            <p:tgtEl>
                                              <p:spTgt spid="7"/>
                                            </p:tgtEl>
                                            <p:attrNameLst>
                                              <p:attrName>ppt_x</p:attrName>
                                            </p:attrNameLst>
                                          </p:cBhvr>
                                          <p:tavLst>
                                            <p:tav tm="0">
                                              <p:val>
                                                <p:strVal val="#ppt_x-#ppt_w*1.125000"/>
                                              </p:val>
                                            </p:tav>
                                            <p:tav tm="100000">
                                              <p:val>
                                                <p:strVal val="#ppt_x"/>
                                              </p:val>
                                            </p:tav>
                                          </p:tavLst>
                                        </p:anim>
                                        <p:animEffect transition="in" filter="wipe(right)">
                                          <p:cBhvr>
                                            <p:cTn id="97" dur="300"/>
                                            <p:tgtEl>
                                              <p:spTgt spid="7"/>
                                            </p:tgtEl>
                                          </p:cBhvr>
                                        </p:animEffect>
                                      </p:childTnLst>
                                    </p:cTn>
                                  </p:par>
                                </p:childTnLst>
                              </p:cTn>
                            </p:par>
                            <p:par>
                              <p:cTn id="98" fill="hold">
                                <p:stCondLst>
                                  <p:cond delay="4600"/>
                                </p:stCondLst>
                                <p:childTnLst>
                                  <p:par>
                                    <p:cTn id="99" presetID="2" presetClass="entr" presetSubtype="2" fill="hold" grpId="0" nodeType="afterEffect" p14:presetBounceEnd="44000">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14:bounceEnd="44000">
                                          <p:cBhvr additive="base">
                                            <p:cTn id="101" dur="500" fill="hold"/>
                                            <p:tgtEl>
                                              <p:spTgt spid="15"/>
                                            </p:tgtEl>
                                            <p:attrNameLst>
                                              <p:attrName>ppt_x</p:attrName>
                                            </p:attrNameLst>
                                          </p:cBhvr>
                                          <p:tavLst>
                                            <p:tav tm="0">
                                              <p:val>
                                                <p:strVal val="1+#ppt_w/2"/>
                                              </p:val>
                                            </p:tav>
                                            <p:tav tm="100000">
                                              <p:val>
                                                <p:strVal val="#ppt_x"/>
                                              </p:val>
                                            </p:tav>
                                          </p:tavLst>
                                        </p:anim>
                                        <p:anim calcmode="lin" valueType="num" p14:bounceEnd="44000">
                                          <p:cBhvr additive="base">
                                            <p:cTn id="102" dur="500" fill="hold"/>
                                            <p:tgtEl>
                                              <p:spTgt spid="15"/>
                                            </p:tgtEl>
                                            <p:attrNameLst>
                                              <p:attrName>ppt_y</p:attrName>
                                            </p:attrNameLst>
                                          </p:cBhvr>
                                          <p:tavLst>
                                            <p:tav tm="0">
                                              <p:val>
                                                <p:strVal val="#ppt_y"/>
                                              </p:val>
                                            </p:tav>
                                            <p:tav tm="100000">
                                              <p:val>
                                                <p:strVal val="#ppt_y"/>
                                              </p:val>
                                            </p:tav>
                                          </p:tavLst>
                                        </p:anim>
                                      </p:childTnLst>
                                    </p:cTn>
                                  </p:par>
                                  <p:par>
                                    <p:cTn id="103" presetID="12" presetClass="entr" presetSubtype="2" fill="hold" grpId="0" nodeType="withEffect">
                                      <p:stCondLst>
                                        <p:cond delay="200"/>
                                      </p:stCondLst>
                                      <p:childTnLst>
                                        <p:set>
                                          <p:cBhvr>
                                            <p:cTn id="104" dur="1" fill="hold">
                                              <p:stCondLst>
                                                <p:cond delay="0"/>
                                              </p:stCondLst>
                                            </p:cTn>
                                            <p:tgtEl>
                                              <p:spTgt spid="9"/>
                                            </p:tgtEl>
                                            <p:attrNameLst>
                                              <p:attrName>style.visibility</p:attrName>
                                            </p:attrNameLst>
                                          </p:cBhvr>
                                          <p:to>
                                            <p:strVal val="visible"/>
                                          </p:to>
                                        </p:set>
                                        <p:anim calcmode="lin" valueType="num">
                                          <p:cBhvr additive="base">
                                            <p:cTn id="105" dur="300"/>
                                            <p:tgtEl>
                                              <p:spTgt spid="9"/>
                                            </p:tgtEl>
                                            <p:attrNameLst>
                                              <p:attrName>ppt_x</p:attrName>
                                            </p:attrNameLst>
                                          </p:cBhvr>
                                          <p:tavLst>
                                            <p:tav tm="0">
                                              <p:val>
                                                <p:strVal val="#ppt_x+#ppt_w*1.125000"/>
                                              </p:val>
                                            </p:tav>
                                            <p:tav tm="100000">
                                              <p:val>
                                                <p:strVal val="#ppt_x"/>
                                              </p:val>
                                            </p:tav>
                                          </p:tavLst>
                                        </p:anim>
                                        <p:animEffect transition="in" filter="wipe(left)">
                                          <p:cBhvr>
                                            <p:cTn id="106" dur="300"/>
                                            <p:tgtEl>
                                              <p:spTgt spid="9"/>
                                            </p:tgtEl>
                                          </p:cBhvr>
                                        </p:animEffect>
                                      </p:childTnLst>
                                    </p:cTn>
                                  </p:par>
                                  <p:par>
                                    <p:cTn id="107" presetID="12" presetClass="entr" presetSubtype="2" fill="hold" grpId="0" nodeType="withEffect">
                                      <p:stCondLst>
                                        <p:cond delay="200"/>
                                      </p:stCondLst>
                                      <p:childTnLst>
                                        <p:set>
                                          <p:cBhvr>
                                            <p:cTn id="108" dur="1" fill="hold">
                                              <p:stCondLst>
                                                <p:cond delay="0"/>
                                              </p:stCondLst>
                                            </p:cTn>
                                            <p:tgtEl>
                                              <p:spTgt spid="19"/>
                                            </p:tgtEl>
                                            <p:attrNameLst>
                                              <p:attrName>style.visibility</p:attrName>
                                            </p:attrNameLst>
                                          </p:cBhvr>
                                          <p:to>
                                            <p:strVal val="visible"/>
                                          </p:to>
                                        </p:set>
                                        <p:anim calcmode="lin" valueType="num">
                                          <p:cBhvr additive="base">
                                            <p:cTn id="109" dur="300"/>
                                            <p:tgtEl>
                                              <p:spTgt spid="19"/>
                                            </p:tgtEl>
                                            <p:attrNameLst>
                                              <p:attrName>ppt_x</p:attrName>
                                            </p:attrNameLst>
                                          </p:cBhvr>
                                          <p:tavLst>
                                            <p:tav tm="0">
                                              <p:val>
                                                <p:strVal val="#ppt_x+#ppt_w*1.125000"/>
                                              </p:val>
                                            </p:tav>
                                            <p:tav tm="100000">
                                              <p:val>
                                                <p:strVal val="#ppt_x"/>
                                              </p:val>
                                            </p:tav>
                                          </p:tavLst>
                                        </p:anim>
                                        <p:animEffect transition="in" filter="wipe(left)">
                                          <p:cBhvr>
                                            <p:cTn id="110" dur="300"/>
                                            <p:tgtEl>
                                              <p:spTgt spid="19"/>
                                            </p:tgtEl>
                                          </p:cBhvr>
                                        </p:animEffect>
                                      </p:childTnLst>
                                    </p:cTn>
                                  </p:par>
                                </p:childTnLst>
                              </p:cTn>
                            </p:par>
                            <p:par>
                              <p:cTn id="111" fill="hold">
                                <p:stCondLst>
                                  <p:cond delay="5100"/>
                                </p:stCondLst>
                                <p:childTnLst>
                                  <p:par>
                                    <p:cTn id="112" presetID="53" presetClass="entr" presetSubtype="528" fill="hold" grpId="0" nodeType="afterEffect">
                                      <p:stCondLst>
                                        <p:cond delay="0"/>
                                      </p:stCondLst>
                                      <p:childTnLst>
                                        <p:set>
                                          <p:cBhvr>
                                            <p:cTn id="113" dur="1" fill="hold">
                                              <p:stCondLst>
                                                <p:cond delay="0"/>
                                              </p:stCondLst>
                                            </p:cTn>
                                            <p:tgtEl>
                                              <p:spTgt spid="35"/>
                                            </p:tgtEl>
                                            <p:attrNameLst>
                                              <p:attrName>style.visibility</p:attrName>
                                            </p:attrNameLst>
                                          </p:cBhvr>
                                          <p:to>
                                            <p:strVal val="visible"/>
                                          </p:to>
                                        </p:set>
                                        <p:anim calcmode="lin" valueType="num">
                                          <p:cBhvr>
                                            <p:cTn id="114" dur="500" fill="hold"/>
                                            <p:tgtEl>
                                              <p:spTgt spid="35"/>
                                            </p:tgtEl>
                                            <p:attrNameLst>
                                              <p:attrName>ppt_w</p:attrName>
                                            </p:attrNameLst>
                                          </p:cBhvr>
                                          <p:tavLst>
                                            <p:tav tm="0">
                                              <p:val>
                                                <p:fltVal val="0"/>
                                              </p:val>
                                            </p:tav>
                                            <p:tav tm="100000">
                                              <p:val>
                                                <p:strVal val="#ppt_w"/>
                                              </p:val>
                                            </p:tav>
                                          </p:tavLst>
                                        </p:anim>
                                        <p:anim calcmode="lin" valueType="num">
                                          <p:cBhvr>
                                            <p:cTn id="115" dur="500" fill="hold"/>
                                            <p:tgtEl>
                                              <p:spTgt spid="35"/>
                                            </p:tgtEl>
                                            <p:attrNameLst>
                                              <p:attrName>ppt_h</p:attrName>
                                            </p:attrNameLst>
                                          </p:cBhvr>
                                          <p:tavLst>
                                            <p:tav tm="0">
                                              <p:val>
                                                <p:fltVal val="0"/>
                                              </p:val>
                                            </p:tav>
                                            <p:tav tm="100000">
                                              <p:val>
                                                <p:strVal val="#ppt_h"/>
                                              </p:val>
                                            </p:tav>
                                          </p:tavLst>
                                        </p:anim>
                                        <p:animEffect transition="in" filter="fade">
                                          <p:cBhvr>
                                            <p:cTn id="116" dur="500"/>
                                            <p:tgtEl>
                                              <p:spTgt spid="35"/>
                                            </p:tgtEl>
                                          </p:cBhvr>
                                        </p:animEffect>
                                        <p:anim calcmode="lin" valueType="num">
                                          <p:cBhvr>
                                            <p:cTn id="117" dur="500" fill="hold"/>
                                            <p:tgtEl>
                                              <p:spTgt spid="35"/>
                                            </p:tgtEl>
                                            <p:attrNameLst>
                                              <p:attrName>ppt_x</p:attrName>
                                            </p:attrNameLst>
                                          </p:cBhvr>
                                          <p:tavLst>
                                            <p:tav tm="0">
                                              <p:val>
                                                <p:fltVal val="0.5"/>
                                              </p:val>
                                            </p:tav>
                                            <p:tav tm="100000">
                                              <p:val>
                                                <p:strVal val="#ppt_x"/>
                                              </p:val>
                                            </p:tav>
                                          </p:tavLst>
                                        </p:anim>
                                        <p:anim calcmode="lin" valueType="num">
                                          <p:cBhvr>
                                            <p:cTn id="118" dur="500" fill="hold"/>
                                            <p:tgtEl>
                                              <p:spTgt spid="35"/>
                                            </p:tgtEl>
                                            <p:attrNameLst>
                                              <p:attrName>ppt_y</p:attrName>
                                            </p:attrNameLst>
                                          </p:cBhvr>
                                          <p:tavLst>
                                            <p:tav tm="0">
                                              <p:val>
                                                <p:fltVal val="0.5"/>
                                              </p:val>
                                            </p:tav>
                                            <p:tav tm="100000">
                                              <p:val>
                                                <p:strVal val="#ppt_y"/>
                                              </p:val>
                                            </p:tav>
                                          </p:tavLst>
                                        </p:anim>
                                      </p:childTnLst>
                                    </p:cTn>
                                  </p:par>
                                  <p:par>
                                    <p:cTn id="119" presetID="53" presetClass="entr" presetSubtype="528" fill="hold" grpId="0" nodeType="withEffect">
                                      <p:stCondLst>
                                        <p:cond delay="1000"/>
                                      </p:stCondLst>
                                      <p:childTnLst>
                                        <p:set>
                                          <p:cBhvr>
                                            <p:cTn id="120" dur="1" fill="hold">
                                              <p:stCondLst>
                                                <p:cond delay="0"/>
                                              </p:stCondLst>
                                            </p:cTn>
                                            <p:tgtEl>
                                              <p:spTgt spid="32"/>
                                            </p:tgtEl>
                                            <p:attrNameLst>
                                              <p:attrName>style.visibility</p:attrName>
                                            </p:attrNameLst>
                                          </p:cBhvr>
                                          <p:to>
                                            <p:strVal val="visible"/>
                                          </p:to>
                                        </p:set>
                                        <p:anim calcmode="lin" valueType="num">
                                          <p:cBhvr>
                                            <p:cTn id="121" dur="500" fill="hold"/>
                                            <p:tgtEl>
                                              <p:spTgt spid="32"/>
                                            </p:tgtEl>
                                            <p:attrNameLst>
                                              <p:attrName>ppt_w</p:attrName>
                                            </p:attrNameLst>
                                          </p:cBhvr>
                                          <p:tavLst>
                                            <p:tav tm="0">
                                              <p:val>
                                                <p:fltVal val="0"/>
                                              </p:val>
                                            </p:tav>
                                            <p:tav tm="100000">
                                              <p:val>
                                                <p:strVal val="#ppt_w"/>
                                              </p:val>
                                            </p:tav>
                                          </p:tavLst>
                                        </p:anim>
                                        <p:anim calcmode="lin" valueType="num">
                                          <p:cBhvr>
                                            <p:cTn id="122" dur="500" fill="hold"/>
                                            <p:tgtEl>
                                              <p:spTgt spid="32"/>
                                            </p:tgtEl>
                                            <p:attrNameLst>
                                              <p:attrName>ppt_h</p:attrName>
                                            </p:attrNameLst>
                                          </p:cBhvr>
                                          <p:tavLst>
                                            <p:tav tm="0">
                                              <p:val>
                                                <p:fltVal val="0"/>
                                              </p:val>
                                            </p:tav>
                                            <p:tav tm="100000">
                                              <p:val>
                                                <p:strVal val="#ppt_h"/>
                                              </p:val>
                                            </p:tav>
                                          </p:tavLst>
                                        </p:anim>
                                        <p:animEffect transition="in" filter="fade">
                                          <p:cBhvr>
                                            <p:cTn id="123" dur="500"/>
                                            <p:tgtEl>
                                              <p:spTgt spid="32"/>
                                            </p:tgtEl>
                                          </p:cBhvr>
                                        </p:animEffect>
                                        <p:anim calcmode="lin" valueType="num">
                                          <p:cBhvr>
                                            <p:cTn id="124" dur="500" fill="hold"/>
                                            <p:tgtEl>
                                              <p:spTgt spid="32"/>
                                            </p:tgtEl>
                                            <p:attrNameLst>
                                              <p:attrName>ppt_x</p:attrName>
                                            </p:attrNameLst>
                                          </p:cBhvr>
                                          <p:tavLst>
                                            <p:tav tm="0">
                                              <p:val>
                                                <p:fltVal val="0.5"/>
                                              </p:val>
                                            </p:tav>
                                            <p:tav tm="100000">
                                              <p:val>
                                                <p:strVal val="#ppt_x"/>
                                              </p:val>
                                            </p:tav>
                                          </p:tavLst>
                                        </p:anim>
                                        <p:anim calcmode="lin" valueType="num">
                                          <p:cBhvr>
                                            <p:cTn id="125" dur="500" fill="hold"/>
                                            <p:tgtEl>
                                              <p:spTgt spid="32"/>
                                            </p:tgtEl>
                                            <p:attrNameLst>
                                              <p:attrName>ppt_y</p:attrName>
                                            </p:attrNameLst>
                                          </p:cBhvr>
                                          <p:tavLst>
                                            <p:tav tm="0">
                                              <p:val>
                                                <p:fltVal val="0.5"/>
                                              </p:val>
                                            </p:tav>
                                            <p:tav tm="100000">
                                              <p:val>
                                                <p:strVal val="#ppt_y"/>
                                              </p:val>
                                            </p:tav>
                                          </p:tavLst>
                                        </p:anim>
                                      </p:childTnLst>
                                    </p:cTn>
                                  </p:par>
                                  <p:par>
                                    <p:cTn id="126" presetID="53" presetClass="entr" presetSubtype="528" fill="hold" grpId="0" nodeType="withEffect">
                                      <p:stCondLst>
                                        <p:cond delay="800"/>
                                      </p:stCondLst>
                                      <p:childTnLst>
                                        <p:set>
                                          <p:cBhvr>
                                            <p:cTn id="127" dur="1" fill="hold">
                                              <p:stCondLst>
                                                <p:cond delay="0"/>
                                              </p:stCondLst>
                                            </p:cTn>
                                            <p:tgtEl>
                                              <p:spTgt spid="33"/>
                                            </p:tgtEl>
                                            <p:attrNameLst>
                                              <p:attrName>style.visibility</p:attrName>
                                            </p:attrNameLst>
                                          </p:cBhvr>
                                          <p:to>
                                            <p:strVal val="visible"/>
                                          </p:to>
                                        </p:set>
                                        <p:anim calcmode="lin" valueType="num">
                                          <p:cBhvr>
                                            <p:cTn id="128" dur="500" fill="hold"/>
                                            <p:tgtEl>
                                              <p:spTgt spid="33"/>
                                            </p:tgtEl>
                                            <p:attrNameLst>
                                              <p:attrName>ppt_w</p:attrName>
                                            </p:attrNameLst>
                                          </p:cBhvr>
                                          <p:tavLst>
                                            <p:tav tm="0">
                                              <p:val>
                                                <p:fltVal val="0"/>
                                              </p:val>
                                            </p:tav>
                                            <p:tav tm="100000">
                                              <p:val>
                                                <p:strVal val="#ppt_w"/>
                                              </p:val>
                                            </p:tav>
                                          </p:tavLst>
                                        </p:anim>
                                        <p:anim calcmode="lin" valueType="num">
                                          <p:cBhvr>
                                            <p:cTn id="129" dur="500" fill="hold"/>
                                            <p:tgtEl>
                                              <p:spTgt spid="33"/>
                                            </p:tgtEl>
                                            <p:attrNameLst>
                                              <p:attrName>ppt_h</p:attrName>
                                            </p:attrNameLst>
                                          </p:cBhvr>
                                          <p:tavLst>
                                            <p:tav tm="0">
                                              <p:val>
                                                <p:fltVal val="0"/>
                                              </p:val>
                                            </p:tav>
                                            <p:tav tm="100000">
                                              <p:val>
                                                <p:strVal val="#ppt_h"/>
                                              </p:val>
                                            </p:tav>
                                          </p:tavLst>
                                        </p:anim>
                                        <p:animEffect transition="in" filter="fade">
                                          <p:cBhvr>
                                            <p:cTn id="130" dur="500"/>
                                            <p:tgtEl>
                                              <p:spTgt spid="33"/>
                                            </p:tgtEl>
                                          </p:cBhvr>
                                        </p:animEffect>
                                        <p:anim calcmode="lin" valueType="num">
                                          <p:cBhvr>
                                            <p:cTn id="131" dur="500" fill="hold"/>
                                            <p:tgtEl>
                                              <p:spTgt spid="33"/>
                                            </p:tgtEl>
                                            <p:attrNameLst>
                                              <p:attrName>ppt_x</p:attrName>
                                            </p:attrNameLst>
                                          </p:cBhvr>
                                          <p:tavLst>
                                            <p:tav tm="0">
                                              <p:val>
                                                <p:fltVal val="0.5"/>
                                              </p:val>
                                            </p:tav>
                                            <p:tav tm="100000">
                                              <p:val>
                                                <p:strVal val="#ppt_x"/>
                                              </p:val>
                                            </p:tav>
                                          </p:tavLst>
                                        </p:anim>
                                        <p:anim calcmode="lin" valueType="num">
                                          <p:cBhvr>
                                            <p:cTn id="132" dur="500" fill="hold"/>
                                            <p:tgtEl>
                                              <p:spTgt spid="33"/>
                                            </p:tgtEl>
                                            <p:attrNameLst>
                                              <p:attrName>ppt_y</p:attrName>
                                            </p:attrNameLst>
                                          </p:cBhvr>
                                          <p:tavLst>
                                            <p:tav tm="0">
                                              <p:val>
                                                <p:fltVal val="0.5"/>
                                              </p:val>
                                            </p:tav>
                                            <p:tav tm="100000">
                                              <p:val>
                                                <p:strVal val="#ppt_y"/>
                                              </p:val>
                                            </p:tav>
                                          </p:tavLst>
                                        </p:anim>
                                      </p:childTnLst>
                                    </p:cTn>
                                  </p:par>
                                  <p:par>
                                    <p:cTn id="133" presetID="53" presetClass="entr" presetSubtype="528" fill="hold" grpId="0" nodeType="withEffect">
                                      <p:stCondLst>
                                        <p:cond delay="600"/>
                                      </p:stCondLst>
                                      <p:childTnLst>
                                        <p:set>
                                          <p:cBhvr>
                                            <p:cTn id="134" dur="1" fill="hold">
                                              <p:stCondLst>
                                                <p:cond delay="0"/>
                                              </p:stCondLst>
                                            </p:cTn>
                                            <p:tgtEl>
                                              <p:spTgt spid="34"/>
                                            </p:tgtEl>
                                            <p:attrNameLst>
                                              <p:attrName>style.visibility</p:attrName>
                                            </p:attrNameLst>
                                          </p:cBhvr>
                                          <p:to>
                                            <p:strVal val="visible"/>
                                          </p:to>
                                        </p:set>
                                        <p:anim calcmode="lin" valueType="num">
                                          <p:cBhvr>
                                            <p:cTn id="135" dur="500" fill="hold"/>
                                            <p:tgtEl>
                                              <p:spTgt spid="34"/>
                                            </p:tgtEl>
                                            <p:attrNameLst>
                                              <p:attrName>ppt_w</p:attrName>
                                            </p:attrNameLst>
                                          </p:cBhvr>
                                          <p:tavLst>
                                            <p:tav tm="0">
                                              <p:val>
                                                <p:fltVal val="0"/>
                                              </p:val>
                                            </p:tav>
                                            <p:tav tm="100000">
                                              <p:val>
                                                <p:strVal val="#ppt_w"/>
                                              </p:val>
                                            </p:tav>
                                          </p:tavLst>
                                        </p:anim>
                                        <p:anim calcmode="lin" valueType="num">
                                          <p:cBhvr>
                                            <p:cTn id="136" dur="500" fill="hold"/>
                                            <p:tgtEl>
                                              <p:spTgt spid="34"/>
                                            </p:tgtEl>
                                            <p:attrNameLst>
                                              <p:attrName>ppt_h</p:attrName>
                                            </p:attrNameLst>
                                          </p:cBhvr>
                                          <p:tavLst>
                                            <p:tav tm="0">
                                              <p:val>
                                                <p:fltVal val="0"/>
                                              </p:val>
                                            </p:tav>
                                            <p:tav tm="100000">
                                              <p:val>
                                                <p:strVal val="#ppt_h"/>
                                              </p:val>
                                            </p:tav>
                                          </p:tavLst>
                                        </p:anim>
                                        <p:animEffect transition="in" filter="fade">
                                          <p:cBhvr>
                                            <p:cTn id="137" dur="500"/>
                                            <p:tgtEl>
                                              <p:spTgt spid="34"/>
                                            </p:tgtEl>
                                          </p:cBhvr>
                                        </p:animEffect>
                                        <p:anim calcmode="lin" valueType="num">
                                          <p:cBhvr>
                                            <p:cTn id="138" dur="500" fill="hold"/>
                                            <p:tgtEl>
                                              <p:spTgt spid="34"/>
                                            </p:tgtEl>
                                            <p:attrNameLst>
                                              <p:attrName>ppt_x</p:attrName>
                                            </p:attrNameLst>
                                          </p:cBhvr>
                                          <p:tavLst>
                                            <p:tav tm="0">
                                              <p:val>
                                                <p:fltVal val="0.5"/>
                                              </p:val>
                                            </p:tav>
                                            <p:tav tm="100000">
                                              <p:val>
                                                <p:strVal val="#ppt_x"/>
                                              </p:val>
                                            </p:tav>
                                          </p:tavLst>
                                        </p:anim>
                                        <p:anim calcmode="lin" valueType="num">
                                          <p:cBhvr>
                                            <p:cTn id="139" dur="500" fill="hold"/>
                                            <p:tgtEl>
                                              <p:spTgt spid="34"/>
                                            </p:tgtEl>
                                            <p:attrNameLst>
                                              <p:attrName>ppt_y</p:attrName>
                                            </p:attrNameLst>
                                          </p:cBhvr>
                                          <p:tavLst>
                                            <p:tav tm="0">
                                              <p:val>
                                                <p:fltVal val="0.5"/>
                                              </p:val>
                                            </p:tav>
                                            <p:tav tm="100000">
                                              <p:val>
                                                <p:strVal val="#ppt_y"/>
                                              </p:val>
                                            </p:tav>
                                          </p:tavLst>
                                        </p:anim>
                                      </p:childTnLst>
                                    </p:cTn>
                                  </p:par>
                                  <p:par>
                                    <p:cTn id="140" presetID="53" presetClass="entr" presetSubtype="528" fill="hold" grpId="0" nodeType="withEffect">
                                      <p:stCondLst>
                                        <p:cond delay="200"/>
                                      </p:stCondLst>
                                      <p:childTnLst>
                                        <p:set>
                                          <p:cBhvr>
                                            <p:cTn id="141" dur="1" fill="hold">
                                              <p:stCondLst>
                                                <p:cond delay="0"/>
                                              </p:stCondLst>
                                            </p:cTn>
                                            <p:tgtEl>
                                              <p:spTgt spid="36"/>
                                            </p:tgtEl>
                                            <p:attrNameLst>
                                              <p:attrName>style.visibility</p:attrName>
                                            </p:attrNameLst>
                                          </p:cBhvr>
                                          <p:to>
                                            <p:strVal val="visible"/>
                                          </p:to>
                                        </p:set>
                                        <p:anim calcmode="lin" valueType="num">
                                          <p:cBhvr>
                                            <p:cTn id="142" dur="500" fill="hold"/>
                                            <p:tgtEl>
                                              <p:spTgt spid="36"/>
                                            </p:tgtEl>
                                            <p:attrNameLst>
                                              <p:attrName>ppt_w</p:attrName>
                                            </p:attrNameLst>
                                          </p:cBhvr>
                                          <p:tavLst>
                                            <p:tav tm="0">
                                              <p:val>
                                                <p:fltVal val="0"/>
                                              </p:val>
                                            </p:tav>
                                            <p:tav tm="100000">
                                              <p:val>
                                                <p:strVal val="#ppt_w"/>
                                              </p:val>
                                            </p:tav>
                                          </p:tavLst>
                                        </p:anim>
                                        <p:anim calcmode="lin" valueType="num">
                                          <p:cBhvr>
                                            <p:cTn id="143" dur="500" fill="hold"/>
                                            <p:tgtEl>
                                              <p:spTgt spid="36"/>
                                            </p:tgtEl>
                                            <p:attrNameLst>
                                              <p:attrName>ppt_h</p:attrName>
                                            </p:attrNameLst>
                                          </p:cBhvr>
                                          <p:tavLst>
                                            <p:tav tm="0">
                                              <p:val>
                                                <p:fltVal val="0"/>
                                              </p:val>
                                            </p:tav>
                                            <p:tav tm="100000">
                                              <p:val>
                                                <p:strVal val="#ppt_h"/>
                                              </p:val>
                                            </p:tav>
                                          </p:tavLst>
                                        </p:anim>
                                        <p:animEffect transition="in" filter="fade">
                                          <p:cBhvr>
                                            <p:cTn id="144" dur="500"/>
                                            <p:tgtEl>
                                              <p:spTgt spid="36"/>
                                            </p:tgtEl>
                                          </p:cBhvr>
                                        </p:animEffect>
                                        <p:anim calcmode="lin" valueType="num">
                                          <p:cBhvr>
                                            <p:cTn id="145" dur="500" fill="hold"/>
                                            <p:tgtEl>
                                              <p:spTgt spid="36"/>
                                            </p:tgtEl>
                                            <p:attrNameLst>
                                              <p:attrName>ppt_x</p:attrName>
                                            </p:attrNameLst>
                                          </p:cBhvr>
                                          <p:tavLst>
                                            <p:tav tm="0">
                                              <p:val>
                                                <p:fltVal val="0.5"/>
                                              </p:val>
                                            </p:tav>
                                            <p:tav tm="100000">
                                              <p:val>
                                                <p:strVal val="#ppt_x"/>
                                              </p:val>
                                            </p:tav>
                                          </p:tavLst>
                                        </p:anim>
                                        <p:anim calcmode="lin" valueType="num">
                                          <p:cBhvr>
                                            <p:cTn id="146" dur="500" fill="hold"/>
                                            <p:tgtEl>
                                              <p:spTgt spid="36"/>
                                            </p:tgtEl>
                                            <p:attrNameLst>
                                              <p:attrName>ppt_y</p:attrName>
                                            </p:attrNameLst>
                                          </p:cBhvr>
                                          <p:tavLst>
                                            <p:tav tm="0">
                                              <p:val>
                                                <p:fltVal val="0.5"/>
                                              </p:val>
                                            </p:tav>
                                            <p:tav tm="100000">
                                              <p:val>
                                                <p:strVal val="#ppt_y"/>
                                              </p:val>
                                            </p:tav>
                                          </p:tavLst>
                                        </p:anim>
                                      </p:childTnLst>
                                    </p:cTn>
                                  </p:par>
                                  <p:par>
                                    <p:cTn id="147" presetID="53" presetClass="entr" presetSubtype="528" fill="hold" grpId="0" nodeType="withEffect">
                                      <p:stCondLst>
                                        <p:cond delay="400"/>
                                      </p:stCondLst>
                                      <p:childTnLst>
                                        <p:set>
                                          <p:cBhvr>
                                            <p:cTn id="148" dur="1" fill="hold">
                                              <p:stCondLst>
                                                <p:cond delay="0"/>
                                              </p:stCondLst>
                                            </p:cTn>
                                            <p:tgtEl>
                                              <p:spTgt spid="37"/>
                                            </p:tgtEl>
                                            <p:attrNameLst>
                                              <p:attrName>style.visibility</p:attrName>
                                            </p:attrNameLst>
                                          </p:cBhvr>
                                          <p:to>
                                            <p:strVal val="visible"/>
                                          </p:to>
                                        </p:set>
                                        <p:anim calcmode="lin" valueType="num">
                                          <p:cBhvr>
                                            <p:cTn id="149" dur="500" fill="hold"/>
                                            <p:tgtEl>
                                              <p:spTgt spid="37"/>
                                            </p:tgtEl>
                                            <p:attrNameLst>
                                              <p:attrName>ppt_w</p:attrName>
                                            </p:attrNameLst>
                                          </p:cBhvr>
                                          <p:tavLst>
                                            <p:tav tm="0">
                                              <p:val>
                                                <p:fltVal val="0"/>
                                              </p:val>
                                            </p:tav>
                                            <p:tav tm="100000">
                                              <p:val>
                                                <p:strVal val="#ppt_w"/>
                                              </p:val>
                                            </p:tav>
                                          </p:tavLst>
                                        </p:anim>
                                        <p:anim calcmode="lin" valueType="num">
                                          <p:cBhvr>
                                            <p:cTn id="150" dur="500" fill="hold"/>
                                            <p:tgtEl>
                                              <p:spTgt spid="37"/>
                                            </p:tgtEl>
                                            <p:attrNameLst>
                                              <p:attrName>ppt_h</p:attrName>
                                            </p:attrNameLst>
                                          </p:cBhvr>
                                          <p:tavLst>
                                            <p:tav tm="0">
                                              <p:val>
                                                <p:fltVal val="0"/>
                                              </p:val>
                                            </p:tav>
                                            <p:tav tm="100000">
                                              <p:val>
                                                <p:strVal val="#ppt_h"/>
                                              </p:val>
                                            </p:tav>
                                          </p:tavLst>
                                        </p:anim>
                                        <p:animEffect transition="in" filter="fade">
                                          <p:cBhvr>
                                            <p:cTn id="151" dur="500"/>
                                            <p:tgtEl>
                                              <p:spTgt spid="37"/>
                                            </p:tgtEl>
                                          </p:cBhvr>
                                        </p:animEffect>
                                        <p:anim calcmode="lin" valueType="num">
                                          <p:cBhvr>
                                            <p:cTn id="152" dur="500" fill="hold"/>
                                            <p:tgtEl>
                                              <p:spTgt spid="37"/>
                                            </p:tgtEl>
                                            <p:attrNameLst>
                                              <p:attrName>ppt_x</p:attrName>
                                            </p:attrNameLst>
                                          </p:cBhvr>
                                          <p:tavLst>
                                            <p:tav tm="0">
                                              <p:val>
                                                <p:fltVal val="0.5"/>
                                              </p:val>
                                            </p:tav>
                                            <p:tav tm="100000">
                                              <p:val>
                                                <p:strVal val="#ppt_x"/>
                                              </p:val>
                                            </p:tav>
                                          </p:tavLst>
                                        </p:anim>
                                        <p:anim calcmode="lin" valueType="num">
                                          <p:cBhvr>
                                            <p:cTn id="153" dur="500" fill="hold"/>
                                            <p:tgtEl>
                                              <p:spTgt spid="3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5" grpId="0" animBg="1"/>
          <p:bldP spid="19" grpId="0"/>
          <p:bldP spid="20" grpId="0"/>
          <p:bldP spid="21" grpId="0"/>
          <p:bldP spid="22" grpId="0"/>
          <p:bldP spid="23" grpId="0"/>
          <p:bldP spid="25" grpId="0"/>
          <p:bldP spid="26" grpId="0" animBg="1"/>
          <p:bldP spid="30" grpId="0"/>
          <p:bldP spid="31" grpId="0"/>
          <p:bldP spid="32" grpId="0" animBg="1"/>
          <p:bldP spid="33" grpId="0" animBg="1"/>
          <p:bldP spid="34" grpId="0" animBg="1"/>
          <p:bldP spid="35" grpId="0" animBg="1"/>
          <p:bldP spid="36" grpId="0" animBg="1"/>
          <p:bldP spid="37" grpId="0" animBg="1"/>
          <p:bldP spid="47" grpId="0"/>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7"/>
                                            </p:tgtEl>
                                            <p:attrNameLst>
                                              <p:attrName>ppt_y</p:attrName>
                                            </p:attrNameLst>
                                          </p:cBhvr>
                                          <p:tavLst>
                                            <p:tav tm="0">
                                              <p:val>
                                                <p:strVal val="#ppt_y"/>
                                              </p:val>
                                            </p:tav>
                                            <p:tav tm="100000">
                                              <p:val>
                                                <p:strVal val="#ppt_y"/>
                                              </p:val>
                                            </p:tav>
                                          </p:tavLst>
                                        </p:anim>
                                        <p:anim calcmode="lin" valueType="num">
                                          <p:cBhvr>
                                            <p:cTn id="9"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7"/>
                                            </p:tgtEl>
                                          </p:cBhvr>
                                        </p:animEffect>
                                      </p:childTnLst>
                                    </p:cTn>
                                  </p:par>
                                </p:childTnLst>
                              </p:cTn>
                            </p:par>
                            <p:par>
                              <p:cTn id="12" fill="hold">
                                <p:stCondLst>
                                  <p:cond delay="1600"/>
                                </p:stCondLst>
                                <p:childTnLst>
                                  <p:par>
                                    <p:cTn id="13" presetID="16" presetClass="entr" presetSubtype="21"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barn(inVertical)">
                                          <p:cBhvr>
                                            <p:cTn id="15" dur="500"/>
                                            <p:tgtEl>
                                              <p:spTgt spid="48"/>
                                            </p:tgtEl>
                                          </p:cBhvr>
                                        </p:animEffect>
                                      </p:childTnLst>
                                    </p:cTn>
                                  </p:par>
                                  <p:par>
                                    <p:cTn id="16" presetID="53" presetClass="entr" presetSubtype="16"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Effect transition="in" filter="fade">
                                          <p:cBhvr>
                                            <p:cTn id="20" dur="500"/>
                                            <p:tgtEl>
                                              <p:spTgt spid="44"/>
                                            </p:tgtEl>
                                          </p:cBhvr>
                                        </p:animEffect>
                                      </p:childTnLst>
                                    </p:cTn>
                                  </p:par>
                                  <p:par>
                                    <p:cTn id="21" presetID="23" presetClass="entr" presetSubtype="528"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600" fill="hold"/>
                                            <p:tgtEl>
                                              <p:spTgt spid="38"/>
                                            </p:tgtEl>
                                            <p:attrNameLst>
                                              <p:attrName>ppt_w</p:attrName>
                                            </p:attrNameLst>
                                          </p:cBhvr>
                                          <p:tavLst>
                                            <p:tav tm="0">
                                              <p:val>
                                                <p:fltVal val="0"/>
                                              </p:val>
                                            </p:tav>
                                            <p:tav tm="100000">
                                              <p:val>
                                                <p:strVal val="#ppt_w"/>
                                              </p:val>
                                            </p:tav>
                                          </p:tavLst>
                                        </p:anim>
                                        <p:anim calcmode="lin" valueType="num">
                                          <p:cBhvr>
                                            <p:cTn id="24" dur="600" fill="hold"/>
                                            <p:tgtEl>
                                              <p:spTgt spid="38"/>
                                            </p:tgtEl>
                                            <p:attrNameLst>
                                              <p:attrName>ppt_h</p:attrName>
                                            </p:attrNameLst>
                                          </p:cBhvr>
                                          <p:tavLst>
                                            <p:tav tm="0">
                                              <p:val>
                                                <p:fltVal val="0"/>
                                              </p:val>
                                            </p:tav>
                                            <p:tav tm="100000">
                                              <p:val>
                                                <p:strVal val="#ppt_h"/>
                                              </p:val>
                                            </p:tav>
                                          </p:tavLst>
                                        </p:anim>
                                        <p:anim calcmode="lin" valueType="num">
                                          <p:cBhvr>
                                            <p:cTn id="25" dur="600" fill="hold"/>
                                            <p:tgtEl>
                                              <p:spTgt spid="38"/>
                                            </p:tgtEl>
                                            <p:attrNameLst>
                                              <p:attrName>ppt_x</p:attrName>
                                            </p:attrNameLst>
                                          </p:cBhvr>
                                          <p:tavLst>
                                            <p:tav tm="0">
                                              <p:val>
                                                <p:fltVal val="0.5"/>
                                              </p:val>
                                            </p:tav>
                                            <p:tav tm="100000">
                                              <p:val>
                                                <p:strVal val="#ppt_x"/>
                                              </p:val>
                                            </p:tav>
                                          </p:tavLst>
                                        </p:anim>
                                        <p:anim calcmode="lin" valueType="num">
                                          <p:cBhvr>
                                            <p:cTn id="26" dur="600" fill="hold"/>
                                            <p:tgtEl>
                                              <p:spTgt spid="38"/>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700" fill="hold"/>
                                            <p:tgtEl>
                                              <p:spTgt spid="41"/>
                                            </p:tgtEl>
                                            <p:attrNameLst>
                                              <p:attrName>ppt_w</p:attrName>
                                            </p:attrNameLst>
                                          </p:cBhvr>
                                          <p:tavLst>
                                            <p:tav tm="0">
                                              <p:val>
                                                <p:fltVal val="0"/>
                                              </p:val>
                                            </p:tav>
                                            <p:tav tm="100000">
                                              <p:val>
                                                <p:strVal val="#ppt_w"/>
                                              </p:val>
                                            </p:tav>
                                          </p:tavLst>
                                        </p:anim>
                                        <p:anim calcmode="lin" valueType="num">
                                          <p:cBhvr>
                                            <p:cTn id="30" dur="700" fill="hold"/>
                                            <p:tgtEl>
                                              <p:spTgt spid="41"/>
                                            </p:tgtEl>
                                            <p:attrNameLst>
                                              <p:attrName>ppt_h</p:attrName>
                                            </p:attrNameLst>
                                          </p:cBhvr>
                                          <p:tavLst>
                                            <p:tav tm="0">
                                              <p:val>
                                                <p:fltVal val="0"/>
                                              </p:val>
                                            </p:tav>
                                            <p:tav tm="100000">
                                              <p:val>
                                                <p:strVal val="#ppt_h"/>
                                              </p:val>
                                            </p:tav>
                                          </p:tavLst>
                                        </p:anim>
                                        <p:anim calcmode="lin" valueType="num">
                                          <p:cBhvr>
                                            <p:cTn id="31" dur="700" fill="hold"/>
                                            <p:tgtEl>
                                              <p:spTgt spid="41"/>
                                            </p:tgtEl>
                                            <p:attrNameLst>
                                              <p:attrName>ppt_x</p:attrName>
                                            </p:attrNameLst>
                                          </p:cBhvr>
                                          <p:tavLst>
                                            <p:tav tm="0">
                                              <p:val>
                                                <p:fltVal val="0.5"/>
                                              </p:val>
                                            </p:tav>
                                            <p:tav tm="100000">
                                              <p:val>
                                                <p:strVal val="#ppt_x"/>
                                              </p:val>
                                            </p:tav>
                                          </p:tavLst>
                                        </p:anim>
                                        <p:anim calcmode="lin" valueType="num">
                                          <p:cBhvr>
                                            <p:cTn id="32" dur="700" fill="hold"/>
                                            <p:tgtEl>
                                              <p:spTgt spid="41"/>
                                            </p:tgtEl>
                                            <p:attrNameLst>
                                              <p:attrName>ppt_y</p:attrName>
                                            </p:attrNameLst>
                                          </p:cBhvr>
                                          <p:tavLst>
                                            <p:tav tm="0">
                                              <p:val>
                                                <p:fltVal val="0.5"/>
                                              </p:val>
                                            </p:tav>
                                            <p:tav tm="100000">
                                              <p:val>
                                                <p:strVal val="#ppt_y"/>
                                              </p:val>
                                            </p:tav>
                                          </p:tavLst>
                                        </p:anim>
                                      </p:childTnLst>
                                    </p:cTn>
                                  </p:par>
                                </p:childTnLst>
                              </p:cTn>
                            </p:par>
                            <p:par>
                              <p:cTn id="33" fill="hold">
                                <p:stCondLst>
                                  <p:cond delay="2100"/>
                                </p:stCondLst>
                                <p:childTnLst>
                                  <p:par>
                                    <p:cTn id="34" presetID="2" presetClass="entr" presetSubtype="8"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0-#ppt_w/2"/>
                                              </p:val>
                                            </p:tav>
                                            <p:tav tm="100000">
                                              <p:val>
                                                <p:strVal val="#ppt_x"/>
                                              </p:val>
                                            </p:tav>
                                          </p:tavLst>
                                        </p:anim>
                                        <p:anim calcmode="lin" valueType="num">
                                          <p:cBhvr additive="base">
                                            <p:cTn id="37" dur="500" fill="hold"/>
                                            <p:tgtEl>
                                              <p:spTgt spid="27"/>
                                            </p:tgtEl>
                                            <p:attrNameLst>
                                              <p:attrName>ppt_y</p:attrName>
                                            </p:attrNameLst>
                                          </p:cBhvr>
                                          <p:tavLst>
                                            <p:tav tm="0">
                                              <p:val>
                                                <p:strVal val="#ppt_y"/>
                                              </p:val>
                                            </p:tav>
                                            <p:tav tm="100000">
                                              <p:val>
                                                <p:strVal val="#ppt_y"/>
                                              </p:val>
                                            </p:tav>
                                          </p:tavLst>
                                        </p:anim>
                                      </p:childTnLst>
                                    </p:cTn>
                                  </p:par>
                                  <p:par>
                                    <p:cTn id="38" presetID="12" presetClass="entr" presetSubtype="8" fill="hold" grpId="0" nodeType="withEffect">
                                      <p:stCondLst>
                                        <p:cond delay="20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300"/>
                                            <p:tgtEl>
                                              <p:spTgt spid="31"/>
                                            </p:tgtEl>
                                            <p:attrNameLst>
                                              <p:attrName>ppt_x</p:attrName>
                                            </p:attrNameLst>
                                          </p:cBhvr>
                                          <p:tavLst>
                                            <p:tav tm="0">
                                              <p:val>
                                                <p:strVal val="#ppt_x-#ppt_w*1.125000"/>
                                              </p:val>
                                            </p:tav>
                                            <p:tav tm="100000">
                                              <p:val>
                                                <p:strVal val="#ppt_x"/>
                                              </p:val>
                                            </p:tav>
                                          </p:tavLst>
                                        </p:anim>
                                        <p:animEffect transition="in" filter="wipe(right)">
                                          <p:cBhvr>
                                            <p:cTn id="41" dur="300"/>
                                            <p:tgtEl>
                                              <p:spTgt spid="31"/>
                                            </p:tgtEl>
                                          </p:cBhvr>
                                        </p:animEffect>
                                      </p:childTnLst>
                                    </p:cTn>
                                  </p:par>
                                  <p:par>
                                    <p:cTn id="42" presetID="12" presetClass="entr" presetSubtype="8" fill="hold" grpId="0" nodeType="withEffect">
                                      <p:stCondLst>
                                        <p:cond delay="20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300"/>
                                            <p:tgtEl>
                                              <p:spTgt spid="23"/>
                                            </p:tgtEl>
                                            <p:attrNameLst>
                                              <p:attrName>ppt_x</p:attrName>
                                            </p:attrNameLst>
                                          </p:cBhvr>
                                          <p:tavLst>
                                            <p:tav tm="0">
                                              <p:val>
                                                <p:strVal val="#ppt_x-#ppt_w*1.125000"/>
                                              </p:val>
                                            </p:tav>
                                            <p:tav tm="100000">
                                              <p:val>
                                                <p:strVal val="#ppt_x"/>
                                              </p:val>
                                            </p:tav>
                                          </p:tavLst>
                                        </p:anim>
                                        <p:animEffect transition="in" filter="wipe(right)">
                                          <p:cBhvr>
                                            <p:cTn id="45" dur="300"/>
                                            <p:tgtEl>
                                              <p:spTgt spid="23"/>
                                            </p:tgtEl>
                                          </p:cBhvr>
                                        </p:animEffect>
                                      </p:childTnLst>
                                    </p:cTn>
                                  </p:par>
                                </p:childTnLst>
                              </p:cTn>
                            </p:par>
                            <p:par>
                              <p:cTn id="46" fill="hold">
                                <p:stCondLst>
                                  <p:cond delay="2600"/>
                                </p:stCondLst>
                                <p:childTnLst>
                                  <p:par>
                                    <p:cTn id="47" presetID="2" presetClass="entr" presetSubtype="2"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1+#ppt_w/2"/>
                                              </p:val>
                                            </p:tav>
                                            <p:tav tm="100000">
                                              <p:val>
                                                <p:strVal val="#ppt_x"/>
                                              </p:val>
                                            </p:tav>
                                          </p:tavLst>
                                        </p:anim>
                                        <p:anim calcmode="lin" valueType="num">
                                          <p:cBhvr additive="base">
                                            <p:cTn id="50" dur="500" fill="hold"/>
                                            <p:tgtEl>
                                              <p:spTgt spid="26"/>
                                            </p:tgtEl>
                                            <p:attrNameLst>
                                              <p:attrName>ppt_y</p:attrName>
                                            </p:attrNameLst>
                                          </p:cBhvr>
                                          <p:tavLst>
                                            <p:tav tm="0">
                                              <p:val>
                                                <p:strVal val="#ppt_y"/>
                                              </p:val>
                                            </p:tav>
                                            <p:tav tm="100000">
                                              <p:val>
                                                <p:strVal val="#ppt_y"/>
                                              </p:val>
                                            </p:tav>
                                          </p:tavLst>
                                        </p:anim>
                                      </p:childTnLst>
                                    </p:cTn>
                                  </p:par>
                                  <p:par>
                                    <p:cTn id="51" presetID="12" presetClass="entr" presetSubtype="2" fill="hold" grpId="0" nodeType="withEffect">
                                      <p:stCondLst>
                                        <p:cond delay="20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300"/>
                                            <p:tgtEl>
                                              <p:spTgt spid="25"/>
                                            </p:tgtEl>
                                            <p:attrNameLst>
                                              <p:attrName>ppt_x</p:attrName>
                                            </p:attrNameLst>
                                          </p:cBhvr>
                                          <p:tavLst>
                                            <p:tav tm="0">
                                              <p:val>
                                                <p:strVal val="#ppt_x+#ppt_w*1.125000"/>
                                              </p:val>
                                            </p:tav>
                                            <p:tav tm="100000">
                                              <p:val>
                                                <p:strVal val="#ppt_x"/>
                                              </p:val>
                                            </p:tav>
                                          </p:tavLst>
                                        </p:anim>
                                        <p:animEffect transition="in" filter="wipe(left)">
                                          <p:cBhvr>
                                            <p:cTn id="54" dur="300"/>
                                            <p:tgtEl>
                                              <p:spTgt spid="25"/>
                                            </p:tgtEl>
                                          </p:cBhvr>
                                        </p:animEffect>
                                      </p:childTnLst>
                                    </p:cTn>
                                  </p:par>
                                  <p:par>
                                    <p:cTn id="55" presetID="12" presetClass="entr" presetSubtype="2" fill="hold" grpId="0" nodeType="withEffect">
                                      <p:stCondLst>
                                        <p:cond delay="20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300"/>
                                            <p:tgtEl>
                                              <p:spTgt spid="30"/>
                                            </p:tgtEl>
                                            <p:attrNameLst>
                                              <p:attrName>ppt_x</p:attrName>
                                            </p:attrNameLst>
                                          </p:cBhvr>
                                          <p:tavLst>
                                            <p:tav tm="0">
                                              <p:val>
                                                <p:strVal val="#ppt_x+#ppt_w*1.125000"/>
                                              </p:val>
                                            </p:tav>
                                            <p:tav tm="100000">
                                              <p:val>
                                                <p:strVal val="#ppt_x"/>
                                              </p:val>
                                            </p:tav>
                                          </p:tavLst>
                                        </p:anim>
                                        <p:animEffect transition="in" filter="wipe(left)">
                                          <p:cBhvr>
                                            <p:cTn id="58" dur="300"/>
                                            <p:tgtEl>
                                              <p:spTgt spid="30"/>
                                            </p:tgtEl>
                                          </p:cBhvr>
                                        </p:animEffect>
                                      </p:childTnLst>
                                    </p:cTn>
                                  </p:par>
                                </p:childTnLst>
                              </p:cTn>
                            </p:par>
                            <p:par>
                              <p:cTn id="59" fill="hold">
                                <p:stCondLst>
                                  <p:cond delay="3100"/>
                                </p:stCondLst>
                                <p:childTnLst>
                                  <p:par>
                                    <p:cTn id="60" presetID="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0-#ppt_w/2"/>
                                              </p:val>
                                            </p:tav>
                                            <p:tav tm="100000">
                                              <p:val>
                                                <p:strVal val="#ppt_x"/>
                                              </p:val>
                                            </p:tav>
                                          </p:tavLst>
                                        </p:anim>
                                        <p:anim calcmode="lin" valueType="num">
                                          <p:cBhvr additive="base">
                                            <p:cTn id="63" dur="500" fill="hold"/>
                                            <p:tgtEl>
                                              <p:spTgt spid="10"/>
                                            </p:tgtEl>
                                            <p:attrNameLst>
                                              <p:attrName>ppt_y</p:attrName>
                                            </p:attrNameLst>
                                          </p:cBhvr>
                                          <p:tavLst>
                                            <p:tav tm="0">
                                              <p:val>
                                                <p:strVal val="#ppt_y"/>
                                              </p:val>
                                            </p:tav>
                                            <p:tav tm="100000">
                                              <p:val>
                                                <p:strVal val="#ppt_y"/>
                                              </p:val>
                                            </p:tav>
                                          </p:tavLst>
                                        </p:anim>
                                      </p:childTnLst>
                                    </p:cTn>
                                  </p:par>
                                  <p:par>
                                    <p:cTn id="64" presetID="12" presetClass="entr" presetSubtype="8" fill="hold" grpId="0" nodeType="withEffect">
                                      <p:stCondLst>
                                        <p:cond delay="200"/>
                                      </p:stCondLst>
                                      <p:childTnLst>
                                        <p:set>
                                          <p:cBhvr>
                                            <p:cTn id="65" dur="1" fill="hold">
                                              <p:stCondLst>
                                                <p:cond delay="0"/>
                                              </p:stCondLst>
                                            </p:cTn>
                                            <p:tgtEl>
                                              <p:spTgt spid="6"/>
                                            </p:tgtEl>
                                            <p:attrNameLst>
                                              <p:attrName>style.visibility</p:attrName>
                                            </p:attrNameLst>
                                          </p:cBhvr>
                                          <p:to>
                                            <p:strVal val="visible"/>
                                          </p:to>
                                        </p:set>
                                        <p:anim calcmode="lin" valueType="num">
                                          <p:cBhvr additive="base">
                                            <p:cTn id="66" dur="300"/>
                                            <p:tgtEl>
                                              <p:spTgt spid="6"/>
                                            </p:tgtEl>
                                            <p:attrNameLst>
                                              <p:attrName>ppt_x</p:attrName>
                                            </p:attrNameLst>
                                          </p:cBhvr>
                                          <p:tavLst>
                                            <p:tav tm="0">
                                              <p:val>
                                                <p:strVal val="#ppt_x-#ppt_w*1.125000"/>
                                              </p:val>
                                            </p:tav>
                                            <p:tav tm="100000">
                                              <p:val>
                                                <p:strVal val="#ppt_x"/>
                                              </p:val>
                                            </p:tav>
                                          </p:tavLst>
                                        </p:anim>
                                        <p:animEffect transition="in" filter="wipe(right)">
                                          <p:cBhvr>
                                            <p:cTn id="67" dur="300"/>
                                            <p:tgtEl>
                                              <p:spTgt spid="6"/>
                                            </p:tgtEl>
                                          </p:cBhvr>
                                        </p:animEffect>
                                      </p:childTnLst>
                                    </p:cTn>
                                  </p:par>
                                  <p:par>
                                    <p:cTn id="68" presetID="12" presetClass="entr" presetSubtype="8" fill="hold" grpId="0" nodeType="withEffect">
                                      <p:stCondLst>
                                        <p:cond delay="20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300"/>
                                            <p:tgtEl>
                                              <p:spTgt spid="20"/>
                                            </p:tgtEl>
                                            <p:attrNameLst>
                                              <p:attrName>ppt_x</p:attrName>
                                            </p:attrNameLst>
                                          </p:cBhvr>
                                          <p:tavLst>
                                            <p:tav tm="0">
                                              <p:val>
                                                <p:strVal val="#ppt_x-#ppt_w*1.125000"/>
                                              </p:val>
                                            </p:tav>
                                            <p:tav tm="100000">
                                              <p:val>
                                                <p:strVal val="#ppt_x"/>
                                              </p:val>
                                            </p:tav>
                                          </p:tavLst>
                                        </p:anim>
                                        <p:animEffect transition="in" filter="wipe(right)">
                                          <p:cBhvr>
                                            <p:cTn id="71" dur="300"/>
                                            <p:tgtEl>
                                              <p:spTgt spid="20"/>
                                            </p:tgtEl>
                                          </p:cBhvr>
                                        </p:animEffect>
                                      </p:childTnLst>
                                    </p:cTn>
                                  </p:par>
                                </p:childTnLst>
                              </p:cTn>
                            </p:par>
                            <p:par>
                              <p:cTn id="72" fill="hold">
                                <p:stCondLst>
                                  <p:cond delay="3600"/>
                                </p:stCondLst>
                                <p:childTnLst>
                                  <p:par>
                                    <p:cTn id="73" presetID="2" presetClass="entr" presetSubtype="2" fill="hold" nodeType="after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1+#ppt_w/2"/>
                                              </p:val>
                                            </p:tav>
                                            <p:tav tm="100000">
                                              <p:val>
                                                <p:strVal val="#ppt_x"/>
                                              </p:val>
                                            </p:tav>
                                          </p:tavLst>
                                        </p:anim>
                                        <p:anim calcmode="lin" valueType="num">
                                          <p:cBhvr additive="base">
                                            <p:cTn id="76" dur="500" fill="hold"/>
                                            <p:tgtEl>
                                              <p:spTgt spid="11"/>
                                            </p:tgtEl>
                                            <p:attrNameLst>
                                              <p:attrName>ppt_y</p:attrName>
                                            </p:attrNameLst>
                                          </p:cBhvr>
                                          <p:tavLst>
                                            <p:tav tm="0">
                                              <p:val>
                                                <p:strVal val="#ppt_y"/>
                                              </p:val>
                                            </p:tav>
                                            <p:tav tm="100000">
                                              <p:val>
                                                <p:strVal val="#ppt_y"/>
                                              </p:val>
                                            </p:tav>
                                          </p:tavLst>
                                        </p:anim>
                                      </p:childTnLst>
                                    </p:cTn>
                                  </p:par>
                                  <p:par>
                                    <p:cTn id="77" presetID="12" presetClass="entr" presetSubtype="2" fill="hold" grpId="0" nodeType="withEffect">
                                      <p:stCondLst>
                                        <p:cond delay="200"/>
                                      </p:stCondLst>
                                      <p:childTnLst>
                                        <p:set>
                                          <p:cBhvr>
                                            <p:cTn id="78" dur="1" fill="hold">
                                              <p:stCondLst>
                                                <p:cond delay="0"/>
                                              </p:stCondLst>
                                            </p:cTn>
                                            <p:tgtEl>
                                              <p:spTgt spid="8"/>
                                            </p:tgtEl>
                                            <p:attrNameLst>
                                              <p:attrName>style.visibility</p:attrName>
                                            </p:attrNameLst>
                                          </p:cBhvr>
                                          <p:to>
                                            <p:strVal val="visible"/>
                                          </p:to>
                                        </p:set>
                                        <p:anim calcmode="lin" valueType="num">
                                          <p:cBhvr additive="base">
                                            <p:cTn id="79" dur="300"/>
                                            <p:tgtEl>
                                              <p:spTgt spid="8"/>
                                            </p:tgtEl>
                                            <p:attrNameLst>
                                              <p:attrName>ppt_x</p:attrName>
                                            </p:attrNameLst>
                                          </p:cBhvr>
                                          <p:tavLst>
                                            <p:tav tm="0">
                                              <p:val>
                                                <p:strVal val="#ppt_x+#ppt_w*1.125000"/>
                                              </p:val>
                                            </p:tav>
                                            <p:tav tm="100000">
                                              <p:val>
                                                <p:strVal val="#ppt_x"/>
                                              </p:val>
                                            </p:tav>
                                          </p:tavLst>
                                        </p:anim>
                                        <p:animEffect transition="in" filter="wipe(left)">
                                          <p:cBhvr>
                                            <p:cTn id="80" dur="300"/>
                                            <p:tgtEl>
                                              <p:spTgt spid="8"/>
                                            </p:tgtEl>
                                          </p:cBhvr>
                                        </p:animEffect>
                                      </p:childTnLst>
                                    </p:cTn>
                                  </p:par>
                                  <p:par>
                                    <p:cTn id="81" presetID="12" presetClass="entr" presetSubtype="2" fill="hold" grpId="0" nodeType="withEffect">
                                      <p:stCondLst>
                                        <p:cond delay="20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300"/>
                                            <p:tgtEl>
                                              <p:spTgt spid="22"/>
                                            </p:tgtEl>
                                            <p:attrNameLst>
                                              <p:attrName>ppt_x</p:attrName>
                                            </p:attrNameLst>
                                          </p:cBhvr>
                                          <p:tavLst>
                                            <p:tav tm="0">
                                              <p:val>
                                                <p:strVal val="#ppt_x+#ppt_w*1.125000"/>
                                              </p:val>
                                            </p:tav>
                                            <p:tav tm="100000">
                                              <p:val>
                                                <p:strVal val="#ppt_x"/>
                                              </p:val>
                                            </p:tav>
                                          </p:tavLst>
                                        </p:anim>
                                        <p:animEffect transition="in" filter="wipe(left)">
                                          <p:cBhvr>
                                            <p:cTn id="84" dur="300"/>
                                            <p:tgtEl>
                                              <p:spTgt spid="22"/>
                                            </p:tgtEl>
                                          </p:cBhvr>
                                        </p:animEffect>
                                      </p:childTnLst>
                                    </p:cTn>
                                  </p:par>
                                </p:childTnLst>
                              </p:cTn>
                            </p:par>
                            <p:par>
                              <p:cTn id="85" fill="hold">
                                <p:stCondLst>
                                  <p:cond delay="4100"/>
                                </p:stCondLst>
                                <p:childTnLst>
                                  <p:par>
                                    <p:cTn id="86" presetID="2" presetClass="entr" presetSubtype="8" fill="hold" nodeType="afterEffect">
                                      <p:stCondLst>
                                        <p:cond delay="0"/>
                                      </p:stCondLst>
                                      <p:childTnLst>
                                        <p:set>
                                          <p:cBhvr>
                                            <p:cTn id="87" dur="1" fill="hold">
                                              <p:stCondLst>
                                                <p:cond delay="0"/>
                                              </p:stCondLst>
                                            </p:cTn>
                                            <p:tgtEl>
                                              <p:spTgt spid="16"/>
                                            </p:tgtEl>
                                            <p:attrNameLst>
                                              <p:attrName>style.visibility</p:attrName>
                                            </p:attrNameLst>
                                          </p:cBhvr>
                                          <p:to>
                                            <p:strVal val="visible"/>
                                          </p:to>
                                        </p:set>
                                        <p:anim calcmode="lin" valueType="num">
                                          <p:cBhvr additive="base">
                                            <p:cTn id="88" dur="500" fill="hold"/>
                                            <p:tgtEl>
                                              <p:spTgt spid="16"/>
                                            </p:tgtEl>
                                            <p:attrNameLst>
                                              <p:attrName>ppt_x</p:attrName>
                                            </p:attrNameLst>
                                          </p:cBhvr>
                                          <p:tavLst>
                                            <p:tav tm="0">
                                              <p:val>
                                                <p:strVal val="0-#ppt_w/2"/>
                                              </p:val>
                                            </p:tav>
                                            <p:tav tm="100000">
                                              <p:val>
                                                <p:strVal val="#ppt_x"/>
                                              </p:val>
                                            </p:tav>
                                          </p:tavLst>
                                        </p:anim>
                                        <p:anim calcmode="lin" valueType="num">
                                          <p:cBhvr additive="base">
                                            <p:cTn id="89" dur="500" fill="hold"/>
                                            <p:tgtEl>
                                              <p:spTgt spid="16"/>
                                            </p:tgtEl>
                                            <p:attrNameLst>
                                              <p:attrName>ppt_y</p:attrName>
                                            </p:attrNameLst>
                                          </p:cBhvr>
                                          <p:tavLst>
                                            <p:tav tm="0">
                                              <p:val>
                                                <p:strVal val="#ppt_y"/>
                                              </p:val>
                                            </p:tav>
                                            <p:tav tm="100000">
                                              <p:val>
                                                <p:strVal val="#ppt_y"/>
                                              </p:val>
                                            </p:tav>
                                          </p:tavLst>
                                        </p:anim>
                                      </p:childTnLst>
                                    </p:cTn>
                                  </p:par>
                                  <p:par>
                                    <p:cTn id="90" presetID="12" presetClass="entr" presetSubtype="8" fill="hold" grpId="0" nodeType="withEffect">
                                      <p:stCondLst>
                                        <p:cond delay="200"/>
                                      </p:stCondLst>
                                      <p:childTnLst>
                                        <p:set>
                                          <p:cBhvr>
                                            <p:cTn id="91" dur="1" fill="hold">
                                              <p:stCondLst>
                                                <p:cond delay="0"/>
                                              </p:stCondLst>
                                            </p:cTn>
                                            <p:tgtEl>
                                              <p:spTgt spid="21"/>
                                            </p:tgtEl>
                                            <p:attrNameLst>
                                              <p:attrName>style.visibility</p:attrName>
                                            </p:attrNameLst>
                                          </p:cBhvr>
                                          <p:to>
                                            <p:strVal val="visible"/>
                                          </p:to>
                                        </p:set>
                                        <p:anim calcmode="lin" valueType="num">
                                          <p:cBhvr additive="base">
                                            <p:cTn id="92" dur="300"/>
                                            <p:tgtEl>
                                              <p:spTgt spid="21"/>
                                            </p:tgtEl>
                                            <p:attrNameLst>
                                              <p:attrName>ppt_x</p:attrName>
                                            </p:attrNameLst>
                                          </p:cBhvr>
                                          <p:tavLst>
                                            <p:tav tm="0">
                                              <p:val>
                                                <p:strVal val="#ppt_x-#ppt_w*1.125000"/>
                                              </p:val>
                                            </p:tav>
                                            <p:tav tm="100000">
                                              <p:val>
                                                <p:strVal val="#ppt_x"/>
                                              </p:val>
                                            </p:tav>
                                          </p:tavLst>
                                        </p:anim>
                                        <p:animEffect transition="in" filter="wipe(right)">
                                          <p:cBhvr>
                                            <p:cTn id="93" dur="300"/>
                                            <p:tgtEl>
                                              <p:spTgt spid="21"/>
                                            </p:tgtEl>
                                          </p:cBhvr>
                                        </p:animEffect>
                                      </p:childTnLst>
                                    </p:cTn>
                                  </p:par>
                                  <p:par>
                                    <p:cTn id="94" presetID="12" presetClass="entr" presetSubtype="8" fill="hold" grpId="0" nodeType="withEffect">
                                      <p:stCondLst>
                                        <p:cond delay="200"/>
                                      </p:stCondLst>
                                      <p:childTnLst>
                                        <p:set>
                                          <p:cBhvr>
                                            <p:cTn id="95" dur="1" fill="hold">
                                              <p:stCondLst>
                                                <p:cond delay="0"/>
                                              </p:stCondLst>
                                            </p:cTn>
                                            <p:tgtEl>
                                              <p:spTgt spid="7"/>
                                            </p:tgtEl>
                                            <p:attrNameLst>
                                              <p:attrName>style.visibility</p:attrName>
                                            </p:attrNameLst>
                                          </p:cBhvr>
                                          <p:to>
                                            <p:strVal val="visible"/>
                                          </p:to>
                                        </p:set>
                                        <p:anim calcmode="lin" valueType="num">
                                          <p:cBhvr additive="base">
                                            <p:cTn id="96" dur="300"/>
                                            <p:tgtEl>
                                              <p:spTgt spid="7"/>
                                            </p:tgtEl>
                                            <p:attrNameLst>
                                              <p:attrName>ppt_x</p:attrName>
                                            </p:attrNameLst>
                                          </p:cBhvr>
                                          <p:tavLst>
                                            <p:tav tm="0">
                                              <p:val>
                                                <p:strVal val="#ppt_x-#ppt_w*1.125000"/>
                                              </p:val>
                                            </p:tav>
                                            <p:tav tm="100000">
                                              <p:val>
                                                <p:strVal val="#ppt_x"/>
                                              </p:val>
                                            </p:tav>
                                          </p:tavLst>
                                        </p:anim>
                                        <p:animEffect transition="in" filter="wipe(right)">
                                          <p:cBhvr>
                                            <p:cTn id="97" dur="300"/>
                                            <p:tgtEl>
                                              <p:spTgt spid="7"/>
                                            </p:tgtEl>
                                          </p:cBhvr>
                                        </p:animEffect>
                                      </p:childTnLst>
                                    </p:cTn>
                                  </p:par>
                                </p:childTnLst>
                              </p:cTn>
                            </p:par>
                            <p:par>
                              <p:cTn id="98" fill="hold">
                                <p:stCondLst>
                                  <p:cond delay="4600"/>
                                </p:stCondLst>
                                <p:childTnLst>
                                  <p:par>
                                    <p:cTn id="99" presetID="2" presetClass="entr" presetSubtype="2" fill="hold" grpId="0" nodeType="afterEffect">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cBhvr additive="base">
                                            <p:cTn id="101" dur="500" fill="hold"/>
                                            <p:tgtEl>
                                              <p:spTgt spid="15"/>
                                            </p:tgtEl>
                                            <p:attrNameLst>
                                              <p:attrName>ppt_x</p:attrName>
                                            </p:attrNameLst>
                                          </p:cBhvr>
                                          <p:tavLst>
                                            <p:tav tm="0">
                                              <p:val>
                                                <p:strVal val="1+#ppt_w/2"/>
                                              </p:val>
                                            </p:tav>
                                            <p:tav tm="100000">
                                              <p:val>
                                                <p:strVal val="#ppt_x"/>
                                              </p:val>
                                            </p:tav>
                                          </p:tavLst>
                                        </p:anim>
                                        <p:anim calcmode="lin" valueType="num">
                                          <p:cBhvr additive="base">
                                            <p:cTn id="102" dur="500" fill="hold"/>
                                            <p:tgtEl>
                                              <p:spTgt spid="15"/>
                                            </p:tgtEl>
                                            <p:attrNameLst>
                                              <p:attrName>ppt_y</p:attrName>
                                            </p:attrNameLst>
                                          </p:cBhvr>
                                          <p:tavLst>
                                            <p:tav tm="0">
                                              <p:val>
                                                <p:strVal val="#ppt_y"/>
                                              </p:val>
                                            </p:tav>
                                            <p:tav tm="100000">
                                              <p:val>
                                                <p:strVal val="#ppt_y"/>
                                              </p:val>
                                            </p:tav>
                                          </p:tavLst>
                                        </p:anim>
                                      </p:childTnLst>
                                    </p:cTn>
                                  </p:par>
                                  <p:par>
                                    <p:cTn id="103" presetID="12" presetClass="entr" presetSubtype="2" fill="hold" grpId="0" nodeType="withEffect">
                                      <p:stCondLst>
                                        <p:cond delay="200"/>
                                      </p:stCondLst>
                                      <p:childTnLst>
                                        <p:set>
                                          <p:cBhvr>
                                            <p:cTn id="104" dur="1" fill="hold">
                                              <p:stCondLst>
                                                <p:cond delay="0"/>
                                              </p:stCondLst>
                                            </p:cTn>
                                            <p:tgtEl>
                                              <p:spTgt spid="9"/>
                                            </p:tgtEl>
                                            <p:attrNameLst>
                                              <p:attrName>style.visibility</p:attrName>
                                            </p:attrNameLst>
                                          </p:cBhvr>
                                          <p:to>
                                            <p:strVal val="visible"/>
                                          </p:to>
                                        </p:set>
                                        <p:anim calcmode="lin" valueType="num">
                                          <p:cBhvr additive="base">
                                            <p:cTn id="105" dur="300"/>
                                            <p:tgtEl>
                                              <p:spTgt spid="9"/>
                                            </p:tgtEl>
                                            <p:attrNameLst>
                                              <p:attrName>ppt_x</p:attrName>
                                            </p:attrNameLst>
                                          </p:cBhvr>
                                          <p:tavLst>
                                            <p:tav tm="0">
                                              <p:val>
                                                <p:strVal val="#ppt_x+#ppt_w*1.125000"/>
                                              </p:val>
                                            </p:tav>
                                            <p:tav tm="100000">
                                              <p:val>
                                                <p:strVal val="#ppt_x"/>
                                              </p:val>
                                            </p:tav>
                                          </p:tavLst>
                                        </p:anim>
                                        <p:animEffect transition="in" filter="wipe(left)">
                                          <p:cBhvr>
                                            <p:cTn id="106" dur="300"/>
                                            <p:tgtEl>
                                              <p:spTgt spid="9"/>
                                            </p:tgtEl>
                                          </p:cBhvr>
                                        </p:animEffect>
                                      </p:childTnLst>
                                    </p:cTn>
                                  </p:par>
                                  <p:par>
                                    <p:cTn id="107" presetID="12" presetClass="entr" presetSubtype="2" fill="hold" grpId="0" nodeType="withEffect">
                                      <p:stCondLst>
                                        <p:cond delay="200"/>
                                      </p:stCondLst>
                                      <p:childTnLst>
                                        <p:set>
                                          <p:cBhvr>
                                            <p:cTn id="108" dur="1" fill="hold">
                                              <p:stCondLst>
                                                <p:cond delay="0"/>
                                              </p:stCondLst>
                                            </p:cTn>
                                            <p:tgtEl>
                                              <p:spTgt spid="19"/>
                                            </p:tgtEl>
                                            <p:attrNameLst>
                                              <p:attrName>style.visibility</p:attrName>
                                            </p:attrNameLst>
                                          </p:cBhvr>
                                          <p:to>
                                            <p:strVal val="visible"/>
                                          </p:to>
                                        </p:set>
                                        <p:anim calcmode="lin" valueType="num">
                                          <p:cBhvr additive="base">
                                            <p:cTn id="109" dur="300"/>
                                            <p:tgtEl>
                                              <p:spTgt spid="19"/>
                                            </p:tgtEl>
                                            <p:attrNameLst>
                                              <p:attrName>ppt_x</p:attrName>
                                            </p:attrNameLst>
                                          </p:cBhvr>
                                          <p:tavLst>
                                            <p:tav tm="0">
                                              <p:val>
                                                <p:strVal val="#ppt_x+#ppt_w*1.125000"/>
                                              </p:val>
                                            </p:tav>
                                            <p:tav tm="100000">
                                              <p:val>
                                                <p:strVal val="#ppt_x"/>
                                              </p:val>
                                            </p:tav>
                                          </p:tavLst>
                                        </p:anim>
                                        <p:animEffect transition="in" filter="wipe(left)">
                                          <p:cBhvr>
                                            <p:cTn id="110" dur="300"/>
                                            <p:tgtEl>
                                              <p:spTgt spid="19"/>
                                            </p:tgtEl>
                                          </p:cBhvr>
                                        </p:animEffect>
                                      </p:childTnLst>
                                    </p:cTn>
                                  </p:par>
                                </p:childTnLst>
                              </p:cTn>
                            </p:par>
                            <p:par>
                              <p:cTn id="111" fill="hold">
                                <p:stCondLst>
                                  <p:cond delay="5100"/>
                                </p:stCondLst>
                                <p:childTnLst>
                                  <p:par>
                                    <p:cTn id="112" presetID="53" presetClass="entr" presetSubtype="528" fill="hold" grpId="0" nodeType="afterEffect">
                                      <p:stCondLst>
                                        <p:cond delay="0"/>
                                      </p:stCondLst>
                                      <p:childTnLst>
                                        <p:set>
                                          <p:cBhvr>
                                            <p:cTn id="113" dur="1" fill="hold">
                                              <p:stCondLst>
                                                <p:cond delay="0"/>
                                              </p:stCondLst>
                                            </p:cTn>
                                            <p:tgtEl>
                                              <p:spTgt spid="35"/>
                                            </p:tgtEl>
                                            <p:attrNameLst>
                                              <p:attrName>style.visibility</p:attrName>
                                            </p:attrNameLst>
                                          </p:cBhvr>
                                          <p:to>
                                            <p:strVal val="visible"/>
                                          </p:to>
                                        </p:set>
                                        <p:anim calcmode="lin" valueType="num">
                                          <p:cBhvr>
                                            <p:cTn id="114" dur="500" fill="hold"/>
                                            <p:tgtEl>
                                              <p:spTgt spid="35"/>
                                            </p:tgtEl>
                                            <p:attrNameLst>
                                              <p:attrName>ppt_w</p:attrName>
                                            </p:attrNameLst>
                                          </p:cBhvr>
                                          <p:tavLst>
                                            <p:tav tm="0">
                                              <p:val>
                                                <p:fltVal val="0"/>
                                              </p:val>
                                            </p:tav>
                                            <p:tav tm="100000">
                                              <p:val>
                                                <p:strVal val="#ppt_w"/>
                                              </p:val>
                                            </p:tav>
                                          </p:tavLst>
                                        </p:anim>
                                        <p:anim calcmode="lin" valueType="num">
                                          <p:cBhvr>
                                            <p:cTn id="115" dur="500" fill="hold"/>
                                            <p:tgtEl>
                                              <p:spTgt spid="35"/>
                                            </p:tgtEl>
                                            <p:attrNameLst>
                                              <p:attrName>ppt_h</p:attrName>
                                            </p:attrNameLst>
                                          </p:cBhvr>
                                          <p:tavLst>
                                            <p:tav tm="0">
                                              <p:val>
                                                <p:fltVal val="0"/>
                                              </p:val>
                                            </p:tav>
                                            <p:tav tm="100000">
                                              <p:val>
                                                <p:strVal val="#ppt_h"/>
                                              </p:val>
                                            </p:tav>
                                          </p:tavLst>
                                        </p:anim>
                                        <p:animEffect transition="in" filter="fade">
                                          <p:cBhvr>
                                            <p:cTn id="116" dur="500"/>
                                            <p:tgtEl>
                                              <p:spTgt spid="35"/>
                                            </p:tgtEl>
                                          </p:cBhvr>
                                        </p:animEffect>
                                        <p:anim calcmode="lin" valueType="num">
                                          <p:cBhvr>
                                            <p:cTn id="117" dur="500" fill="hold"/>
                                            <p:tgtEl>
                                              <p:spTgt spid="35"/>
                                            </p:tgtEl>
                                            <p:attrNameLst>
                                              <p:attrName>ppt_x</p:attrName>
                                            </p:attrNameLst>
                                          </p:cBhvr>
                                          <p:tavLst>
                                            <p:tav tm="0">
                                              <p:val>
                                                <p:fltVal val="0.5"/>
                                              </p:val>
                                            </p:tav>
                                            <p:tav tm="100000">
                                              <p:val>
                                                <p:strVal val="#ppt_x"/>
                                              </p:val>
                                            </p:tav>
                                          </p:tavLst>
                                        </p:anim>
                                        <p:anim calcmode="lin" valueType="num">
                                          <p:cBhvr>
                                            <p:cTn id="118" dur="500" fill="hold"/>
                                            <p:tgtEl>
                                              <p:spTgt spid="35"/>
                                            </p:tgtEl>
                                            <p:attrNameLst>
                                              <p:attrName>ppt_y</p:attrName>
                                            </p:attrNameLst>
                                          </p:cBhvr>
                                          <p:tavLst>
                                            <p:tav tm="0">
                                              <p:val>
                                                <p:fltVal val="0.5"/>
                                              </p:val>
                                            </p:tav>
                                            <p:tav tm="100000">
                                              <p:val>
                                                <p:strVal val="#ppt_y"/>
                                              </p:val>
                                            </p:tav>
                                          </p:tavLst>
                                        </p:anim>
                                      </p:childTnLst>
                                    </p:cTn>
                                  </p:par>
                                  <p:par>
                                    <p:cTn id="119" presetID="53" presetClass="entr" presetSubtype="528" fill="hold" grpId="0" nodeType="withEffect">
                                      <p:stCondLst>
                                        <p:cond delay="1000"/>
                                      </p:stCondLst>
                                      <p:childTnLst>
                                        <p:set>
                                          <p:cBhvr>
                                            <p:cTn id="120" dur="1" fill="hold">
                                              <p:stCondLst>
                                                <p:cond delay="0"/>
                                              </p:stCondLst>
                                            </p:cTn>
                                            <p:tgtEl>
                                              <p:spTgt spid="32"/>
                                            </p:tgtEl>
                                            <p:attrNameLst>
                                              <p:attrName>style.visibility</p:attrName>
                                            </p:attrNameLst>
                                          </p:cBhvr>
                                          <p:to>
                                            <p:strVal val="visible"/>
                                          </p:to>
                                        </p:set>
                                        <p:anim calcmode="lin" valueType="num">
                                          <p:cBhvr>
                                            <p:cTn id="121" dur="500" fill="hold"/>
                                            <p:tgtEl>
                                              <p:spTgt spid="32"/>
                                            </p:tgtEl>
                                            <p:attrNameLst>
                                              <p:attrName>ppt_w</p:attrName>
                                            </p:attrNameLst>
                                          </p:cBhvr>
                                          <p:tavLst>
                                            <p:tav tm="0">
                                              <p:val>
                                                <p:fltVal val="0"/>
                                              </p:val>
                                            </p:tav>
                                            <p:tav tm="100000">
                                              <p:val>
                                                <p:strVal val="#ppt_w"/>
                                              </p:val>
                                            </p:tav>
                                          </p:tavLst>
                                        </p:anim>
                                        <p:anim calcmode="lin" valueType="num">
                                          <p:cBhvr>
                                            <p:cTn id="122" dur="500" fill="hold"/>
                                            <p:tgtEl>
                                              <p:spTgt spid="32"/>
                                            </p:tgtEl>
                                            <p:attrNameLst>
                                              <p:attrName>ppt_h</p:attrName>
                                            </p:attrNameLst>
                                          </p:cBhvr>
                                          <p:tavLst>
                                            <p:tav tm="0">
                                              <p:val>
                                                <p:fltVal val="0"/>
                                              </p:val>
                                            </p:tav>
                                            <p:tav tm="100000">
                                              <p:val>
                                                <p:strVal val="#ppt_h"/>
                                              </p:val>
                                            </p:tav>
                                          </p:tavLst>
                                        </p:anim>
                                        <p:animEffect transition="in" filter="fade">
                                          <p:cBhvr>
                                            <p:cTn id="123" dur="500"/>
                                            <p:tgtEl>
                                              <p:spTgt spid="32"/>
                                            </p:tgtEl>
                                          </p:cBhvr>
                                        </p:animEffect>
                                        <p:anim calcmode="lin" valueType="num">
                                          <p:cBhvr>
                                            <p:cTn id="124" dur="500" fill="hold"/>
                                            <p:tgtEl>
                                              <p:spTgt spid="32"/>
                                            </p:tgtEl>
                                            <p:attrNameLst>
                                              <p:attrName>ppt_x</p:attrName>
                                            </p:attrNameLst>
                                          </p:cBhvr>
                                          <p:tavLst>
                                            <p:tav tm="0">
                                              <p:val>
                                                <p:fltVal val="0.5"/>
                                              </p:val>
                                            </p:tav>
                                            <p:tav tm="100000">
                                              <p:val>
                                                <p:strVal val="#ppt_x"/>
                                              </p:val>
                                            </p:tav>
                                          </p:tavLst>
                                        </p:anim>
                                        <p:anim calcmode="lin" valueType="num">
                                          <p:cBhvr>
                                            <p:cTn id="125" dur="500" fill="hold"/>
                                            <p:tgtEl>
                                              <p:spTgt spid="32"/>
                                            </p:tgtEl>
                                            <p:attrNameLst>
                                              <p:attrName>ppt_y</p:attrName>
                                            </p:attrNameLst>
                                          </p:cBhvr>
                                          <p:tavLst>
                                            <p:tav tm="0">
                                              <p:val>
                                                <p:fltVal val="0.5"/>
                                              </p:val>
                                            </p:tav>
                                            <p:tav tm="100000">
                                              <p:val>
                                                <p:strVal val="#ppt_y"/>
                                              </p:val>
                                            </p:tav>
                                          </p:tavLst>
                                        </p:anim>
                                      </p:childTnLst>
                                    </p:cTn>
                                  </p:par>
                                  <p:par>
                                    <p:cTn id="126" presetID="53" presetClass="entr" presetSubtype="528" fill="hold" grpId="0" nodeType="withEffect">
                                      <p:stCondLst>
                                        <p:cond delay="800"/>
                                      </p:stCondLst>
                                      <p:childTnLst>
                                        <p:set>
                                          <p:cBhvr>
                                            <p:cTn id="127" dur="1" fill="hold">
                                              <p:stCondLst>
                                                <p:cond delay="0"/>
                                              </p:stCondLst>
                                            </p:cTn>
                                            <p:tgtEl>
                                              <p:spTgt spid="33"/>
                                            </p:tgtEl>
                                            <p:attrNameLst>
                                              <p:attrName>style.visibility</p:attrName>
                                            </p:attrNameLst>
                                          </p:cBhvr>
                                          <p:to>
                                            <p:strVal val="visible"/>
                                          </p:to>
                                        </p:set>
                                        <p:anim calcmode="lin" valueType="num">
                                          <p:cBhvr>
                                            <p:cTn id="128" dur="500" fill="hold"/>
                                            <p:tgtEl>
                                              <p:spTgt spid="33"/>
                                            </p:tgtEl>
                                            <p:attrNameLst>
                                              <p:attrName>ppt_w</p:attrName>
                                            </p:attrNameLst>
                                          </p:cBhvr>
                                          <p:tavLst>
                                            <p:tav tm="0">
                                              <p:val>
                                                <p:fltVal val="0"/>
                                              </p:val>
                                            </p:tav>
                                            <p:tav tm="100000">
                                              <p:val>
                                                <p:strVal val="#ppt_w"/>
                                              </p:val>
                                            </p:tav>
                                          </p:tavLst>
                                        </p:anim>
                                        <p:anim calcmode="lin" valueType="num">
                                          <p:cBhvr>
                                            <p:cTn id="129" dur="500" fill="hold"/>
                                            <p:tgtEl>
                                              <p:spTgt spid="33"/>
                                            </p:tgtEl>
                                            <p:attrNameLst>
                                              <p:attrName>ppt_h</p:attrName>
                                            </p:attrNameLst>
                                          </p:cBhvr>
                                          <p:tavLst>
                                            <p:tav tm="0">
                                              <p:val>
                                                <p:fltVal val="0"/>
                                              </p:val>
                                            </p:tav>
                                            <p:tav tm="100000">
                                              <p:val>
                                                <p:strVal val="#ppt_h"/>
                                              </p:val>
                                            </p:tav>
                                          </p:tavLst>
                                        </p:anim>
                                        <p:animEffect transition="in" filter="fade">
                                          <p:cBhvr>
                                            <p:cTn id="130" dur="500"/>
                                            <p:tgtEl>
                                              <p:spTgt spid="33"/>
                                            </p:tgtEl>
                                          </p:cBhvr>
                                        </p:animEffect>
                                        <p:anim calcmode="lin" valueType="num">
                                          <p:cBhvr>
                                            <p:cTn id="131" dur="500" fill="hold"/>
                                            <p:tgtEl>
                                              <p:spTgt spid="33"/>
                                            </p:tgtEl>
                                            <p:attrNameLst>
                                              <p:attrName>ppt_x</p:attrName>
                                            </p:attrNameLst>
                                          </p:cBhvr>
                                          <p:tavLst>
                                            <p:tav tm="0">
                                              <p:val>
                                                <p:fltVal val="0.5"/>
                                              </p:val>
                                            </p:tav>
                                            <p:tav tm="100000">
                                              <p:val>
                                                <p:strVal val="#ppt_x"/>
                                              </p:val>
                                            </p:tav>
                                          </p:tavLst>
                                        </p:anim>
                                        <p:anim calcmode="lin" valueType="num">
                                          <p:cBhvr>
                                            <p:cTn id="132" dur="500" fill="hold"/>
                                            <p:tgtEl>
                                              <p:spTgt spid="33"/>
                                            </p:tgtEl>
                                            <p:attrNameLst>
                                              <p:attrName>ppt_y</p:attrName>
                                            </p:attrNameLst>
                                          </p:cBhvr>
                                          <p:tavLst>
                                            <p:tav tm="0">
                                              <p:val>
                                                <p:fltVal val="0.5"/>
                                              </p:val>
                                            </p:tav>
                                            <p:tav tm="100000">
                                              <p:val>
                                                <p:strVal val="#ppt_y"/>
                                              </p:val>
                                            </p:tav>
                                          </p:tavLst>
                                        </p:anim>
                                      </p:childTnLst>
                                    </p:cTn>
                                  </p:par>
                                  <p:par>
                                    <p:cTn id="133" presetID="53" presetClass="entr" presetSubtype="528" fill="hold" grpId="0" nodeType="withEffect">
                                      <p:stCondLst>
                                        <p:cond delay="600"/>
                                      </p:stCondLst>
                                      <p:childTnLst>
                                        <p:set>
                                          <p:cBhvr>
                                            <p:cTn id="134" dur="1" fill="hold">
                                              <p:stCondLst>
                                                <p:cond delay="0"/>
                                              </p:stCondLst>
                                            </p:cTn>
                                            <p:tgtEl>
                                              <p:spTgt spid="34"/>
                                            </p:tgtEl>
                                            <p:attrNameLst>
                                              <p:attrName>style.visibility</p:attrName>
                                            </p:attrNameLst>
                                          </p:cBhvr>
                                          <p:to>
                                            <p:strVal val="visible"/>
                                          </p:to>
                                        </p:set>
                                        <p:anim calcmode="lin" valueType="num">
                                          <p:cBhvr>
                                            <p:cTn id="135" dur="500" fill="hold"/>
                                            <p:tgtEl>
                                              <p:spTgt spid="34"/>
                                            </p:tgtEl>
                                            <p:attrNameLst>
                                              <p:attrName>ppt_w</p:attrName>
                                            </p:attrNameLst>
                                          </p:cBhvr>
                                          <p:tavLst>
                                            <p:tav tm="0">
                                              <p:val>
                                                <p:fltVal val="0"/>
                                              </p:val>
                                            </p:tav>
                                            <p:tav tm="100000">
                                              <p:val>
                                                <p:strVal val="#ppt_w"/>
                                              </p:val>
                                            </p:tav>
                                          </p:tavLst>
                                        </p:anim>
                                        <p:anim calcmode="lin" valueType="num">
                                          <p:cBhvr>
                                            <p:cTn id="136" dur="500" fill="hold"/>
                                            <p:tgtEl>
                                              <p:spTgt spid="34"/>
                                            </p:tgtEl>
                                            <p:attrNameLst>
                                              <p:attrName>ppt_h</p:attrName>
                                            </p:attrNameLst>
                                          </p:cBhvr>
                                          <p:tavLst>
                                            <p:tav tm="0">
                                              <p:val>
                                                <p:fltVal val="0"/>
                                              </p:val>
                                            </p:tav>
                                            <p:tav tm="100000">
                                              <p:val>
                                                <p:strVal val="#ppt_h"/>
                                              </p:val>
                                            </p:tav>
                                          </p:tavLst>
                                        </p:anim>
                                        <p:animEffect transition="in" filter="fade">
                                          <p:cBhvr>
                                            <p:cTn id="137" dur="500"/>
                                            <p:tgtEl>
                                              <p:spTgt spid="34"/>
                                            </p:tgtEl>
                                          </p:cBhvr>
                                        </p:animEffect>
                                        <p:anim calcmode="lin" valueType="num">
                                          <p:cBhvr>
                                            <p:cTn id="138" dur="500" fill="hold"/>
                                            <p:tgtEl>
                                              <p:spTgt spid="34"/>
                                            </p:tgtEl>
                                            <p:attrNameLst>
                                              <p:attrName>ppt_x</p:attrName>
                                            </p:attrNameLst>
                                          </p:cBhvr>
                                          <p:tavLst>
                                            <p:tav tm="0">
                                              <p:val>
                                                <p:fltVal val="0.5"/>
                                              </p:val>
                                            </p:tav>
                                            <p:tav tm="100000">
                                              <p:val>
                                                <p:strVal val="#ppt_x"/>
                                              </p:val>
                                            </p:tav>
                                          </p:tavLst>
                                        </p:anim>
                                        <p:anim calcmode="lin" valueType="num">
                                          <p:cBhvr>
                                            <p:cTn id="139" dur="500" fill="hold"/>
                                            <p:tgtEl>
                                              <p:spTgt spid="34"/>
                                            </p:tgtEl>
                                            <p:attrNameLst>
                                              <p:attrName>ppt_y</p:attrName>
                                            </p:attrNameLst>
                                          </p:cBhvr>
                                          <p:tavLst>
                                            <p:tav tm="0">
                                              <p:val>
                                                <p:fltVal val="0.5"/>
                                              </p:val>
                                            </p:tav>
                                            <p:tav tm="100000">
                                              <p:val>
                                                <p:strVal val="#ppt_y"/>
                                              </p:val>
                                            </p:tav>
                                          </p:tavLst>
                                        </p:anim>
                                      </p:childTnLst>
                                    </p:cTn>
                                  </p:par>
                                  <p:par>
                                    <p:cTn id="140" presetID="53" presetClass="entr" presetSubtype="528" fill="hold" grpId="0" nodeType="withEffect">
                                      <p:stCondLst>
                                        <p:cond delay="200"/>
                                      </p:stCondLst>
                                      <p:childTnLst>
                                        <p:set>
                                          <p:cBhvr>
                                            <p:cTn id="141" dur="1" fill="hold">
                                              <p:stCondLst>
                                                <p:cond delay="0"/>
                                              </p:stCondLst>
                                            </p:cTn>
                                            <p:tgtEl>
                                              <p:spTgt spid="36"/>
                                            </p:tgtEl>
                                            <p:attrNameLst>
                                              <p:attrName>style.visibility</p:attrName>
                                            </p:attrNameLst>
                                          </p:cBhvr>
                                          <p:to>
                                            <p:strVal val="visible"/>
                                          </p:to>
                                        </p:set>
                                        <p:anim calcmode="lin" valueType="num">
                                          <p:cBhvr>
                                            <p:cTn id="142" dur="500" fill="hold"/>
                                            <p:tgtEl>
                                              <p:spTgt spid="36"/>
                                            </p:tgtEl>
                                            <p:attrNameLst>
                                              <p:attrName>ppt_w</p:attrName>
                                            </p:attrNameLst>
                                          </p:cBhvr>
                                          <p:tavLst>
                                            <p:tav tm="0">
                                              <p:val>
                                                <p:fltVal val="0"/>
                                              </p:val>
                                            </p:tav>
                                            <p:tav tm="100000">
                                              <p:val>
                                                <p:strVal val="#ppt_w"/>
                                              </p:val>
                                            </p:tav>
                                          </p:tavLst>
                                        </p:anim>
                                        <p:anim calcmode="lin" valueType="num">
                                          <p:cBhvr>
                                            <p:cTn id="143" dur="500" fill="hold"/>
                                            <p:tgtEl>
                                              <p:spTgt spid="36"/>
                                            </p:tgtEl>
                                            <p:attrNameLst>
                                              <p:attrName>ppt_h</p:attrName>
                                            </p:attrNameLst>
                                          </p:cBhvr>
                                          <p:tavLst>
                                            <p:tav tm="0">
                                              <p:val>
                                                <p:fltVal val="0"/>
                                              </p:val>
                                            </p:tav>
                                            <p:tav tm="100000">
                                              <p:val>
                                                <p:strVal val="#ppt_h"/>
                                              </p:val>
                                            </p:tav>
                                          </p:tavLst>
                                        </p:anim>
                                        <p:animEffect transition="in" filter="fade">
                                          <p:cBhvr>
                                            <p:cTn id="144" dur="500"/>
                                            <p:tgtEl>
                                              <p:spTgt spid="36"/>
                                            </p:tgtEl>
                                          </p:cBhvr>
                                        </p:animEffect>
                                        <p:anim calcmode="lin" valueType="num">
                                          <p:cBhvr>
                                            <p:cTn id="145" dur="500" fill="hold"/>
                                            <p:tgtEl>
                                              <p:spTgt spid="36"/>
                                            </p:tgtEl>
                                            <p:attrNameLst>
                                              <p:attrName>ppt_x</p:attrName>
                                            </p:attrNameLst>
                                          </p:cBhvr>
                                          <p:tavLst>
                                            <p:tav tm="0">
                                              <p:val>
                                                <p:fltVal val="0.5"/>
                                              </p:val>
                                            </p:tav>
                                            <p:tav tm="100000">
                                              <p:val>
                                                <p:strVal val="#ppt_x"/>
                                              </p:val>
                                            </p:tav>
                                          </p:tavLst>
                                        </p:anim>
                                        <p:anim calcmode="lin" valueType="num">
                                          <p:cBhvr>
                                            <p:cTn id="146" dur="500" fill="hold"/>
                                            <p:tgtEl>
                                              <p:spTgt spid="36"/>
                                            </p:tgtEl>
                                            <p:attrNameLst>
                                              <p:attrName>ppt_y</p:attrName>
                                            </p:attrNameLst>
                                          </p:cBhvr>
                                          <p:tavLst>
                                            <p:tav tm="0">
                                              <p:val>
                                                <p:fltVal val="0.5"/>
                                              </p:val>
                                            </p:tav>
                                            <p:tav tm="100000">
                                              <p:val>
                                                <p:strVal val="#ppt_y"/>
                                              </p:val>
                                            </p:tav>
                                          </p:tavLst>
                                        </p:anim>
                                      </p:childTnLst>
                                    </p:cTn>
                                  </p:par>
                                  <p:par>
                                    <p:cTn id="147" presetID="53" presetClass="entr" presetSubtype="528" fill="hold" grpId="0" nodeType="withEffect">
                                      <p:stCondLst>
                                        <p:cond delay="400"/>
                                      </p:stCondLst>
                                      <p:childTnLst>
                                        <p:set>
                                          <p:cBhvr>
                                            <p:cTn id="148" dur="1" fill="hold">
                                              <p:stCondLst>
                                                <p:cond delay="0"/>
                                              </p:stCondLst>
                                            </p:cTn>
                                            <p:tgtEl>
                                              <p:spTgt spid="37"/>
                                            </p:tgtEl>
                                            <p:attrNameLst>
                                              <p:attrName>style.visibility</p:attrName>
                                            </p:attrNameLst>
                                          </p:cBhvr>
                                          <p:to>
                                            <p:strVal val="visible"/>
                                          </p:to>
                                        </p:set>
                                        <p:anim calcmode="lin" valueType="num">
                                          <p:cBhvr>
                                            <p:cTn id="149" dur="500" fill="hold"/>
                                            <p:tgtEl>
                                              <p:spTgt spid="37"/>
                                            </p:tgtEl>
                                            <p:attrNameLst>
                                              <p:attrName>ppt_w</p:attrName>
                                            </p:attrNameLst>
                                          </p:cBhvr>
                                          <p:tavLst>
                                            <p:tav tm="0">
                                              <p:val>
                                                <p:fltVal val="0"/>
                                              </p:val>
                                            </p:tav>
                                            <p:tav tm="100000">
                                              <p:val>
                                                <p:strVal val="#ppt_w"/>
                                              </p:val>
                                            </p:tav>
                                          </p:tavLst>
                                        </p:anim>
                                        <p:anim calcmode="lin" valueType="num">
                                          <p:cBhvr>
                                            <p:cTn id="150" dur="500" fill="hold"/>
                                            <p:tgtEl>
                                              <p:spTgt spid="37"/>
                                            </p:tgtEl>
                                            <p:attrNameLst>
                                              <p:attrName>ppt_h</p:attrName>
                                            </p:attrNameLst>
                                          </p:cBhvr>
                                          <p:tavLst>
                                            <p:tav tm="0">
                                              <p:val>
                                                <p:fltVal val="0"/>
                                              </p:val>
                                            </p:tav>
                                            <p:tav tm="100000">
                                              <p:val>
                                                <p:strVal val="#ppt_h"/>
                                              </p:val>
                                            </p:tav>
                                          </p:tavLst>
                                        </p:anim>
                                        <p:animEffect transition="in" filter="fade">
                                          <p:cBhvr>
                                            <p:cTn id="151" dur="500"/>
                                            <p:tgtEl>
                                              <p:spTgt spid="37"/>
                                            </p:tgtEl>
                                          </p:cBhvr>
                                        </p:animEffect>
                                        <p:anim calcmode="lin" valueType="num">
                                          <p:cBhvr>
                                            <p:cTn id="152" dur="500" fill="hold"/>
                                            <p:tgtEl>
                                              <p:spTgt spid="37"/>
                                            </p:tgtEl>
                                            <p:attrNameLst>
                                              <p:attrName>ppt_x</p:attrName>
                                            </p:attrNameLst>
                                          </p:cBhvr>
                                          <p:tavLst>
                                            <p:tav tm="0">
                                              <p:val>
                                                <p:fltVal val="0.5"/>
                                              </p:val>
                                            </p:tav>
                                            <p:tav tm="100000">
                                              <p:val>
                                                <p:strVal val="#ppt_x"/>
                                              </p:val>
                                            </p:tav>
                                          </p:tavLst>
                                        </p:anim>
                                        <p:anim calcmode="lin" valueType="num">
                                          <p:cBhvr>
                                            <p:cTn id="153" dur="500" fill="hold"/>
                                            <p:tgtEl>
                                              <p:spTgt spid="3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5" grpId="0" animBg="1"/>
          <p:bldP spid="19" grpId="0"/>
          <p:bldP spid="20" grpId="0"/>
          <p:bldP spid="21" grpId="0"/>
          <p:bldP spid="22" grpId="0"/>
          <p:bldP spid="23" grpId="0"/>
          <p:bldP spid="25" grpId="0"/>
          <p:bldP spid="26" grpId="0" animBg="1"/>
          <p:bldP spid="30" grpId="0"/>
          <p:bldP spid="31" grpId="0"/>
          <p:bldP spid="32" grpId="0" animBg="1"/>
          <p:bldP spid="33" grpId="0" animBg="1"/>
          <p:bldP spid="34" grpId="0" animBg="1"/>
          <p:bldP spid="35" grpId="0" animBg="1"/>
          <p:bldP spid="36" grpId="0" animBg="1"/>
          <p:bldP spid="37" grpId="0" animBg="1"/>
          <p:bldP spid="47" grpId="0"/>
          <p:bldP spid="48"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043608" y="2376133"/>
            <a:ext cx="1335946" cy="1335946"/>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163A5A"/>
                </a:solidFill>
                <a:effectLst/>
                <a:uLnTx/>
                <a:uFillTx/>
                <a:latin typeface="Calibri" panose="020F0502020204030204"/>
                <a:ea typeface="微软雅黑" panose="020B0503020204020204" pitchFamily="34" charset="-122"/>
              </a:endParaRPr>
            </a:p>
          </p:txBody>
        </p:sp>
        <p:sp>
          <p:nvSpPr>
            <p:cNvPr id="8" name="椭圆 7"/>
            <p:cNvSpPr/>
            <p:nvPr/>
          </p:nvSpPr>
          <p:spPr>
            <a:xfrm>
              <a:off x="392113" y="760413"/>
              <a:ext cx="3825874" cy="3825874"/>
            </a:xfrm>
            <a:prstGeom prst="ellipse">
              <a:avLst/>
            </a:prstGeom>
            <a:gradFill>
              <a:gsLst>
                <a:gs pos="0">
                  <a:srgbClr val="0070C0"/>
                </a:gs>
                <a:gs pos="51000">
                  <a:srgbClr val="19448B"/>
                </a:gs>
                <a:gs pos="100000">
                  <a:srgbClr val="1B4C98"/>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未完成的项目</a:t>
              </a:r>
            </a:p>
          </p:txBody>
        </p:sp>
      </p:grpSp>
      <p:sp>
        <p:nvSpPr>
          <p:cNvPr id="9" name="椭圆 8"/>
          <p:cNvSpPr/>
          <p:nvPr/>
        </p:nvSpPr>
        <p:spPr>
          <a:xfrm>
            <a:off x="3130368" y="1419622"/>
            <a:ext cx="727041" cy="727041"/>
          </a:xfrm>
          <a:prstGeom prst="ellipse">
            <a:avLst/>
          </a:prstGeom>
          <a:solidFill>
            <a:srgbClr val="0070C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nvGrpSpPr>
          <p:cNvPr id="10" name="组合 9"/>
          <p:cNvGrpSpPr/>
          <p:nvPr/>
        </p:nvGrpSpPr>
        <p:grpSpPr>
          <a:xfrm>
            <a:off x="3151103" y="2596971"/>
            <a:ext cx="811400" cy="811400"/>
            <a:chOff x="304800" y="673100"/>
            <a:chExt cx="4000500" cy="4000500"/>
          </a:xfrm>
          <a:effectLst>
            <a:outerShdw blurRad="317500" dist="1905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12" name="椭圆 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grpSp>
      <p:sp>
        <p:nvSpPr>
          <p:cNvPr id="14" name="左大括号 13"/>
          <p:cNvSpPr/>
          <p:nvPr/>
        </p:nvSpPr>
        <p:spPr>
          <a:xfrm>
            <a:off x="2494315" y="1581809"/>
            <a:ext cx="370707" cy="2934157"/>
          </a:xfrm>
          <a:prstGeom prst="leftBrace">
            <a:avLst/>
          </a:prstGeom>
          <a:noFill/>
          <a:ln w="38100" cap="flat" cmpd="sng" algn="ctr">
            <a:solidFill>
              <a:schemeClr val="bg1"/>
            </a:solidFill>
            <a:prstDash val="solid"/>
          </a:ln>
          <a:effectLst>
            <a:outerShdw blurRad="139700" dist="63500" dir="8100000" sx="98000" sy="98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微软雅黑" panose="020B0503020204020204" pitchFamily="34" charset="-122"/>
            </a:endParaRPr>
          </a:p>
        </p:txBody>
      </p:sp>
      <p:sp>
        <p:nvSpPr>
          <p:cNvPr id="15" name="椭圆 14"/>
          <p:cNvSpPr/>
          <p:nvPr/>
        </p:nvSpPr>
        <p:spPr>
          <a:xfrm>
            <a:off x="3215438" y="3937654"/>
            <a:ext cx="727041" cy="727041"/>
          </a:xfrm>
          <a:prstGeom prst="ellipse">
            <a:avLst/>
          </a:prstGeom>
          <a:solidFill>
            <a:srgbClr val="0070C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sp>
        <p:nvSpPr>
          <p:cNvPr id="16" name="TextBox 15"/>
          <p:cNvSpPr txBox="1"/>
          <p:nvPr/>
        </p:nvSpPr>
        <p:spPr>
          <a:xfrm>
            <a:off x="3153228" y="1613716"/>
            <a:ext cx="102870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项目一</a:t>
            </a:r>
          </a:p>
        </p:txBody>
      </p:sp>
      <p:sp>
        <p:nvSpPr>
          <p:cNvPr id="17" name="TextBox 16"/>
          <p:cNvSpPr txBox="1"/>
          <p:nvPr/>
        </p:nvSpPr>
        <p:spPr>
          <a:xfrm>
            <a:off x="3143416" y="2833394"/>
            <a:ext cx="102870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项目二</a:t>
            </a:r>
          </a:p>
        </p:txBody>
      </p:sp>
      <p:sp>
        <p:nvSpPr>
          <p:cNvPr id="18" name="TextBox 17"/>
          <p:cNvSpPr txBox="1"/>
          <p:nvPr/>
        </p:nvSpPr>
        <p:spPr>
          <a:xfrm>
            <a:off x="3196486" y="4107709"/>
            <a:ext cx="1028700"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项目三</a:t>
            </a:r>
          </a:p>
        </p:txBody>
      </p:sp>
      <p:sp>
        <p:nvSpPr>
          <p:cNvPr id="19" name="TextBox 18"/>
          <p:cNvSpPr txBox="1"/>
          <p:nvPr/>
        </p:nvSpPr>
        <p:spPr>
          <a:xfrm>
            <a:off x="4181928" y="1510628"/>
            <a:ext cx="4046219" cy="8156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Text" lastClr="000000">
                    <a:lumMod val="65000"/>
                    <a:lumOff val="35000"/>
                  </a:sysClr>
                </a:solidFill>
                <a:effectLst/>
                <a:uLnTx/>
                <a:uFillTx/>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lumMod val="65000"/>
                  <a:lumOff val="35000"/>
                </a:sysClr>
              </a:solidFill>
              <a:effectLst/>
              <a:uLnTx/>
              <a:uFillTx/>
              <a:ea typeface="微软雅黑" panose="020B0503020204020204" pitchFamily="34" charset="-122"/>
            </a:endParaRPr>
          </a:p>
        </p:txBody>
      </p:sp>
      <p:sp>
        <p:nvSpPr>
          <p:cNvPr id="20" name="TextBox 19"/>
          <p:cNvSpPr txBox="1"/>
          <p:nvPr/>
        </p:nvSpPr>
        <p:spPr>
          <a:xfrm>
            <a:off x="4181928" y="2564089"/>
            <a:ext cx="4046219" cy="8156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Text" lastClr="000000">
                    <a:lumMod val="65000"/>
                    <a:lumOff val="35000"/>
                  </a:sysClr>
                </a:solidFill>
                <a:effectLst/>
                <a:uLnTx/>
                <a:uFillTx/>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lumMod val="65000"/>
                  <a:lumOff val="35000"/>
                </a:sysClr>
              </a:solidFill>
              <a:effectLst/>
              <a:uLnTx/>
              <a:uFillTx/>
              <a:ea typeface="微软雅黑" panose="020B0503020204020204" pitchFamily="34" charset="-122"/>
            </a:endParaRPr>
          </a:p>
        </p:txBody>
      </p:sp>
      <p:sp>
        <p:nvSpPr>
          <p:cNvPr id="21" name="TextBox 20"/>
          <p:cNvSpPr txBox="1"/>
          <p:nvPr/>
        </p:nvSpPr>
        <p:spPr>
          <a:xfrm>
            <a:off x="4172116" y="3838404"/>
            <a:ext cx="4046219" cy="8156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Text" lastClr="000000">
                    <a:lumMod val="65000"/>
                    <a:lumOff val="35000"/>
                  </a:sysClr>
                </a:solidFill>
                <a:effectLst/>
                <a:uLnTx/>
                <a:uFillTx/>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lumMod val="65000"/>
                  <a:lumOff val="35000"/>
                </a:sysClr>
              </a:solidFill>
              <a:effectLst/>
              <a:uLnTx/>
              <a:uFillTx/>
              <a:ea typeface="微软雅黑" panose="020B0503020204020204" pitchFamily="34" charset="-122"/>
            </a:endParaRPr>
          </a:p>
        </p:txBody>
      </p:sp>
      <p:grpSp>
        <p:nvGrpSpPr>
          <p:cNvPr id="22" name="组合 21"/>
          <p:cNvGrpSpPr/>
          <p:nvPr/>
        </p:nvGrpSpPr>
        <p:grpSpPr>
          <a:xfrm>
            <a:off x="5450431" y="636161"/>
            <a:ext cx="343725" cy="34372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4" name="椭圆 2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5" name="组合 24"/>
          <p:cNvGrpSpPr/>
          <p:nvPr/>
        </p:nvGrpSpPr>
        <p:grpSpPr>
          <a:xfrm>
            <a:off x="4788024" y="718828"/>
            <a:ext cx="218415" cy="218414"/>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7" name="椭圆 26"/>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8" name="组合 27"/>
          <p:cNvGrpSpPr/>
          <p:nvPr/>
        </p:nvGrpSpPr>
        <p:grpSpPr>
          <a:xfrm>
            <a:off x="5127000" y="708864"/>
            <a:ext cx="221831" cy="221831"/>
            <a:chOff x="5252030" y="2008764"/>
            <a:chExt cx="809336" cy="809336"/>
          </a:xfrm>
          <a:solidFill>
            <a:srgbClr val="0070C0"/>
          </a:solidFill>
        </p:grpSpPr>
        <p:sp>
          <p:nvSpPr>
            <p:cNvPr id="29" name="椭圆 2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0" name="椭圆 2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683567" y="535648"/>
            <a:ext cx="4432327" cy="584775"/>
          </a:xfrm>
          <a:prstGeom prst="rect">
            <a:avLst/>
          </a:prstGeom>
        </p:spPr>
        <p:txBody>
          <a:bodyPr wrap="square">
            <a:spAutoFit/>
          </a:bodyPr>
          <a:lstStyle/>
          <a:p>
            <a:r>
              <a:rPr lang="en-US" altLang="zh-CN" sz="3200" b="1" dirty="0">
                <a:solidFill>
                  <a:srgbClr val="1B4C98"/>
                </a:solidFill>
                <a:latin typeface="N.O.- Movement" pitchFamily="2" charset="0"/>
              </a:rPr>
              <a:t>UNFINISHED PROJECT</a:t>
            </a:r>
            <a:endParaRPr lang="zh-CN" altLang="en-US" sz="3200" b="1" dirty="0">
              <a:solidFill>
                <a:srgbClr val="1B4C98"/>
              </a:solidFill>
              <a:latin typeface="N.O.- Movement" pitchFamily="2" charset="0"/>
            </a:endParaRPr>
          </a:p>
        </p:txBody>
      </p:sp>
      <p:sp>
        <p:nvSpPr>
          <p:cNvPr id="32" name="文本框 2"/>
          <p:cNvSpPr txBox="1">
            <a:spLocks noChangeArrowheads="1"/>
          </p:cNvSpPr>
          <p:nvPr/>
        </p:nvSpPr>
        <p:spPr bwMode="auto">
          <a:xfrm>
            <a:off x="728174" y="990913"/>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未完成的项目</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1"/>
                                        </p:tgtEl>
                                        <p:attrNameLst>
                                          <p:attrName>ppt_y</p:attrName>
                                        </p:attrNameLst>
                                      </p:cBhvr>
                                      <p:tavLst>
                                        <p:tav tm="0">
                                          <p:val>
                                            <p:strVal val="#ppt_y"/>
                                          </p:val>
                                        </p:tav>
                                        <p:tav tm="100000">
                                          <p:val>
                                            <p:strVal val="#ppt_y"/>
                                          </p:val>
                                        </p:tav>
                                      </p:tavLst>
                                    </p:anim>
                                    <p:anim calcmode="lin" valueType="num">
                                      <p:cBhvr>
                                        <p:cTn id="9"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1"/>
                                        </p:tgtEl>
                                      </p:cBhvr>
                                    </p:animEffect>
                                  </p:childTnLst>
                                </p:cTn>
                              </p:par>
                            </p:childTnLst>
                          </p:cTn>
                        </p:par>
                        <p:par>
                          <p:cTn id="12" fill="hold">
                            <p:stCondLst>
                              <p:cond delay="1350"/>
                            </p:stCondLst>
                            <p:childTnLst>
                              <p:par>
                                <p:cTn id="13" presetID="16" presetClass="entr" presetSubtype="2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barn(inVertical)">
                                      <p:cBhvr>
                                        <p:cTn id="15" dur="500"/>
                                        <p:tgtEl>
                                          <p:spTgt spid="32"/>
                                        </p:tgtEl>
                                      </p:cBhvr>
                                    </p:animEffect>
                                  </p:childTnLst>
                                </p:cTn>
                              </p:par>
                              <p:par>
                                <p:cTn id="16" presetID="53" presetClass="entr" presetSubtype="16"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ppt_w</p:attrName>
                                        </p:attrNameLst>
                                      </p:cBhvr>
                                      <p:tavLst>
                                        <p:tav tm="0">
                                          <p:val>
                                            <p:fltVal val="0"/>
                                          </p:val>
                                        </p:tav>
                                        <p:tav tm="100000">
                                          <p:val>
                                            <p:strVal val="#ppt_w"/>
                                          </p:val>
                                        </p:tav>
                                      </p:tavLst>
                                    </p:anim>
                                    <p:anim calcmode="lin" valueType="num">
                                      <p:cBhvr>
                                        <p:cTn id="19" dur="500" fill="hold"/>
                                        <p:tgtEl>
                                          <p:spTgt spid="28"/>
                                        </p:tgtEl>
                                        <p:attrNameLst>
                                          <p:attrName>ppt_h</p:attrName>
                                        </p:attrNameLst>
                                      </p:cBhvr>
                                      <p:tavLst>
                                        <p:tav tm="0">
                                          <p:val>
                                            <p:fltVal val="0"/>
                                          </p:val>
                                        </p:tav>
                                        <p:tav tm="100000">
                                          <p:val>
                                            <p:strVal val="#ppt_h"/>
                                          </p:val>
                                        </p:tav>
                                      </p:tavLst>
                                    </p:anim>
                                    <p:animEffect transition="in" filter="fade">
                                      <p:cBhvr>
                                        <p:cTn id="20" dur="500"/>
                                        <p:tgtEl>
                                          <p:spTgt spid="28"/>
                                        </p:tgtEl>
                                      </p:cBhvr>
                                    </p:animEffect>
                                  </p:childTnLst>
                                </p:cTn>
                              </p:par>
                              <p:par>
                                <p:cTn id="21" presetID="23" presetClass="entr" presetSubtype="528"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600" fill="hold"/>
                                        <p:tgtEl>
                                          <p:spTgt spid="22"/>
                                        </p:tgtEl>
                                        <p:attrNameLst>
                                          <p:attrName>ppt_w</p:attrName>
                                        </p:attrNameLst>
                                      </p:cBhvr>
                                      <p:tavLst>
                                        <p:tav tm="0">
                                          <p:val>
                                            <p:fltVal val="0"/>
                                          </p:val>
                                        </p:tav>
                                        <p:tav tm="100000">
                                          <p:val>
                                            <p:strVal val="#ppt_w"/>
                                          </p:val>
                                        </p:tav>
                                      </p:tavLst>
                                    </p:anim>
                                    <p:anim calcmode="lin" valueType="num">
                                      <p:cBhvr>
                                        <p:cTn id="24" dur="600" fill="hold"/>
                                        <p:tgtEl>
                                          <p:spTgt spid="22"/>
                                        </p:tgtEl>
                                        <p:attrNameLst>
                                          <p:attrName>ppt_h</p:attrName>
                                        </p:attrNameLst>
                                      </p:cBhvr>
                                      <p:tavLst>
                                        <p:tav tm="0">
                                          <p:val>
                                            <p:fltVal val="0"/>
                                          </p:val>
                                        </p:tav>
                                        <p:tav tm="100000">
                                          <p:val>
                                            <p:strVal val="#ppt_h"/>
                                          </p:val>
                                        </p:tav>
                                      </p:tavLst>
                                    </p:anim>
                                    <p:anim calcmode="lin" valueType="num">
                                      <p:cBhvr>
                                        <p:cTn id="25" dur="600" fill="hold"/>
                                        <p:tgtEl>
                                          <p:spTgt spid="22"/>
                                        </p:tgtEl>
                                        <p:attrNameLst>
                                          <p:attrName>ppt_x</p:attrName>
                                        </p:attrNameLst>
                                      </p:cBhvr>
                                      <p:tavLst>
                                        <p:tav tm="0">
                                          <p:val>
                                            <p:fltVal val="0.5"/>
                                          </p:val>
                                        </p:tav>
                                        <p:tav tm="100000">
                                          <p:val>
                                            <p:strVal val="#ppt_x"/>
                                          </p:val>
                                        </p:tav>
                                      </p:tavLst>
                                    </p:anim>
                                    <p:anim calcmode="lin" valueType="num">
                                      <p:cBhvr>
                                        <p:cTn id="26" dur="600" fill="hold"/>
                                        <p:tgtEl>
                                          <p:spTgt spid="22"/>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700" fill="hold"/>
                                        <p:tgtEl>
                                          <p:spTgt spid="25"/>
                                        </p:tgtEl>
                                        <p:attrNameLst>
                                          <p:attrName>ppt_w</p:attrName>
                                        </p:attrNameLst>
                                      </p:cBhvr>
                                      <p:tavLst>
                                        <p:tav tm="0">
                                          <p:val>
                                            <p:fltVal val="0"/>
                                          </p:val>
                                        </p:tav>
                                        <p:tav tm="100000">
                                          <p:val>
                                            <p:strVal val="#ppt_w"/>
                                          </p:val>
                                        </p:tav>
                                      </p:tavLst>
                                    </p:anim>
                                    <p:anim calcmode="lin" valueType="num">
                                      <p:cBhvr>
                                        <p:cTn id="30" dur="700" fill="hold"/>
                                        <p:tgtEl>
                                          <p:spTgt spid="25"/>
                                        </p:tgtEl>
                                        <p:attrNameLst>
                                          <p:attrName>ppt_h</p:attrName>
                                        </p:attrNameLst>
                                      </p:cBhvr>
                                      <p:tavLst>
                                        <p:tav tm="0">
                                          <p:val>
                                            <p:fltVal val="0"/>
                                          </p:val>
                                        </p:tav>
                                        <p:tav tm="100000">
                                          <p:val>
                                            <p:strVal val="#ppt_h"/>
                                          </p:val>
                                        </p:tav>
                                      </p:tavLst>
                                    </p:anim>
                                    <p:anim calcmode="lin" valueType="num">
                                      <p:cBhvr>
                                        <p:cTn id="31" dur="700" fill="hold"/>
                                        <p:tgtEl>
                                          <p:spTgt spid="25"/>
                                        </p:tgtEl>
                                        <p:attrNameLst>
                                          <p:attrName>ppt_x</p:attrName>
                                        </p:attrNameLst>
                                      </p:cBhvr>
                                      <p:tavLst>
                                        <p:tav tm="0">
                                          <p:val>
                                            <p:fltVal val="0.5"/>
                                          </p:val>
                                        </p:tav>
                                        <p:tav tm="100000">
                                          <p:val>
                                            <p:strVal val="#ppt_x"/>
                                          </p:val>
                                        </p:tav>
                                      </p:tavLst>
                                    </p:anim>
                                    <p:anim calcmode="lin" valueType="num">
                                      <p:cBhvr>
                                        <p:cTn id="32" dur="700" fill="hold"/>
                                        <p:tgtEl>
                                          <p:spTgt spid="25"/>
                                        </p:tgtEl>
                                        <p:attrNameLst>
                                          <p:attrName>ppt_y</p:attrName>
                                        </p:attrNameLst>
                                      </p:cBhvr>
                                      <p:tavLst>
                                        <p:tav tm="0">
                                          <p:val>
                                            <p:fltVal val="0.5"/>
                                          </p:val>
                                        </p:tav>
                                        <p:tav tm="100000">
                                          <p:val>
                                            <p:strVal val="#ppt_y"/>
                                          </p:val>
                                        </p:tav>
                                      </p:tavLst>
                                    </p:anim>
                                  </p:childTnLst>
                                </p:cTn>
                              </p:par>
                              <p:par>
                                <p:cTn id="33" presetID="53" presetClass="entr" presetSubtype="16" fill="hold" nodeType="withEffect">
                                  <p:stCondLst>
                                    <p:cond delay="40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par>
                                <p:cTn id="38" presetID="22" presetClass="entr" presetSubtype="8" fill="hold" grpId="0" nodeType="withEffect">
                                  <p:stCondLst>
                                    <p:cond delay="80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par>
                                <p:cTn id="46" presetID="53" presetClass="entr" presetSubtype="16" fill="hold" nodeType="withEffect">
                                  <p:stCondLst>
                                    <p:cond delay="140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par>
                                <p:cTn id="51" presetID="10" presetClass="entr" presetSubtype="0" fill="hold" grpId="0" nodeType="withEffect">
                                  <p:stCondLst>
                                    <p:cond delay="140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par>
                                <p:cTn id="54" presetID="10" presetClass="entr" presetSubtype="0" fill="hold" grpId="0" nodeType="withEffect">
                                  <p:stCondLst>
                                    <p:cond delay="160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childTnLst>
                          </p:cTn>
                        </p:par>
                        <p:par>
                          <p:cTn id="57" fill="hold">
                            <p:stCondLst>
                              <p:cond delay="1850"/>
                            </p:stCondLst>
                            <p:childTnLst>
                              <p:par>
                                <p:cTn id="58" presetID="53" presetClass="entr" presetSubtype="16"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par>
                                <p:cTn id="63" presetID="10" presetClass="entr" presetSubtype="0" fill="hold" grpId="0" nodeType="withEffect">
                                  <p:stCondLst>
                                    <p:cond delay="50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par>
                                <p:cTn id="66" presetID="16" presetClass="entr" presetSubtype="21" fill="hold" grpId="0" nodeType="withEffect">
                                  <p:stCondLst>
                                    <p:cond delay="1000"/>
                                  </p:stCondLst>
                                  <p:childTnLst>
                                    <p:set>
                                      <p:cBhvr>
                                        <p:cTn id="67" dur="1" fill="hold">
                                          <p:stCondLst>
                                            <p:cond delay="0"/>
                                          </p:stCondLst>
                                        </p:cTn>
                                        <p:tgtEl>
                                          <p:spTgt spid="19"/>
                                        </p:tgtEl>
                                        <p:attrNameLst>
                                          <p:attrName>style.visibility</p:attrName>
                                        </p:attrNameLst>
                                      </p:cBhvr>
                                      <p:to>
                                        <p:strVal val="visible"/>
                                      </p:to>
                                    </p:set>
                                    <p:animEffect transition="in" filter="barn(inVertical)">
                                      <p:cBhvr>
                                        <p:cTn id="68" dur="500"/>
                                        <p:tgtEl>
                                          <p:spTgt spid="19"/>
                                        </p:tgtEl>
                                      </p:cBhvr>
                                    </p:animEffect>
                                  </p:childTnLst>
                                </p:cTn>
                              </p:par>
                              <p:par>
                                <p:cTn id="69" presetID="16" presetClass="entr" presetSubtype="21" fill="hold" grpId="0" nodeType="withEffect">
                                  <p:stCondLst>
                                    <p:cond delay="1300"/>
                                  </p:stCondLst>
                                  <p:childTnLst>
                                    <p:set>
                                      <p:cBhvr>
                                        <p:cTn id="70" dur="1" fill="hold">
                                          <p:stCondLst>
                                            <p:cond delay="0"/>
                                          </p:stCondLst>
                                        </p:cTn>
                                        <p:tgtEl>
                                          <p:spTgt spid="20"/>
                                        </p:tgtEl>
                                        <p:attrNameLst>
                                          <p:attrName>style.visibility</p:attrName>
                                        </p:attrNameLst>
                                      </p:cBhvr>
                                      <p:to>
                                        <p:strVal val="visible"/>
                                      </p:to>
                                    </p:set>
                                    <p:animEffect transition="in" filter="barn(inVertical)">
                                      <p:cBhvr>
                                        <p:cTn id="71" dur="700"/>
                                        <p:tgtEl>
                                          <p:spTgt spid="20"/>
                                        </p:tgtEl>
                                      </p:cBhvr>
                                    </p:animEffect>
                                  </p:childTnLst>
                                </p:cTn>
                              </p:par>
                              <p:par>
                                <p:cTn id="72" presetID="16" presetClass="entr" presetSubtype="21" fill="hold" grpId="0" nodeType="withEffect">
                                  <p:stCondLst>
                                    <p:cond delay="1700"/>
                                  </p:stCondLst>
                                  <p:childTnLst>
                                    <p:set>
                                      <p:cBhvr>
                                        <p:cTn id="73" dur="1" fill="hold">
                                          <p:stCondLst>
                                            <p:cond delay="0"/>
                                          </p:stCondLst>
                                        </p:cTn>
                                        <p:tgtEl>
                                          <p:spTgt spid="21"/>
                                        </p:tgtEl>
                                        <p:attrNameLst>
                                          <p:attrName>style.visibility</p:attrName>
                                        </p:attrNameLst>
                                      </p:cBhvr>
                                      <p:to>
                                        <p:strVal val="visible"/>
                                      </p:to>
                                    </p:set>
                                    <p:animEffect transition="in" filter="barn(inVertical)">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5" grpId="0" animBg="1"/>
      <p:bldP spid="16" grpId="0"/>
      <p:bldP spid="17" grpId="0"/>
      <p:bldP spid="18" grpId="0"/>
      <p:bldP spid="19" grpId="0"/>
      <p:bldP spid="20" grpId="0"/>
      <p:bldP spid="21" grpId="0"/>
      <p:bldP spid="31" grpId="0"/>
      <p:bldP spid="3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15"/>
          <p:cNvSpPr>
            <a:spLocks noChangeArrowheads="1"/>
          </p:cNvSpPr>
          <p:nvPr/>
        </p:nvSpPr>
        <p:spPr bwMode="auto">
          <a:xfrm>
            <a:off x="0" y="0"/>
            <a:ext cx="3173746" cy="5143500"/>
          </a:xfrm>
          <a:prstGeom prst="rect">
            <a:avLst/>
          </a:prstGeom>
          <a:solidFill>
            <a:srgbClr val="1B4C98"/>
          </a:solidFill>
          <a:ln>
            <a:noFill/>
          </a:ln>
        </p:spPr>
        <p:txBody>
          <a:bodyPr lIns="68580" tIns="34290" rIns="68580" bIns="34290" anchor="ctr"/>
          <a:lstStyle/>
          <a:p>
            <a:pPr algn="ctr" eaLnBrk="1" hangingPunct="1"/>
            <a:endParaRPr lang="zh-CN" altLang="en-US">
              <a:solidFill>
                <a:srgbClr val="C80000"/>
              </a:solidFill>
            </a:endParaRPr>
          </a:p>
        </p:txBody>
      </p:sp>
      <p:sp>
        <p:nvSpPr>
          <p:cNvPr id="38" name="矩形 15"/>
          <p:cNvSpPr>
            <a:spLocks noChangeArrowheads="1"/>
          </p:cNvSpPr>
          <p:nvPr/>
        </p:nvSpPr>
        <p:spPr bwMode="auto">
          <a:xfrm flipV="1">
            <a:off x="0" y="2291510"/>
            <a:ext cx="1457064" cy="2851988"/>
          </a:xfrm>
          <a:custGeom>
            <a:avLst/>
            <a:gdLst>
              <a:gd name="connsiteX0" fmla="*/ 0 w 3173746"/>
              <a:gd name="connsiteY0" fmla="*/ 0 h 5143500"/>
              <a:gd name="connsiteX1" fmla="*/ 3173746 w 3173746"/>
              <a:gd name="connsiteY1" fmla="*/ 0 h 5143500"/>
              <a:gd name="connsiteX2" fmla="*/ 3173746 w 3173746"/>
              <a:gd name="connsiteY2" fmla="*/ 5143500 h 5143500"/>
              <a:gd name="connsiteX3" fmla="*/ 0 w 3173746"/>
              <a:gd name="connsiteY3" fmla="*/ 5143500 h 5143500"/>
              <a:gd name="connsiteX4" fmla="*/ 0 w 3173746"/>
              <a:gd name="connsiteY4" fmla="*/ 0 h 5143500"/>
              <a:gd name="connsiteX0-1" fmla="*/ 0 w 3173746"/>
              <a:gd name="connsiteY0-2" fmla="*/ 0 h 5143500"/>
              <a:gd name="connsiteX1-3" fmla="*/ 3173746 w 3173746"/>
              <a:gd name="connsiteY1-4" fmla="*/ 0 h 5143500"/>
              <a:gd name="connsiteX2-5" fmla="*/ 0 w 3173746"/>
              <a:gd name="connsiteY2-6" fmla="*/ 5143500 h 5143500"/>
              <a:gd name="connsiteX3-7" fmla="*/ 0 w 3173746"/>
              <a:gd name="connsiteY3-8" fmla="*/ 0 h 5143500"/>
            </a:gdLst>
            <a:ahLst/>
            <a:cxnLst>
              <a:cxn ang="0">
                <a:pos x="connsiteX0-1" y="connsiteY0-2"/>
              </a:cxn>
              <a:cxn ang="0">
                <a:pos x="connsiteX1-3" y="connsiteY1-4"/>
              </a:cxn>
              <a:cxn ang="0">
                <a:pos x="connsiteX2-5" y="connsiteY2-6"/>
              </a:cxn>
              <a:cxn ang="0">
                <a:pos x="connsiteX3-7" y="connsiteY3-8"/>
              </a:cxn>
            </a:cxnLst>
            <a:rect l="l" t="t" r="r" b="b"/>
            <a:pathLst>
              <a:path w="3173746" h="5143500">
                <a:moveTo>
                  <a:pt x="0" y="0"/>
                </a:moveTo>
                <a:lnTo>
                  <a:pt x="3173746" y="0"/>
                </a:lnTo>
                <a:lnTo>
                  <a:pt x="0" y="5143500"/>
                </a:lnTo>
                <a:lnTo>
                  <a:pt x="0" y="0"/>
                </a:lnTo>
                <a:close/>
              </a:path>
            </a:pathLst>
          </a:custGeom>
          <a:solidFill>
            <a:srgbClr val="19448B"/>
          </a:solidFill>
          <a:ln>
            <a:noFill/>
          </a:ln>
        </p:spPr>
        <p:txBody>
          <a:bodyPr lIns="68580" tIns="34290" rIns="68580" bIns="34290" anchor="ctr"/>
          <a:lstStyle/>
          <a:p>
            <a:pPr algn="ctr" eaLnBrk="1" hangingPunct="1"/>
            <a:endParaRPr lang="zh-CN" altLang="en-US">
              <a:solidFill>
                <a:srgbClr val="C80000"/>
              </a:solidFill>
            </a:endParaRPr>
          </a:p>
        </p:txBody>
      </p:sp>
      <p:grpSp>
        <p:nvGrpSpPr>
          <p:cNvPr id="24" name="组合 23"/>
          <p:cNvGrpSpPr/>
          <p:nvPr/>
        </p:nvGrpSpPr>
        <p:grpSpPr>
          <a:xfrm>
            <a:off x="1565860" y="1673571"/>
            <a:ext cx="7038588" cy="1840137"/>
            <a:chOff x="31445" y="83310"/>
            <a:chExt cx="2690842" cy="463614"/>
          </a:xfrm>
          <a:solidFill>
            <a:srgbClr val="5FA326"/>
          </a:solidFill>
        </p:grpSpPr>
        <p:sp>
          <p:nvSpPr>
            <p:cNvPr id="29" name="矩形 28"/>
            <p:cNvSpPr/>
            <p:nvPr/>
          </p:nvSpPr>
          <p:spPr>
            <a:xfrm>
              <a:off x="31445" y="176315"/>
              <a:ext cx="2383462" cy="293086"/>
            </a:xfrm>
            <a:prstGeom prst="rect">
              <a:avLst/>
            </a:prstGeom>
            <a:solidFill>
              <a:srgbClr val="0070C0"/>
            </a:solidFill>
            <a:ln w="28575" cap="flat">
              <a:gradFill>
                <a:gsLst>
                  <a:gs pos="0">
                    <a:srgbClr val="0090F2"/>
                  </a:gs>
                  <a:gs pos="100000">
                    <a:srgbClr val="00B0F0"/>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sp>
          <p:nvSpPr>
            <p:cNvPr id="30" name="等腰三角形 29"/>
            <p:cNvSpPr/>
            <p:nvPr/>
          </p:nvSpPr>
          <p:spPr>
            <a:xfrm rot="5400000">
              <a:off x="2336790" y="161427"/>
              <a:ext cx="463614" cy="307380"/>
            </a:xfrm>
            <a:prstGeom prst="triangle">
              <a:avLst/>
            </a:pr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sym typeface="+mn-lt"/>
              </a:endParaRPr>
            </a:p>
          </p:txBody>
        </p:sp>
      </p:grpSp>
      <p:grpSp>
        <p:nvGrpSpPr>
          <p:cNvPr id="32" name="组合 31"/>
          <p:cNvGrpSpPr/>
          <p:nvPr/>
        </p:nvGrpSpPr>
        <p:grpSpPr>
          <a:xfrm>
            <a:off x="993248" y="1309524"/>
            <a:ext cx="2619916" cy="2619916"/>
            <a:chOff x="267453" y="94709"/>
            <a:chExt cx="454824" cy="454824"/>
          </a:xfrm>
        </p:grpSpPr>
        <p:sp>
          <p:nvSpPr>
            <p:cNvPr id="33" name="椭圆 32"/>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4" name="椭圆 33"/>
            <p:cNvSpPr/>
            <p:nvPr/>
          </p:nvSpPr>
          <p:spPr>
            <a:xfrm>
              <a:off x="343738" y="170570"/>
              <a:ext cx="302255" cy="302255"/>
            </a:xfrm>
            <a:prstGeom prst="ellipse">
              <a:avLst/>
            </a:prstGeom>
            <a:solidFill>
              <a:srgbClr val="0070C0"/>
            </a:solidFill>
            <a:ln w="25400" cap="flat" cmpd="sng" algn="ctr">
              <a:noFill/>
              <a:prstDash val="solid"/>
            </a:ln>
            <a:effectLst/>
          </p:spPr>
          <p:txBody>
            <a:bodyPr rtlCol="0" anchor="ctr"/>
            <a:lstStyle/>
            <a:p>
              <a:pPr algn="ctr">
                <a:defRPr/>
              </a:pPr>
              <a:endParaRPr lang="zh-CN" altLang="en-US" sz="1800" kern="0">
                <a:solidFill>
                  <a:prstClr val="white"/>
                </a:solidFill>
                <a:latin typeface="Arial" panose="020B0604020202020204"/>
                <a:ea typeface="方正正中黑简体"/>
                <a:cs typeface="+mn-ea"/>
                <a:sym typeface="+mn-lt"/>
              </a:endParaRPr>
            </a:p>
          </p:txBody>
        </p:sp>
        <p:sp>
          <p:nvSpPr>
            <p:cNvPr id="35" name="同心圆 34"/>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algn="ctr">
                <a:defRPr/>
              </a:pPr>
              <a:endParaRPr lang="zh-CN" altLang="en-US" sz="1200" kern="0">
                <a:solidFill>
                  <a:prstClr val="black"/>
                </a:solidFill>
                <a:latin typeface="Arial" panose="020B0604020202020204"/>
                <a:ea typeface="方正正中黑简体"/>
                <a:cs typeface="+mn-ea"/>
                <a:sym typeface="+mn-lt"/>
              </a:endParaRPr>
            </a:p>
          </p:txBody>
        </p:sp>
        <p:sp>
          <p:nvSpPr>
            <p:cNvPr id="36" name="TextBox 9"/>
            <p:cNvSpPr txBox="1"/>
            <p:nvPr/>
          </p:nvSpPr>
          <p:spPr>
            <a:xfrm>
              <a:off x="370583" y="176347"/>
              <a:ext cx="269714" cy="272497"/>
            </a:xfrm>
            <a:prstGeom prst="rect">
              <a:avLst/>
            </a:prstGeom>
            <a:noFill/>
          </p:spPr>
          <p:txBody>
            <a:bodyPr wrap="none" rtlCol="0">
              <a:spAutoFit/>
            </a:bodyPr>
            <a:lstStyle/>
            <a:p>
              <a:pPr>
                <a:defRPr/>
              </a:pPr>
              <a:r>
                <a:rPr lang="en-US" altLang="zh-CN" sz="9600" kern="0" dirty="0">
                  <a:solidFill>
                    <a:prstClr val="white"/>
                  </a:solidFill>
                  <a:latin typeface="Arial" panose="020B0604020202020204"/>
                  <a:ea typeface="方正正中黑简体"/>
                  <a:cs typeface="+mn-ea"/>
                  <a:sym typeface="+mn-lt"/>
                </a:rPr>
                <a:t>05</a:t>
              </a:r>
              <a:endParaRPr lang="zh-CN" altLang="en-US" sz="9600" kern="0" dirty="0">
                <a:solidFill>
                  <a:prstClr val="white"/>
                </a:solidFill>
                <a:latin typeface="Arial" panose="020B0604020202020204"/>
                <a:ea typeface="方正正中黑简体"/>
                <a:cs typeface="+mn-ea"/>
                <a:sym typeface="+mn-lt"/>
              </a:endParaRPr>
            </a:p>
          </p:txBody>
        </p:sp>
      </p:grpSp>
      <p:grpSp>
        <p:nvGrpSpPr>
          <p:cNvPr id="28" name="组合 27"/>
          <p:cNvGrpSpPr/>
          <p:nvPr/>
        </p:nvGrpSpPr>
        <p:grpSpPr>
          <a:xfrm>
            <a:off x="5220072" y="996363"/>
            <a:ext cx="792088" cy="859531"/>
            <a:chOff x="731016" y="1671338"/>
            <a:chExt cx="366231" cy="470769"/>
          </a:xfrm>
          <a:solidFill>
            <a:srgbClr val="0070C0"/>
          </a:solidFill>
        </p:grpSpPr>
        <p:sp>
          <p:nvSpPr>
            <p:cNvPr id="39" name="Freeform 108"/>
            <p:cNvSpPr/>
            <p:nvPr/>
          </p:nvSpPr>
          <p:spPr bwMode="auto">
            <a:xfrm flipH="1">
              <a:off x="731016" y="2089492"/>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40" name="Freeform 109"/>
            <p:cNvSpPr>
              <a:spLocks noEditPoints="1"/>
            </p:cNvSpPr>
            <p:nvPr/>
          </p:nvSpPr>
          <p:spPr bwMode="auto">
            <a:xfrm flipH="1">
              <a:off x="731016" y="1671338"/>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41" name="Rectangle 110"/>
            <p:cNvSpPr>
              <a:spLocks noChangeArrowheads="1"/>
            </p:cNvSpPr>
            <p:nvPr/>
          </p:nvSpPr>
          <p:spPr bwMode="auto">
            <a:xfrm flipH="1">
              <a:off x="731016" y="1933030"/>
              <a:ext cx="51923" cy="51923"/>
            </a:xfrm>
            <a:prstGeom prst="rect">
              <a:avLst/>
            </a:pr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sp>
          <p:nvSpPr>
            <p:cNvPr id="42" name="Rectangle 111"/>
            <p:cNvSpPr>
              <a:spLocks noChangeArrowheads="1"/>
            </p:cNvSpPr>
            <p:nvPr/>
          </p:nvSpPr>
          <p:spPr bwMode="auto">
            <a:xfrm flipH="1">
              <a:off x="731016" y="2011261"/>
              <a:ext cx="51923" cy="52615"/>
            </a:xfrm>
            <a:prstGeom prst="rect">
              <a:avLst/>
            </a:prstGeom>
            <a:solidFill>
              <a:srgbClr val="0070C0"/>
            </a:solidFill>
            <a:ln w="28575" cap="flat">
              <a:no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endParaRPr>
            </a:p>
          </p:txBody>
        </p:sp>
      </p:grpSp>
      <p:sp>
        <p:nvSpPr>
          <p:cNvPr id="45" name="TextBox 5"/>
          <p:cNvSpPr txBox="1"/>
          <p:nvPr/>
        </p:nvSpPr>
        <p:spPr>
          <a:xfrm>
            <a:off x="4211960" y="2355726"/>
            <a:ext cx="2698162" cy="523214"/>
          </a:xfrm>
          <a:prstGeom prst="rect">
            <a:avLst/>
          </a:prstGeom>
          <a:noFill/>
        </p:spPr>
        <p:txBody>
          <a:bodyPr wrap="none" lIns="91434" tIns="45717" rIns="91434" bIns="45717" rtlCol="0">
            <a:spAutoFit/>
          </a:bodyPr>
          <a:lstStyle>
            <a:defPPr>
              <a:defRPr lang="zh-CN"/>
            </a:defPPr>
            <a:lvl1pPr>
              <a:defRPr sz="2800"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下半年工作计划</a:t>
            </a:r>
          </a:p>
        </p:txBody>
      </p:sp>
      <p:sp>
        <p:nvSpPr>
          <p:cNvPr id="46" name="文本框 9"/>
          <p:cNvSpPr txBox="1"/>
          <p:nvPr/>
        </p:nvSpPr>
        <p:spPr>
          <a:xfrm>
            <a:off x="4029195" y="3523938"/>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1.</a:t>
            </a:r>
            <a:r>
              <a:rPr lang="zh-CN" altLang="en-US" sz="1500">
                <a:solidFill>
                  <a:schemeClr val="bg1">
                    <a:lumMod val="50000"/>
                  </a:schemeClr>
                </a:solidFill>
                <a:latin typeface="微软雅黑" panose="020B0503020204020204" pitchFamily="34" charset="-122"/>
                <a:ea typeface="微软雅黑" panose="020B0503020204020204" pitchFamily="34" charset="-122"/>
              </a:rPr>
              <a:t>总体思路</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文本框 9"/>
          <p:cNvSpPr txBox="1"/>
          <p:nvPr/>
        </p:nvSpPr>
        <p:spPr>
          <a:xfrm>
            <a:off x="4029194" y="3849378"/>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3.</a:t>
            </a:r>
            <a:r>
              <a:rPr lang="zh-CN" altLang="en-US" sz="1500">
                <a:solidFill>
                  <a:schemeClr val="bg1">
                    <a:lumMod val="50000"/>
                  </a:schemeClr>
                </a:solidFill>
                <a:latin typeface="微软雅黑" panose="020B0503020204020204" pitchFamily="34" charset="-122"/>
                <a:ea typeface="微软雅黑" panose="020B0503020204020204" pitchFamily="34" charset="-122"/>
              </a:rPr>
              <a:t>计划实施阶段</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文本框 9"/>
          <p:cNvSpPr txBox="1"/>
          <p:nvPr/>
        </p:nvSpPr>
        <p:spPr>
          <a:xfrm>
            <a:off x="5876427" y="3527196"/>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2.</a:t>
            </a:r>
            <a:r>
              <a:rPr lang="zh-CN" altLang="en-US" sz="1500">
                <a:solidFill>
                  <a:schemeClr val="bg1">
                    <a:lumMod val="50000"/>
                  </a:schemeClr>
                </a:solidFill>
                <a:latin typeface="微软雅黑" panose="020B0503020204020204" pitchFamily="34" charset="-122"/>
                <a:ea typeface="微软雅黑" panose="020B0503020204020204" pitchFamily="34" charset="-122"/>
              </a:rPr>
              <a:t>具体目标规划</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文本框 9"/>
          <p:cNvSpPr txBox="1"/>
          <p:nvPr/>
        </p:nvSpPr>
        <p:spPr>
          <a:xfrm>
            <a:off x="5876428" y="3853086"/>
            <a:ext cx="2007940" cy="230832"/>
          </a:xfrm>
          <a:prstGeom prst="rect">
            <a:avLst/>
          </a:prstGeom>
          <a:noFill/>
        </p:spPr>
        <p:txBody>
          <a:bodyPr wrap="square" lIns="0" tIns="0" rIns="0" bIns="0" rtlCol="0">
            <a:spAutoFit/>
          </a:bodyPr>
          <a:lstStyle/>
          <a:p>
            <a:pPr marL="0" lvl="1"/>
            <a:r>
              <a:rPr lang="en-US" altLang="zh-CN" sz="1500">
                <a:solidFill>
                  <a:schemeClr val="bg1">
                    <a:lumMod val="50000"/>
                  </a:schemeClr>
                </a:solidFill>
                <a:latin typeface="微软雅黑" panose="020B0503020204020204" pitchFamily="34" charset="-122"/>
                <a:ea typeface="微软雅黑" panose="020B0503020204020204" pitchFamily="34" charset="-122"/>
              </a:rPr>
              <a:t>4.</a:t>
            </a:r>
            <a:r>
              <a:rPr lang="zh-CN" altLang="en-US" sz="1500">
                <a:solidFill>
                  <a:schemeClr val="bg1">
                    <a:lumMod val="50000"/>
                  </a:schemeClr>
                </a:solidFill>
                <a:latin typeface="微软雅黑" panose="020B0503020204020204" pitchFamily="34" charset="-122"/>
                <a:ea typeface="微软雅黑" panose="020B0503020204020204" pitchFamily="34" charset="-122"/>
              </a:rPr>
              <a:t>能力提升计划</a:t>
            </a:r>
            <a:endParaRPr lang="zh-CN" altLang="en-US" sz="15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heel(1)">
                                      <p:cBhvr>
                                        <p:cTn id="16" dur="2000"/>
                                        <p:tgtEl>
                                          <p:spTgt spid="32"/>
                                        </p:tgtEl>
                                      </p:cBhvr>
                                    </p:animEffect>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down)">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1000"/>
                                        <p:tgtEl>
                                          <p:spTgt spid="24"/>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500"/>
                                        <p:tgtEl>
                                          <p:spTgt spid="45"/>
                                        </p:tgtEl>
                                      </p:cBhvr>
                                    </p:animEffect>
                                  </p:childTnLst>
                                </p:cTn>
                              </p:par>
                            </p:childTnLst>
                          </p:cTn>
                        </p:par>
                        <p:par>
                          <p:cTn id="30" fill="hold">
                            <p:stCondLst>
                              <p:cond delay="1500"/>
                            </p:stCondLst>
                            <p:childTnLst>
                              <p:par>
                                <p:cTn id="31" presetID="2" presetClass="entr" presetSubtype="4"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500" fill="hold"/>
                                        <p:tgtEl>
                                          <p:spTgt spid="46"/>
                                        </p:tgtEl>
                                        <p:attrNameLst>
                                          <p:attrName>ppt_x</p:attrName>
                                        </p:attrNameLst>
                                      </p:cBhvr>
                                      <p:tavLst>
                                        <p:tav tm="0">
                                          <p:val>
                                            <p:strVal val="#ppt_x"/>
                                          </p:val>
                                        </p:tav>
                                        <p:tav tm="100000">
                                          <p:val>
                                            <p:strVal val="#ppt_x"/>
                                          </p:val>
                                        </p:tav>
                                      </p:tavLst>
                                    </p:anim>
                                    <p:anim calcmode="lin" valueType="num">
                                      <p:cBhvr additive="base">
                                        <p:cTn id="34" dur="500" fill="hold"/>
                                        <p:tgtEl>
                                          <p:spTgt spid="4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ppt_x"/>
                                          </p:val>
                                        </p:tav>
                                        <p:tav tm="100000">
                                          <p:val>
                                            <p:strVal val="#ppt_x"/>
                                          </p:val>
                                        </p:tav>
                                      </p:tavLst>
                                    </p:anim>
                                    <p:anim calcmode="lin" valueType="num">
                                      <p:cBhvr additive="base">
                                        <p:cTn id="38" dur="500" fill="hold"/>
                                        <p:tgtEl>
                                          <p:spTgt spid="4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20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ppt_x"/>
                                          </p:val>
                                        </p:tav>
                                        <p:tav tm="100000">
                                          <p:val>
                                            <p:strVal val="#ppt_x"/>
                                          </p:val>
                                        </p:tav>
                                      </p:tavLst>
                                    </p:anim>
                                    <p:anim calcmode="lin" valueType="num">
                                      <p:cBhvr additive="base">
                                        <p:cTn id="42" dur="500" fill="hold"/>
                                        <p:tgtEl>
                                          <p:spTgt spid="48"/>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400"/>
                                  </p:stCondLst>
                                  <p:childTnLst>
                                    <p:set>
                                      <p:cBhvr>
                                        <p:cTn id="44" dur="1" fill="hold">
                                          <p:stCondLst>
                                            <p:cond delay="0"/>
                                          </p:stCondLst>
                                        </p:cTn>
                                        <p:tgtEl>
                                          <p:spTgt spid="49"/>
                                        </p:tgtEl>
                                        <p:attrNameLst>
                                          <p:attrName>style.visibility</p:attrName>
                                        </p:attrNameLst>
                                      </p:cBhvr>
                                      <p:to>
                                        <p:strVal val="visible"/>
                                      </p:to>
                                    </p:set>
                                    <p:anim calcmode="lin" valueType="num">
                                      <p:cBhvr additive="base">
                                        <p:cTn id="45" dur="500" fill="hold"/>
                                        <p:tgtEl>
                                          <p:spTgt spid="49"/>
                                        </p:tgtEl>
                                        <p:attrNameLst>
                                          <p:attrName>ppt_x</p:attrName>
                                        </p:attrNameLst>
                                      </p:cBhvr>
                                      <p:tavLst>
                                        <p:tav tm="0">
                                          <p:val>
                                            <p:strVal val="#ppt_x"/>
                                          </p:val>
                                        </p:tav>
                                        <p:tav tm="100000">
                                          <p:val>
                                            <p:strVal val="#ppt_x"/>
                                          </p:val>
                                        </p:tav>
                                      </p:tavLst>
                                    </p:anim>
                                    <p:anim calcmode="lin" valueType="num">
                                      <p:cBhvr additive="base">
                                        <p:cTn id="46"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45" grpId="0"/>
      <p:bldP spid="46" grpId="0"/>
      <p:bldP spid="47" grpId="0"/>
      <p:bldP spid="48" grpId="0"/>
      <p:bldP spid="4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文本框 2"/>
          <p:cNvSpPr txBox="1">
            <a:spLocks noChangeArrowheads="1"/>
          </p:cNvSpPr>
          <p:nvPr/>
        </p:nvSpPr>
        <p:spPr bwMode="auto">
          <a:xfrm>
            <a:off x="735698" y="1226815"/>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未来</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发展规划</a:t>
            </a:r>
          </a:p>
        </p:txBody>
      </p:sp>
      <p:sp>
        <p:nvSpPr>
          <p:cNvPr id="34" name="TextBox 33"/>
          <p:cNvSpPr txBox="1"/>
          <p:nvPr/>
        </p:nvSpPr>
        <p:spPr>
          <a:xfrm>
            <a:off x="6084168" y="2089180"/>
            <a:ext cx="2232248" cy="338554"/>
          </a:xfrm>
          <a:prstGeom prst="rect">
            <a:avLst/>
          </a:prstGeom>
          <a:noFill/>
        </p:spPr>
        <p:txBody>
          <a:bodyPr wrap="square" rtlCol="0">
            <a:spAutoFit/>
          </a:bodyPr>
          <a:lstStyle/>
          <a:p>
            <a:r>
              <a:rPr lang="zh-CN" altLang="en-US" sz="1600" b="1" dirty="0">
                <a:solidFill>
                  <a:schemeClr val="bg2">
                    <a:lumMod val="75000"/>
                    <a:lumOff val="25000"/>
                  </a:schemeClr>
                </a:solidFill>
                <a:latin typeface="微软雅黑" panose="020B0503020204020204" pitchFamily="34" charset="-122"/>
                <a:ea typeface="微软雅黑" panose="020B0503020204020204" pitchFamily="34" charset="-122"/>
              </a:rPr>
              <a:t>添加相关项目名称</a:t>
            </a:r>
          </a:p>
        </p:txBody>
      </p:sp>
      <p:sp>
        <p:nvSpPr>
          <p:cNvPr id="35" name="TextBox 22"/>
          <p:cNvSpPr txBox="1"/>
          <p:nvPr/>
        </p:nvSpPr>
        <p:spPr>
          <a:xfrm>
            <a:off x="5467560" y="2530886"/>
            <a:ext cx="3208896" cy="1553032"/>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050" b="0" i="0" u="none" strike="noStrike" kern="0" cap="none" spc="0" normalizeH="0" baseline="0" noProof="1">
                <a:ln>
                  <a:noFill/>
                </a:ln>
                <a:solidFill>
                  <a:schemeClr val="bg2">
                    <a:lumMod val="50000"/>
                    <a:lumOff val="50000"/>
                  </a:schemeClr>
                </a:solidFill>
                <a:effectLst/>
                <a:uLnTx/>
                <a:uFillTx/>
              </a:rPr>
              <a:t>        您的内容打在这里，或者通过复制您的文本后，在此框中选择粘贴，</a:t>
            </a:r>
            <a:r>
              <a:rPr lang="zh-CN" altLang="en-US" sz="1050" b="0" kern="0" noProof="1">
                <a:solidFill>
                  <a:schemeClr val="bg2">
                    <a:lumMod val="50000"/>
                    <a:lumOff val="50000"/>
                  </a:schemeClr>
                </a:solidFill>
              </a:rPr>
              <a:t>在此框中选择粘贴，并选择只保留文字。</a:t>
            </a:r>
            <a:endParaRPr lang="en-US" altLang="zh-CN" sz="1050" kern="0" noProof="1">
              <a:solidFill>
                <a:schemeClr val="bg2">
                  <a:lumMod val="50000"/>
                  <a:lumOff val="50000"/>
                </a:schemeClr>
              </a:solidFill>
            </a:endParaRPr>
          </a:p>
          <a:p>
            <a:pPr>
              <a:defRPr/>
            </a:pPr>
            <a:r>
              <a:rPr lang="zh-CN" altLang="en-US" sz="1050" kern="0" noProof="1">
                <a:solidFill>
                  <a:schemeClr val="bg2">
                    <a:lumMod val="50000"/>
                    <a:lumOff val="50000"/>
                  </a:schemeClr>
                </a:solidFill>
              </a:rPr>
              <a:t>        您的内容打在这里，或者通过复制您的文本后，在此框中选择粘贴，并选择只保留文字您的内容打在这里，或者通过复制您的文本后。</a:t>
            </a:r>
            <a:endParaRPr lang="en-US" altLang="zh-CN" sz="1050" kern="0" noProof="1">
              <a:solidFill>
                <a:schemeClr val="bg2">
                  <a:lumMod val="50000"/>
                  <a:lumOff val="50000"/>
                </a:schemeClr>
              </a:solidFill>
            </a:endParaRPr>
          </a:p>
          <a:p>
            <a:pPr algn="l" fontAlgn="auto">
              <a:spcBef>
                <a:spcPts val="0"/>
              </a:spcBef>
              <a:defRPr/>
            </a:pPr>
            <a:endParaRPr lang="en-US" altLang="zh-CN" sz="1050" b="0" kern="0" noProof="1">
              <a:solidFill>
                <a:schemeClr val="bg2">
                  <a:lumMod val="50000"/>
                  <a:lumOff val="50000"/>
                </a:schemeClr>
              </a:solidFill>
            </a:endParaRPr>
          </a:p>
        </p:txBody>
      </p:sp>
      <p:pic>
        <p:nvPicPr>
          <p:cNvPr id="3076" name="Picture 4" descr="E:\ufeils\ppt\PIC\欧美时尚大片\image 63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44808" y="1828118"/>
            <a:ext cx="5819775" cy="4819651"/>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30"/>
          <p:cNvGrpSpPr/>
          <p:nvPr/>
        </p:nvGrpSpPr>
        <p:grpSpPr>
          <a:xfrm>
            <a:off x="5603530" y="2036664"/>
            <a:ext cx="393411" cy="391070"/>
            <a:chOff x="3563938" y="1050925"/>
            <a:chExt cx="266700" cy="265113"/>
          </a:xfrm>
          <a:solidFill>
            <a:srgbClr val="0070C0"/>
          </a:solidFill>
        </p:grpSpPr>
        <p:sp>
          <p:nvSpPr>
            <p:cNvPr id="27"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9"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9" name="组合 18"/>
          <p:cNvGrpSpPr/>
          <p:nvPr/>
        </p:nvGrpSpPr>
        <p:grpSpPr>
          <a:xfrm>
            <a:off x="6735558" y="518982"/>
            <a:ext cx="343725" cy="343724"/>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1" name="椭圆 2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6" name="组合 15"/>
          <p:cNvGrpSpPr/>
          <p:nvPr/>
        </p:nvGrpSpPr>
        <p:grpSpPr>
          <a:xfrm>
            <a:off x="8203327" y="3871451"/>
            <a:ext cx="328649" cy="328648"/>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8" name="椭圆 17"/>
            <p:cNvSpPr/>
            <p:nvPr/>
          </p:nvSpPr>
          <p:spPr>
            <a:xfrm>
              <a:off x="392112" y="760412"/>
              <a:ext cx="3825874" cy="3825874"/>
            </a:xfrm>
            <a:prstGeom prst="ellipse">
              <a:avLst/>
            </a:prstGeom>
            <a:solidFill>
              <a:schemeClr val="bg1">
                <a:lumMod val="8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2" name="组合 21"/>
          <p:cNvGrpSpPr/>
          <p:nvPr/>
        </p:nvGrpSpPr>
        <p:grpSpPr>
          <a:xfrm>
            <a:off x="2476602" y="1262143"/>
            <a:ext cx="218415" cy="218414"/>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5" name="椭圆 24"/>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1" name="组合 50"/>
          <p:cNvGrpSpPr/>
          <p:nvPr/>
        </p:nvGrpSpPr>
        <p:grpSpPr>
          <a:xfrm>
            <a:off x="1944938" y="1407331"/>
            <a:ext cx="221831" cy="221831"/>
            <a:chOff x="5252030" y="2008764"/>
            <a:chExt cx="809336" cy="809336"/>
          </a:xfrm>
          <a:solidFill>
            <a:srgbClr val="0070C0"/>
          </a:solidFill>
        </p:grpSpPr>
        <p:sp>
          <p:nvSpPr>
            <p:cNvPr id="52" name="椭圆 5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3" name="椭圆 5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7652324" y="4330112"/>
            <a:ext cx="164925" cy="164925"/>
            <a:chOff x="5252030" y="2008764"/>
            <a:chExt cx="809336" cy="809336"/>
          </a:xfrm>
          <a:solidFill>
            <a:srgbClr val="0070C0"/>
          </a:solidFill>
        </p:grpSpPr>
        <p:sp>
          <p:nvSpPr>
            <p:cNvPr id="55" name="椭圆 5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6" name="椭圆 5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矩形 75"/>
          <p:cNvSpPr/>
          <p:nvPr/>
        </p:nvSpPr>
        <p:spPr>
          <a:xfrm>
            <a:off x="691092" y="771550"/>
            <a:ext cx="5264868" cy="584775"/>
          </a:xfrm>
          <a:prstGeom prst="rect">
            <a:avLst/>
          </a:prstGeom>
        </p:spPr>
        <p:txBody>
          <a:bodyPr wrap="square">
            <a:spAutoFit/>
          </a:bodyPr>
          <a:lstStyle/>
          <a:p>
            <a:r>
              <a:rPr lang="en-US" altLang="zh-CN" sz="3200" b="1" dirty="0">
                <a:solidFill>
                  <a:srgbClr val="1B4C98"/>
                </a:solidFill>
                <a:latin typeface="N.O.- Movement" pitchFamily="2" charset="0"/>
              </a:rPr>
              <a:t>DEVELOPMENT PLANNING</a:t>
            </a:r>
            <a:endParaRPr lang="zh-CN" altLang="en-US" sz="3200" b="1" dirty="0">
              <a:solidFill>
                <a:srgbClr val="1B4C98"/>
              </a:solidFill>
              <a:latin typeface="N.O.- Movement" pitchFamily="2" charset="0"/>
            </a:endParaRPr>
          </a:p>
        </p:txBody>
      </p:sp>
      <p:pic>
        <p:nvPicPr>
          <p:cNvPr id="5123" name="Picture 3" descr="C:\Users\Administrator\Desktop\企业\图片4(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698" y="2089180"/>
            <a:ext cx="4405197" cy="236443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6"/>
                                        </p:tgtEl>
                                        <p:attrNameLst>
                                          <p:attrName>ppt_y</p:attrName>
                                        </p:attrNameLst>
                                      </p:cBhvr>
                                      <p:tavLst>
                                        <p:tav tm="0">
                                          <p:val>
                                            <p:strVal val="#ppt_y"/>
                                          </p:val>
                                        </p:tav>
                                        <p:tav tm="100000">
                                          <p:val>
                                            <p:strVal val="#ppt_y"/>
                                          </p:val>
                                        </p:tav>
                                      </p:tavLst>
                                    </p:anim>
                                    <p:anim calcmode="lin" valueType="num">
                                      <p:cBhvr>
                                        <p:cTn id="9"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6"/>
                                        </p:tgtEl>
                                      </p:cBhvr>
                                    </p:animEffect>
                                  </p:childTnLst>
                                </p:cTn>
                              </p:par>
                            </p:childTnLst>
                          </p:cTn>
                        </p:par>
                        <p:par>
                          <p:cTn id="12" fill="hold">
                            <p:stCondLst>
                              <p:cond delay="1450"/>
                            </p:stCondLst>
                            <p:childTnLst>
                              <p:par>
                                <p:cTn id="13" presetID="16" presetClass="entr" presetSubtype="21" fill="hold" grpId="0"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barn(inVertical)">
                                      <p:cBhvr>
                                        <p:cTn id="15" dur="500"/>
                                        <p:tgtEl>
                                          <p:spTgt spid="77"/>
                                        </p:tgtEl>
                                      </p:cBhvr>
                                    </p:animEffect>
                                  </p:childTnLst>
                                </p:cTn>
                              </p:par>
                            </p:childTnLst>
                          </p:cTn>
                        </p:par>
                        <p:par>
                          <p:cTn id="16" fill="hold">
                            <p:stCondLst>
                              <p:cond delay="1950"/>
                            </p:stCondLst>
                            <p:childTnLst>
                              <p:par>
                                <p:cTn id="17" presetID="42" presetClass="entr" presetSubtype="0" fill="hold" nodeType="afterEffect">
                                  <p:stCondLst>
                                    <p:cond delay="0"/>
                                  </p:stCondLst>
                                  <p:childTnLst>
                                    <p:set>
                                      <p:cBhvr>
                                        <p:cTn id="18" dur="1" fill="hold">
                                          <p:stCondLst>
                                            <p:cond delay="0"/>
                                          </p:stCondLst>
                                        </p:cTn>
                                        <p:tgtEl>
                                          <p:spTgt spid="5123"/>
                                        </p:tgtEl>
                                        <p:attrNameLst>
                                          <p:attrName>style.visibility</p:attrName>
                                        </p:attrNameLst>
                                      </p:cBhvr>
                                      <p:to>
                                        <p:strVal val="visible"/>
                                      </p:to>
                                    </p:set>
                                    <p:animEffect transition="in" filter="fade">
                                      <p:cBhvr>
                                        <p:cTn id="19" dur="1000"/>
                                        <p:tgtEl>
                                          <p:spTgt spid="5123"/>
                                        </p:tgtEl>
                                      </p:cBhvr>
                                    </p:animEffect>
                                    <p:anim calcmode="lin" valueType="num">
                                      <p:cBhvr>
                                        <p:cTn id="20" dur="1000" fill="hold"/>
                                        <p:tgtEl>
                                          <p:spTgt spid="5123"/>
                                        </p:tgtEl>
                                        <p:attrNameLst>
                                          <p:attrName>ppt_x</p:attrName>
                                        </p:attrNameLst>
                                      </p:cBhvr>
                                      <p:tavLst>
                                        <p:tav tm="0">
                                          <p:val>
                                            <p:strVal val="#ppt_x"/>
                                          </p:val>
                                        </p:tav>
                                        <p:tav tm="100000">
                                          <p:val>
                                            <p:strVal val="#ppt_x"/>
                                          </p:val>
                                        </p:tav>
                                      </p:tavLst>
                                    </p:anim>
                                    <p:anim calcmode="lin" valueType="num">
                                      <p:cBhvr>
                                        <p:cTn id="21" dur="1000" fill="hold"/>
                                        <p:tgtEl>
                                          <p:spTgt spid="5123"/>
                                        </p:tgtEl>
                                        <p:attrNameLst>
                                          <p:attrName>ppt_y</p:attrName>
                                        </p:attrNameLst>
                                      </p:cBhvr>
                                      <p:tavLst>
                                        <p:tav tm="0">
                                          <p:val>
                                            <p:strVal val="#ppt_y+.1"/>
                                          </p:val>
                                        </p:tav>
                                        <p:tav tm="100000">
                                          <p:val>
                                            <p:strVal val="#ppt_y"/>
                                          </p:val>
                                        </p:tav>
                                      </p:tavLst>
                                    </p:anim>
                                  </p:childTnLst>
                                </p:cTn>
                              </p:par>
                              <p:par>
                                <p:cTn id="22" presetID="53" presetClass="entr" presetSubtype="16" fill="hold" nodeType="with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p:cTn id="24" dur="500" fill="hold"/>
                                        <p:tgtEl>
                                          <p:spTgt spid="51"/>
                                        </p:tgtEl>
                                        <p:attrNameLst>
                                          <p:attrName>ppt_w</p:attrName>
                                        </p:attrNameLst>
                                      </p:cBhvr>
                                      <p:tavLst>
                                        <p:tav tm="0">
                                          <p:val>
                                            <p:fltVal val="0"/>
                                          </p:val>
                                        </p:tav>
                                        <p:tav tm="100000">
                                          <p:val>
                                            <p:strVal val="#ppt_w"/>
                                          </p:val>
                                        </p:tav>
                                      </p:tavLst>
                                    </p:anim>
                                    <p:anim calcmode="lin" valueType="num">
                                      <p:cBhvr>
                                        <p:cTn id="25" dur="500" fill="hold"/>
                                        <p:tgtEl>
                                          <p:spTgt spid="51"/>
                                        </p:tgtEl>
                                        <p:attrNameLst>
                                          <p:attrName>ppt_h</p:attrName>
                                        </p:attrNameLst>
                                      </p:cBhvr>
                                      <p:tavLst>
                                        <p:tav tm="0">
                                          <p:val>
                                            <p:fltVal val="0"/>
                                          </p:val>
                                        </p:tav>
                                        <p:tav tm="100000">
                                          <p:val>
                                            <p:strVal val="#ppt_h"/>
                                          </p:val>
                                        </p:tav>
                                      </p:tavLst>
                                    </p:anim>
                                    <p:animEffect transition="in" filter="fade">
                                      <p:cBhvr>
                                        <p:cTn id="26" dur="500"/>
                                        <p:tgtEl>
                                          <p:spTgt spid="51"/>
                                        </p:tgtEl>
                                      </p:cBhvr>
                                    </p:animEffect>
                                  </p:childTnLst>
                                </p:cTn>
                              </p:par>
                              <p:par>
                                <p:cTn id="27" presetID="23" presetClass="entr" presetSubtype="528"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600" fill="hold"/>
                                        <p:tgtEl>
                                          <p:spTgt spid="19"/>
                                        </p:tgtEl>
                                        <p:attrNameLst>
                                          <p:attrName>ppt_w</p:attrName>
                                        </p:attrNameLst>
                                      </p:cBhvr>
                                      <p:tavLst>
                                        <p:tav tm="0">
                                          <p:val>
                                            <p:fltVal val="0"/>
                                          </p:val>
                                        </p:tav>
                                        <p:tav tm="100000">
                                          <p:val>
                                            <p:strVal val="#ppt_w"/>
                                          </p:val>
                                        </p:tav>
                                      </p:tavLst>
                                    </p:anim>
                                    <p:anim calcmode="lin" valueType="num">
                                      <p:cBhvr>
                                        <p:cTn id="30" dur="600" fill="hold"/>
                                        <p:tgtEl>
                                          <p:spTgt spid="19"/>
                                        </p:tgtEl>
                                        <p:attrNameLst>
                                          <p:attrName>ppt_h</p:attrName>
                                        </p:attrNameLst>
                                      </p:cBhvr>
                                      <p:tavLst>
                                        <p:tav tm="0">
                                          <p:val>
                                            <p:fltVal val="0"/>
                                          </p:val>
                                        </p:tav>
                                        <p:tav tm="100000">
                                          <p:val>
                                            <p:strVal val="#ppt_h"/>
                                          </p:val>
                                        </p:tav>
                                      </p:tavLst>
                                    </p:anim>
                                    <p:anim calcmode="lin" valueType="num">
                                      <p:cBhvr>
                                        <p:cTn id="31" dur="600" fill="hold"/>
                                        <p:tgtEl>
                                          <p:spTgt spid="19"/>
                                        </p:tgtEl>
                                        <p:attrNameLst>
                                          <p:attrName>ppt_x</p:attrName>
                                        </p:attrNameLst>
                                      </p:cBhvr>
                                      <p:tavLst>
                                        <p:tav tm="0">
                                          <p:val>
                                            <p:fltVal val="0.5"/>
                                          </p:val>
                                        </p:tav>
                                        <p:tav tm="100000">
                                          <p:val>
                                            <p:strVal val="#ppt_x"/>
                                          </p:val>
                                        </p:tav>
                                      </p:tavLst>
                                    </p:anim>
                                    <p:anim calcmode="lin" valueType="num">
                                      <p:cBhvr>
                                        <p:cTn id="32" dur="600" fill="hold"/>
                                        <p:tgtEl>
                                          <p:spTgt spid="19"/>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700" fill="hold"/>
                                        <p:tgtEl>
                                          <p:spTgt spid="22"/>
                                        </p:tgtEl>
                                        <p:attrNameLst>
                                          <p:attrName>ppt_w</p:attrName>
                                        </p:attrNameLst>
                                      </p:cBhvr>
                                      <p:tavLst>
                                        <p:tav tm="0">
                                          <p:val>
                                            <p:fltVal val="0"/>
                                          </p:val>
                                        </p:tav>
                                        <p:tav tm="100000">
                                          <p:val>
                                            <p:strVal val="#ppt_w"/>
                                          </p:val>
                                        </p:tav>
                                      </p:tavLst>
                                    </p:anim>
                                    <p:anim calcmode="lin" valueType="num">
                                      <p:cBhvr>
                                        <p:cTn id="36" dur="700" fill="hold"/>
                                        <p:tgtEl>
                                          <p:spTgt spid="22"/>
                                        </p:tgtEl>
                                        <p:attrNameLst>
                                          <p:attrName>ppt_h</p:attrName>
                                        </p:attrNameLst>
                                      </p:cBhvr>
                                      <p:tavLst>
                                        <p:tav tm="0">
                                          <p:val>
                                            <p:fltVal val="0"/>
                                          </p:val>
                                        </p:tav>
                                        <p:tav tm="100000">
                                          <p:val>
                                            <p:strVal val="#ppt_h"/>
                                          </p:val>
                                        </p:tav>
                                      </p:tavLst>
                                    </p:anim>
                                    <p:anim calcmode="lin" valueType="num">
                                      <p:cBhvr>
                                        <p:cTn id="37" dur="700" fill="hold"/>
                                        <p:tgtEl>
                                          <p:spTgt spid="22"/>
                                        </p:tgtEl>
                                        <p:attrNameLst>
                                          <p:attrName>ppt_x</p:attrName>
                                        </p:attrNameLst>
                                      </p:cBhvr>
                                      <p:tavLst>
                                        <p:tav tm="0">
                                          <p:val>
                                            <p:fltVal val="0.5"/>
                                          </p:val>
                                        </p:tav>
                                        <p:tav tm="100000">
                                          <p:val>
                                            <p:strVal val="#ppt_x"/>
                                          </p:val>
                                        </p:tav>
                                      </p:tavLst>
                                    </p:anim>
                                    <p:anim calcmode="lin" valueType="num">
                                      <p:cBhvr>
                                        <p:cTn id="38" dur="700" fill="hold"/>
                                        <p:tgtEl>
                                          <p:spTgt spid="22"/>
                                        </p:tgtEl>
                                        <p:attrNameLst>
                                          <p:attrName>ppt_y</p:attrName>
                                        </p:attrNameLst>
                                      </p:cBhvr>
                                      <p:tavLst>
                                        <p:tav tm="0">
                                          <p:val>
                                            <p:fltVal val="0.5"/>
                                          </p:val>
                                        </p:tav>
                                        <p:tav tm="100000">
                                          <p:val>
                                            <p:strVal val="#ppt_y"/>
                                          </p:val>
                                        </p:tav>
                                      </p:tavLst>
                                    </p:anim>
                                  </p:childTnLst>
                                </p:cTn>
                              </p:par>
                            </p:childTnLst>
                          </p:cTn>
                        </p:par>
                        <p:par>
                          <p:cTn id="39" fill="hold">
                            <p:stCondLst>
                              <p:cond delay="2950"/>
                            </p:stCondLst>
                            <p:childTnLst>
                              <p:par>
                                <p:cTn id="40" presetID="42" presetClass="entr" presetSubtype="0"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childTnLst>
                          </p:cTn>
                        </p:par>
                        <p:par>
                          <p:cTn id="45" fill="hold">
                            <p:stCondLst>
                              <p:cond delay="3950"/>
                            </p:stCondLst>
                            <p:childTnLst>
                              <p:par>
                                <p:cTn id="46" presetID="41" presetClass="entr" presetSubtype="0" fill="hold" grpId="1" nodeType="afterEffect">
                                  <p:stCondLst>
                                    <p:cond delay="0"/>
                                  </p:stCondLst>
                                  <p:iterate type="lt">
                                    <p:tmPct val="10000"/>
                                  </p:iterate>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34"/>
                                        </p:tgtEl>
                                        <p:attrNameLst>
                                          <p:attrName>ppt_y</p:attrName>
                                        </p:attrNameLst>
                                      </p:cBhvr>
                                      <p:tavLst>
                                        <p:tav tm="0">
                                          <p:val>
                                            <p:strVal val="#ppt_y"/>
                                          </p:val>
                                        </p:tav>
                                        <p:tav tm="100000">
                                          <p:val>
                                            <p:strVal val="#ppt_y"/>
                                          </p:val>
                                        </p:tav>
                                      </p:tavLst>
                                    </p:anim>
                                    <p:anim calcmode="lin" valueType="num">
                                      <p:cBhvr>
                                        <p:cTn id="50"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34"/>
                                        </p:tgtEl>
                                      </p:cBhvr>
                                    </p:animEffect>
                                  </p:childTnLst>
                                </p:cTn>
                              </p:par>
                            </p:childTnLst>
                          </p:cTn>
                        </p:par>
                        <p:par>
                          <p:cTn id="53" fill="hold">
                            <p:stCondLst>
                              <p:cond delay="4800"/>
                            </p:stCondLst>
                            <p:childTnLst>
                              <p:par>
                                <p:cTn id="54" presetID="16" presetClass="entr" presetSubtype="21"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barn(inVertical)">
                                      <p:cBhvr>
                                        <p:cTn id="56" dur="500"/>
                                        <p:tgtEl>
                                          <p:spTgt spid="35"/>
                                        </p:tgtEl>
                                      </p:cBhvr>
                                    </p:animEffect>
                                  </p:childTnLst>
                                </p:cTn>
                              </p:par>
                              <p:par>
                                <p:cTn id="57" presetID="53" presetClass="entr" presetSubtype="16" fill="hold" nodeType="with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Effect transition="in" filter="fade">
                                      <p:cBhvr>
                                        <p:cTn id="61" dur="500"/>
                                        <p:tgtEl>
                                          <p:spTgt spid="54"/>
                                        </p:tgtEl>
                                      </p:cBhvr>
                                    </p:animEffect>
                                  </p:childTnLst>
                                </p:cTn>
                              </p:par>
                              <p:par>
                                <p:cTn id="62" presetID="23" presetClass="entr" presetSubtype="528" fill="hold"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1000" fill="hold"/>
                                        <p:tgtEl>
                                          <p:spTgt spid="16"/>
                                        </p:tgtEl>
                                        <p:attrNameLst>
                                          <p:attrName>ppt_w</p:attrName>
                                        </p:attrNameLst>
                                      </p:cBhvr>
                                      <p:tavLst>
                                        <p:tav tm="0">
                                          <p:val>
                                            <p:fltVal val="0"/>
                                          </p:val>
                                        </p:tav>
                                        <p:tav tm="100000">
                                          <p:val>
                                            <p:strVal val="#ppt_w"/>
                                          </p:val>
                                        </p:tav>
                                      </p:tavLst>
                                    </p:anim>
                                    <p:anim calcmode="lin" valueType="num">
                                      <p:cBhvr>
                                        <p:cTn id="65" dur="1000" fill="hold"/>
                                        <p:tgtEl>
                                          <p:spTgt spid="16"/>
                                        </p:tgtEl>
                                        <p:attrNameLst>
                                          <p:attrName>ppt_h</p:attrName>
                                        </p:attrNameLst>
                                      </p:cBhvr>
                                      <p:tavLst>
                                        <p:tav tm="0">
                                          <p:val>
                                            <p:fltVal val="0"/>
                                          </p:val>
                                        </p:tav>
                                        <p:tav tm="100000">
                                          <p:val>
                                            <p:strVal val="#ppt_h"/>
                                          </p:val>
                                        </p:tav>
                                      </p:tavLst>
                                    </p:anim>
                                    <p:anim calcmode="lin" valueType="num">
                                      <p:cBhvr>
                                        <p:cTn id="66" dur="1000" fill="hold"/>
                                        <p:tgtEl>
                                          <p:spTgt spid="16"/>
                                        </p:tgtEl>
                                        <p:attrNameLst>
                                          <p:attrName>ppt_x</p:attrName>
                                        </p:attrNameLst>
                                      </p:cBhvr>
                                      <p:tavLst>
                                        <p:tav tm="0">
                                          <p:val>
                                            <p:fltVal val="0.5"/>
                                          </p:val>
                                        </p:tav>
                                        <p:tav tm="100000">
                                          <p:val>
                                            <p:strVal val="#ppt_x"/>
                                          </p:val>
                                        </p:tav>
                                      </p:tavLst>
                                    </p:anim>
                                    <p:anim calcmode="lin" valueType="num">
                                      <p:cBhvr>
                                        <p:cTn id="67" dur="1000" fill="hold"/>
                                        <p:tgtEl>
                                          <p:spTgt spid="1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34" grpId="1"/>
      <p:bldP spid="35" grpId="0"/>
      <p:bldP spid="7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42617" y="4443633"/>
            <a:ext cx="879085" cy="251549"/>
          </a:xfrm>
          <a:prstGeom prst="rect">
            <a:avLst/>
          </a:prstGeom>
          <a:noFill/>
        </p:spPr>
        <p:txBody>
          <a:bodyPr wrap="square" lIns="81477" tIns="40738" rIns="81477" bIns="40738" rtlCol="0">
            <a:spAutoFit/>
          </a:bodyPr>
          <a:lstStyle/>
          <a:p>
            <a:pPr algn="ctr"/>
            <a:r>
              <a:rPr lang="zh-CN" altLang="en-US" sz="1100" dirty="0">
                <a:solidFill>
                  <a:srgbClr val="1B4C98"/>
                </a:solidFill>
                <a:latin typeface="微软雅黑" panose="020B0503020204020204" pitchFamily="34" charset="-122"/>
                <a:ea typeface="微软雅黑" panose="020B0503020204020204" pitchFamily="34" charset="-122"/>
              </a:rPr>
              <a:t>收入来源一</a:t>
            </a:r>
          </a:p>
        </p:txBody>
      </p:sp>
      <p:sp>
        <p:nvSpPr>
          <p:cNvPr id="7" name="TextBox 6"/>
          <p:cNvSpPr txBox="1"/>
          <p:nvPr/>
        </p:nvSpPr>
        <p:spPr>
          <a:xfrm>
            <a:off x="1126603" y="3988929"/>
            <a:ext cx="192520" cy="123410"/>
          </a:xfrm>
          <a:prstGeom prst="rect">
            <a:avLst/>
          </a:prstGeom>
          <a:noFill/>
        </p:spPr>
        <p:txBody>
          <a:bodyPr wrap="square" lIns="0" tIns="0" rIns="0" bIns="0" rtlCol="0">
            <a:spAutoFit/>
          </a:bodyPr>
          <a:lstStyle/>
          <a:p>
            <a:pPr algn="just"/>
            <a:r>
              <a:rPr lang="en-US" altLang="zh-CN" sz="800" dirty="0">
                <a:solidFill>
                  <a:srgbClr val="1B4C98"/>
                </a:solidFill>
                <a:latin typeface="微软雅黑" panose="020B0503020204020204" pitchFamily="34" charset="-122"/>
                <a:ea typeface="微软雅黑" panose="020B0503020204020204" pitchFamily="34" charset="-122"/>
              </a:rPr>
              <a:t>100</a:t>
            </a:r>
            <a:endParaRPr lang="zh-CN" altLang="en-US" sz="800" dirty="0">
              <a:solidFill>
                <a:srgbClr val="1B4C98"/>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2446063" y="4443633"/>
            <a:ext cx="879085" cy="251549"/>
          </a:xfrm>
          <a:prstGeom prst="rect">
            <a:avLst/>
          </a:prstGeom>
          <a:noFill/>
        </p:spPr>
        <p:txBody>
          <a:bodyPr wrap="square" lIns="81477" tIns="40738" rIns="81477" bIns="40738" rtlCol="0">
            <a:spAutoFit/>
          </a:bodyPr>
          <a:lstStyle/>
          <a:p>
            <a:pPr algn="ctr"/>
            <a:r>
              <a:rPr lang="zh-CN" altLang="en-US" sz="1100" dirty="0">
                <a:solidFill>
                  <a:srgbClr val="1B4C98"/>
                </a:solidFill>
                <a:latin typeface="微软雅黑" panose="020B0503020204020204" pitchFamily="34" charset="-122"/>
                <a:ea typeface="微软雅黑" panose="020B0503020204020204" pitchFamily="34" charset="-122"/>
              </a:rPr>
              <a:t>收入来源二</a:t>
            </a:r>
          </a:p>
        </p:txBody>
      </p:sp>
      <p:sp>
        <p:nvSpPr>
          <p:cNvPr id="9" name="TextBox 8"/>
          <p:cNvSpPr txBox="1"/>
          <p:nvPr/>
        </p:nvSpPr>
        <p:spPr>
          <a:xfrm>
            <a:off x="3435927" y="4443633"/>
            <a:ext cx="879085" cy="251549"/>
          </a:xfrm>
          <a:prstGeom prst="rect">
            <a:avLst/>
          </a:prstGeom>
          <a:noFill/>
        </p:spPr>
        <p:txBody>
          <a:bodyPr wrap="square" lIns="81477" tIns="40738" rIns="81477" bIns="40738" rtlCol="0">
            <a:spAutoFit/>
          </a:bodyPr>
          <a:lstStyle/>
          <a:p>
            <a:pPr algn="ctr"/>
            <a:r>
              <a:rPr lang="zh-CN" altLang="en-US" sz="1100" dirty="0">
                <a:solidFill>
                  <a:srgbClr val="1B4C98"/>
                </a:solidFill>
                <a:latin typeface="微软雅黑" panose="020B0503020204020204" pitchFamily="34" charset="-122"/>
                <a:ea typeface="微软雅黑" panose="020B0503020204020204" pitchFamily="34" charset="-122"/>
              </a:rPr>
              <a:t>收入来源三</a:t>
            </a:r>
          </a:p>
        </p:txBody>
      </p:sp>
      <p:sp>
        <p:nvSpPr>
          <p:cNvPr id="10" name="TextBox 9"/>
          <p:cNvSpPr txBox="1"/>
          <p:nvPr/>
        </p:nvSpPr>
        <p:spPr>
          <a:xfrm>
            <a:off x="4425792" y="4443633"/>
            <a:ext cx="879085" cy="251549"/>
          </a:xfrm>
          <a:prstGeom prst="rect">
            <a:avLst/>
          </a:prstGeom>
          <a:noFill/>
        </p:spPr>
        <p:txBody>
          <a:bodyPr wrap="square" lIns="81477" tIns="40738" rIns="81477" bIns="40738" rtlCol="0">
            <a:spAutoFit/>
          </a:bodyPr>
          <a:lstStyle/>
          <a:p>
            <a:pPr algn="ctr"/>
            <a:r>
              <a:rPr lang="zh-CN" altLang="en-US" sz="1100" dirty="0">
                <a:solidFill>
                  <a:srgbClr val="1B4C98"/>
                </a:solidFill>
                <a:latin typeface="微软雅黑" panose="020B0503020204020204" pitchFamily="34" charset="-122"/>
                <a:ea typeface="微软雅黑" panose="020B0503020204020204" pitchFamily="34" charset="-122"/>
              </a:rPr>
              <a:t>收入来源四</a:t>
            </a:r>
          </a:p>
        </p:txBody>
      </p:sp>
      <p:sp>
        <p:nvSpPr>
          <p:cNvPr id="11" name="TextBox 10"/>
          <p:cNvSpPr txBox="1"/>
          <p:nvPr/>
        </p:nvSpPr>
        <p:spPr>
          <a:xfrm>
            <a:off x="1126603" y="3660094"/>
            <a:ext cx="192520" cy="123410"/>
          </a:xfrm>
          <a:prstGeom prst="rect">
            <a:avLst/>
          </a:prstGeom>
          <a:noFill/>
        </p:spPr>
        <p:txBody>
          <a:bodyPr wrap="square" lIns="0" tIns="0" rIns="0" bIns="0" rtlCol="0">
            <a:spAutoFit/>
          </a:bodyPr>
          <a:lstStyle/>
          <a:p>
            <a:pPr algn="just"/>
            <a:r>
              <a:rPr lang="en-US" altLang="zh-CN" sz="800" dirty="0">
                <a:solidFill>
                  <a:srgbClr val="1B4C98"/>
                </a:solidFill>
                <a:latin typeface="微软雅黑" panose="020B0503020204020204" pitchFamily="34" charset="-122"/>
                <a:ea typeface="微软雅黑" panose="020B0503020204020204" pitchFamily="34" charset="-122"/>
              </a:rPr>
              <a:t>200</a:t>
            </a:r>
            <a:endParaRPr lang="zh-CN" altLang="en-US" sz="800" dirty="0">
              <a:solidFill>
                <a:srgbClr val="1B4C98"/>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126603" y="3331258"/>
            <a:ext cx="192520" cy="123410"/>
          </a:xfrm>
          <a:prstGeom prst="rect">
            <a:avLst/>
          </a:prstGeom>
          <a:noFill/>
        </p:spPr>
        <p:txBody>
          <a:bodyPr wrap="square" lIns="0" tIns="0" rIns="0" bIns="0" rtlCol="0">
            <a:spAutoFit/>
          </a:bodyPr>
          <a:lstStyle/>
          <a:p>
            <a:pPr algn="just"/>
            <a:r>
              <a:rPr lang="en-US" altLang="zh-CN" sz="800" dirty="0">
                <a:solidFill>
                  <a:srgbClr val="1B4C98"/>
                </a:solidFill>
                <a:latin typeface="微软雅黑" panose="020B0503020204020204" pitchFamily="34" charset="-122"/>
                <a:ea typeface="微软雅黑" panose="020B0503020204020204" pitchFamily="34" charset="-122"/>
              </a:rPr>
              <a:t>300</a:t>
            </a:r>
            <a:endParaRPr lang="zh-CN" altLang="en-US" sz="800" dirty="0">
              <a:solidFill>
                <a:srgbClr val="1B4C98"/>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126603" y="3002422"/>
            <a:ext cx="192520" cy="123410"/>
          </a:xfrm>
          <a:prstGeom prst="rect">
            <a:avLst/>
          </a:prstGeom>
          <a:noFill/>
        </p:spPr>
        <p:txBody>
          <a:bodyPr wrap="square" lIns="0" tIns="0" rIns="0" bIns="0" rtlCol="0">
            <a:spAutoFit/>
          </a:bodyPr>
          <a:lstStyle/>
          <a:p>
            <a:pPr algn="just"/>
            <a:r>
              <a:rPr lang="en-US" altLang="zh-CN" sz="800" dirty="0">
                <a:solidFill>
                  <a:srgbClr val="1B4C98"/>
                </a:solidFill>
                <a:latin typeface="微软雅黑" panose="020B0503020204020204" pitchFamily="34" charset="-122"/>
                <a:ea typeface="微软雅黑" panose="020B0503020204020204" pitchFamily="34" charset="-122"/>
              </a:rPr>
              <a:t>400</a:t>
            </a:r>
            <a:endParaRPr lang="zh-CN" altLang="en-US" sz="800" dirty="0">
              <a:solidFill>
                <a:srgbClr val="1B4C98"/>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126603" y="2673586"/>
            <a:ext cx="192520" cy="123410"/>
          </a:xfrm>
          <a:prstGeom prst="rect">
            <a:avLst/>
          </a:prstGeom>
          <a:noFill/>
        </p:spPr>
        <p:txBody>
          <a:bodyPr wrap="square" lIns="0" tIns="0" rIns="0" bIns="0" rtlCol="0">
            <a:spAutoFit/>
          </a:bodyPr>
          <a:lstStyle/>
          <a:p>
            <a:pPr algn="just"/>
            <a:r>
              <a:rPr lang="en-US" altLang="zh-CN" sz="800" dirty="0">
                <a:solidFill>
                  <a:srgbClr val="1B4C98"/>
                </a:solidFill>
                <a:latin typeface="微软雅黑" panose="020B0503020204020204" pitchFamily="34" charset="-122"/>
                <a:ea typeface="微软雅黑" panose="020B0503020204020204" pitchFamily="34" charset="-122"/>
              </a:rPr>
              <a:t>500</a:t>
            </a:r>
            <a:endParaRPr lang="zh-CN" altLang="en-US" sz="800" dirty="0">
              <a:solidFill>
                <a:srgbClr val="1B4C98"/>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1126603" y="2344751"/>
            <a:ext cx="192520" cy="123410"/>
          </a:xfrm>
          <a:prstGeom prst="rect">
            <a:avLst/>
          </a:prstGeom>
          <a:noFill/>
        </p:spPr>
        <p:txBody>
          <a:bodyPr wrap="square" lIns="0" tIns="0" rIns="0" bIns="0" rtlCol="0">
            <a:spAutoFit/>
          </a:bodyPr>
          <a:lstStyle/>
          <a:p>
            <a:pPr algn="just"/>
            <a:r>
              <a:rPr lang="en-US" altLang="zh-CN" sz="800" dirty="0">
                <a:solidFill>
                  <a:srgbClr val="1B4C98"/>
                </a:solidFill>
                <a:latin typeface="微软雅黑" panose="020B0503020204020204" pitchFamily="34" charset="-122"/>
                <a:ea typeface="微软雅黑" panose="020B0503020204020204" pitchFamily="34" charset="-122"/>
              </a:rPr>
              <a:t>600</a:t>
            </a:r>
            <a:endParaRPr lang="zh-CN" altLang="en-US" sz="800" dirty="0">
              <a:solidFill>
                <a:srgbClr val="1B4C98"/>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126603" y="2010352"/>
            <a:ext cx="192520" cy="123410"/>
          </a:xfrm>
          <a:prstGeom prst="rect">
            <a:avLst/>
          </a:prstGeom>
          <a:noFill/>
        </p:spPr>
        <p:txBody>
          <a:bodyPr wrap="square" lIns="0" tIns="0" rIns="0" bIns="0" rtlCol="0">
            <a:spAutoFit/>
          </a:bodyPr>
          <a:lstStyle/>
          <a:p>
            <a:pPr algn="just"/>
            <a:r>
              <a:rPr lang="en-US" altLang="zh-CN" sz="800" dirty="0">
                <a:solidFill>
                  <a:srgbClr val="1B4C98"/>
                </a:solidFill>
                <a:latin typeface="微软雅黑" panose="020B0503020204020204" pitchFamily="34" charset="-122"/>
                <a:ea typeface="微软雅黑" panose="020B0503020204020204" pitchFamily="34" charset="-122"/>
              </a:rPr>
              <a:t>700</a:t>
            </a:r>
            <a:endParaRPr lang="zh-CN" altLang="en-US" sz="800" dirty="0">
              <a:solidFill>
                <a:srgbClr val="1B4C98"/>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383296" y="1748784"/>
            <a:ext cx="3978744" cy="2630686"/>
            <a:chOff x="1126939" y="1350372"/>
            <a:chExt cx="4464496" cy="2952328"/>
          </a:xfrm>
        </p:grpSpPr>
        <p:cxnSp>
          <p:nvCxnSpPr>
            <p:cNvPr id="19" name="直接连接符 18"/>
            <p:cNvCxnSpPr/>
            <p:nvPr/>
          </p:nvCxnSpPr>
          <p:spPr>
            <a:xfrm>
              <a:off x="1126939" y="4302700"/>
              <a:ext cx="4464496" cy="0"/>
            </a:xfrm>
            <a:prstGeom prst="line">
              <a:avLst/>
            </a:prstGeom>
            <a:noFill/>
            <a:ln w="6350" cap="flat" cmpd="sng" algn="ctr">
              <a:solidFill>
                <a:sysClr val="window" lastClr="FFFFFF">
                  <a:lumMod val="65000"/>
                </a:sysClr>
              </a:solidFill>
              <a:prstDash val="solid"/>
            </a:ln>
            <a:effectLst/>
          </p:spPr>
        </p:cxnSp>
        <p:cxnSp>
          <p:nvCxnSpPr>
            <p:cNvPr id="20" name="直接连接符 19"/>
            <p:cNvCxnSpPr/>
            <p:nvPr/>
          </p:nvCxnSpPr>
          <p:spPr>
            <a:xfrm>
              <a:off x="1126939" y="3933659"/>
              <a:ext cx="4464496" cy="0"/>
            </a:xfrm>
            <a:prstGeom prst="line">
              <a:avLst/>
            </a:prstGeom>
            <a:noFill/>
            <a:ln w="6350" cap="flat" cmpd="sng" algn="ctr">
              <a:solidFill>
                <a:sysClr val="window" lastClr="FFFFFF">
                  <a:lumMod val="65000"/>
                </a:sysClr>
              </a:solidFill>
              <a:prstDash val="solid"/>
            </a:ln>
            <a:effectLst/>
          </p:spPr>
        </p:cxnSp>
        <p:cxnSp>
          <p:nvCxnSpPr>
            <p:cNvPr id="21" name="直接连接符 20"/>
            <p:cNvCxnSpPr/>
            <p:nvPr/>
          </p:nvCxnSpPr>
          <p:spPr>
            <a:xfrm>
              <a:off x="1126939" y="3564618"/>
              <a:ext cx="4464496" cy="0"/>
            </a:xfrm>
            <a:prstGeom prst="line">
              <a:avLst/>
            </a:prstGeom>
            <a:noFill/>
            <a:ln w="6350" cap="flat" cmpd="sng" algn="ctr">
              <a:solidFill>
                <a:sysClr val="window" lastClr="FFFFFF">
                  <a:lumMod val="65000"/>
                </a:sysClr>
              </a:solidFill>
              <a:prstDash val="solid"/>
            </a:ln>
            <a:effectLst/>
          </p:spPr>
        </p:cxnSp>
        <p:cxnSp>
          <p:nvCxnSpPr>
            <p:cNvPr id="22" name="直接连接符 21"/>
            <p:cNvCxnSpPr/>
            <p:nvPr/>
          </p:nvCxnSpPr>
          <p:spPr>
            <a:xfrm>
              <a:off x="1126939" y="3195577"/>
              <a:ext cx="4464496" cy="0"/>
            </a:xfrm>
            <a:prstGeom prst="line">
              <a:avLst/>
            </a:prstGeom>
            <a:noFill/>
            <a:ln w="6350" cap="flat" cmpd="sng" algn="ctr">
              <a:solidFill>
                <a:sysClr val="window" lastClr="FFFFFF">
                  <a:lumMod val="65000"/>
                </a:sysClr>
              </a:solidFill>
              <a:prstDash val="solid"/>
            </a:ln>
            <a:effectLst/>
          </p:spPr>
        </p:cxnSp>
        <p:cxnSp>
          <p:nvCxnSpPr>
            <p:cNvPr id="23" name="直接连接符 22"/>
            <p:cNvCxnSpPr/>
            <p:nvPr/>
          </p:nvCxnSpPr>
          <p:spPr>
            <a:xfrm>
              <a:off x="1126939" y="2826536"/>
              <a:ext cx="4464496" cy="0"/>
            </a:xfrm>
            <a:prstGeom prst="line">
              <a:avLst/>
            </a:prstGeom>
            <a:noFill/>
            <a:ln w="6350" cap="flat" cmpd="sng" algn="ctr">
              <a:solidFill>
                <a:sysClr val="window" lastClr="FFFFFF">
                  <a:lumMod val="65000"/>
                </a:sysClr>
              </a:solidFill>
              <a:prstDash val="solid"/>
            </a:ln>
            <a:effectLst/>
          </p:spPr>
        </p:cxnSp>
        <p:cxnSp>
          <p:nvCxnSpPr>
            <p:cNvPr id="25" name="直接连接符 24"/>
            <p:cNvCxnSpPr/>
            <p:nvPr/>
          </p:nvCxnSpPr>
          <p:spPr>
            <a:xfrm>
              <a:off x="1126939" y="2457495"/>
              <a:ext cx="4464496" cy="0"/>
            </a:xfrm>
            <a:prstGeom prst="line">
              <a:avLst/>
            </a:prstGeom>
            <a:noFill/>
            <a:ln w="6350" cap="flat" cmpd="sng" algn="ctr">
              <a:solidFill>
                <a:sysClr val="window" lastClr="FFFFFF">
                  <a:lumMod val="65000"/>
                </a:sysClr>
              </a:solidFill>
              <a:prstDash val="solid"/>
            </a:ln>
            <a:effectLst/>
          </p:spPr>
        </p:cxnSp>
        <p:cxnSp>
          <p:nvCxnSpPr>
            <p:cNvPr id="26" name="直接连接符 25"/>
            <p:cNvCxnSpPr/>
            <p:nvPr/>
          </p:nvCxnSpPr>
          <p:spPr>
            <a:xfrm>
              <a:off x="1126939" y="2088454"/>
              <a:ext cx="4464496" cy="0"/>
            </a:xfrm>
            <a:prstGeom prst="line">
              <a:avLst/>
            </a:prstGeom>
            <a:noFill/>
            <a:ln w="6350" cap="flat" cmpd="sng" algn="ctr">
              <a:solidFill>
                <a:sysClr val="window" lastClr="FFFFFF">
                  <a:lumMod val="65000"/>
                </a:sysClr>
              </a:solidFill>
              <a:prstDash val="solid"/>
            </a:ln>
            <a:effectLst/>
          </p:spPr>
        </p:cxnSp>
        <p:cxnSp>
          <p:nvCxnSpPr>
            <p:cNvPr id="27" name="直接连接符 26"/>
            <p:cNvCxnSpPr/>
            <p:nvPr/>
          </p:nvCxnSpPr>
          <p:spPr>
            <a:xfrm>
              <a:off x="1126939" y="1719413"/>
              <a:ext cx="4464496" cy="0"/>
            </a:xfrm>
            <a:prstGeom prst="line">
              <a:avLst/>
            </a:prstGeom>
            <a:noFill/>
            <a:ln w="6350" cap="flat" cmpd="sng" algn="ctr">
              <a:solidFill>
                <a:sysClr val="window" lastClr="FFFFFF">
                  <a:lumMod val="65000"/>
                </a:sysClr>
              </a:solidFill>
              <a:prstDash val="solid"/>
            </a:ln>
            <a:effectLst/>
          </p:spPr>
        </p:cxnSp>
        <p:cxnSp>
          <p:nvCxnSpPr>
            <p:cNvPr id="28" name="直接连接符 27"/>
            <p:cNvCxnSpPr/>
            <p:nvPr/>
          </p:nvCxnSpPr>
          <p:spPr>
            <a:xfrm>
              <a:off x="1126939" y="1350372"/>
              <a:ext cx="4464496" cy="0"/>
            </a:xfrm>
            <a:prstGeom prst="line">
              <a:avLst/>
            </a:prstGeom>
            <a:noFill/>
            <a:ln w="6350" cap="flat" cmpd="sng" algn="ctr">
              <a:solidFill>
                <a:sysClr val="window" lastClr="FFFFFF">
                  <a:lumMod val="65000"/>
                </a:sysClr>
              </a:solidFill>
              <a:prstDash val="solid"/>
            </a:ln>
            <a:effectLst/>
          </p:spPr>
        </p:cxnSp>
      </p:grpSp>
      <p:sp>
        <p:nvSpPr>
          <p:cNvPr id="29" name="TextBox 28"/>
          <p:cNvSpPr txBox="1"/>
          <p:nvPr/>
        </p:nvSpPr>
        <p:spPr>
          <a:xfrm>
            <a:off x="1126603" y="1687079"/>
            <a:ext cx="192520" cy="123410"/>
          </a:xfrm>
          <a:prstGeom prst="rect">
            <a:avLst/>
          </a:prstGeom>
          <a:noFill/>
        </p:spPr>
        <p:txBody>
          <a:bodyPr wrap="square" lIns="0" tIns="0" rIns="0" bIns="0" rtlCol="0">
            <a:spAutoFit/>
          </a:bodyPr>
          <a:lstStyle/>
          <a:p>
            <a:pPr algn="just"/>
            <a:r>
              <a:rPr lang="en-US" altLang="zh-CN" sz="800" dirty="0">
                <a:solidFill>
                  <a:srgbClr val="1B4C98"/>
                </a:solidFill>
                <a:latin typeface="微软雅黑" panose="020B0503020204020204" pitchFamily="34" charset="-122"/>
                <a:ea typeface="微软雅黑" panose="020B0503020204020204" pitchFamily="34" charset="-122"/>
              </a:rPr>
              <a:t>800</a:t>
            </a:r>
            <a:endParaRPr lang="zh-CN" altLang="en-US" sz="800" dirty="0">
              <a:solidFill>
                <a:srgbClr val="1B4C98"/>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1126603" y="4317765"/>
            <a:ext cx="192520" cy="123410"/>
          </a:xfrm>
          <a:prstGeom prst="rect">
            <a:avLst/>
          </a:prstGeom>
          <a:noFill/>
        </p:spPr>
        <p:txBody>
          <a:bodyPr wrap="square" lIns="0" tIns="0" rIns="0" bIns="0" rtlCol="0">
            <a:spAutoFit/>
          </a:bodyPr>
          <a:lstStyle/>
          <a:p>
            <a:pPr algn="just"/>
            <a:r>
              <a:rPr lang="en-US" altLang="zh-CN" sz="800" dirty="0">
                <a:solidFill>
                  <a:srgbClr val="1B4C98"/>
                </a:solidFill>
                <a:latin typeface="微软雅黑" panose="020B0503020204020204" pitchFamily="34" charset="-122"/>
                <a:ea typeface="微软雅黑" panose="020B0503020204020204" pitchFamily="34" charset="-122"/>
              </a:rPr>
              <a:t>0</a:t>
            </a:r>
            <a:endParaRPr lang="zh-CN" altLang="en-US" sz="800" dirty="0">
              <a:solidFill>
                <a:srgbClr val="1B4C98"/>
              </a:solidFill>
              <a:latin typeface="微软雅黑" panose="020B0503020204020204" pitchFamily="34" charset="-122"/>
              <a:ea typeface="微软雅黑" panose="020B0503020204020204" pitchFamily="34" charset="-122"/>
            </a:endParaRPr>
          </a:p>
        </p:txBody>
      </p:sp>
      <p:sp>
        <p:nvSpPr>
          <p:cNvPr id="31" name="矩形 30"/>
          <p:cNvSpPr/>
          <p:nvPr/>
        </p:nvSpPr>
        <p:spPr>
          <a:xfrm>
            <a:off x="1615750" y="2077620"/>
            <a:ext cx="577560" cy="2301852"/>
          </a:xfrm>
          <a:prstGeom prst="rect">
            <a:avLst/>
          </a:prstGeom>
          <a:solidFill>
            <a:sysClr val="window" lastClr="FFFFFF">
              <a:lumMod val="65000"/>
            </a:sysClr>
          </a:solidFill>
          <a:ln w="25400" cap="flat" cmpd="sng" algn="ctr">
            <a:noFill/>
            <a:prstDash val="solid"/>
          </a:ln>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sp>
        <p:nvSpPr>
          <p:cNvPr id="32" name="矩形 31"/>
          <p:cNvSpPr/>
          <p:nvPr/>
        </p:nvSpPr>
        <p:spPr>
          <a:xfrm>
            <a:off x="1615750" y="2238680"/>
            <a:ext cx="577560" cy="2140793"/>
          </a:xfrm>
          <a:prstGeom prst="rect">
            <a:avLst/>
          </a:prstGeom>
          <a:solidFill>
            <a:srgbClr val="0070C0"/>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sp>
        <p:nvSpPr>
          <p:cNvPr id="33" name="矩形 32"/>
          <p:cNvSpPr/>
          <p:nvPr/>
        </p:nvSpPr>
        <p:spPr>
          <a:xfrm>
            <a:off x="2596826" y="2735292"/>
            <a:ext cx="577560" cy="1644179"/>
          </a:xfrm>
          <a:prstGeom prst="rect">
            <a:avLst/>
          </a:prstGeom>
          <a:solidFill>
            <a:sysClr val="window" lastClr="FFFFFF">
              <a:lumMod val="65000"/>
            </a:sysClr>
          </a:solidFill>
          <a:ln w="25400" cap="flat" cmpd="sng" algn="ctr">
            <a:noFill/>
            <a:prstDash val="solid"/>
          </a:ln>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sp>
        <p:nvSpPr>
          <p:cNvPr id="34" name="矩形 33"/>
          <p:cNvSpPr/>
          <p:nvPr/>
        </p:nvSpPr>
        <p:spPr>
          <a:xfrm>
            <a:off x="2596826" y="3002423"/>
            <a:ext cx="577560" cy="1377050"/>
          </a:xfrm>
          <a:prstGeom prst="rect">
            <a:avLst/>
          </a:prstGeom>
          <a:solidFill>
            <a:srgbClr val="1B4C98"/>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sp>
        <p:nvSpPr>
          <p:cNvPr id="35" name="矩形 34"/>
          <p:cNvSpPr/>
          <p:nvPr/>
        </p:nvSpPr>
        <p:spPr>
          <a:xfrm>
            <a:off x="3586690" y="3228545"/>
            <a:ext cx="577560" cy="1150926"/>
          </a:xfrm>
          <a:prstGeom prst="rect">
            <a:avLst/>
          </a:prstGeom>
          <a:solidFill>
            <a:sysClr val="window" lastClr="FFFFFF">
              <a:lumMod val="65000"/>
            </a:sysClr>
          </a:solidFill>
          <a:ln w="25400" cap="flat" cmpd="sng" algn="ctr">
            <a:noFill/>
            <a:prstDash val="solid"/>
          </a:ln>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sp>
        <p:nvSpPr>
          <p:cNvPr id="36" name="矩形 35"/>
          <p:cNvSpPr/>
          <p:nvPr/>
        </p:nvSpPr>
        <p:spPr>
          <a:xfrm>
            <a:off x="3586690" y="3660094"/>
            <a:ext cx="577560" cy="719378"/>
          </a:xfrm>
          <a:prstGeom prst="rect">
            <a:avLst/>
          </a:prstGeom>
          <a:solidFill>
            <a:srgbClr val="0070C0"/>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sp>
        <p:nvSpPr>
          <p:cNvPr id="37" name="矩形 36"/>
          <p:cNvSpPr/>
          <p:nvPr/>
        </p:nvSpPr>
        <p:spPr>
          <a:xfrm>
            <a:off x="4581869" y="3392964"/>
            <a:ext cx="577560" cy="986508"/>
          </a:xfrm>
          <a:prstGeom prst="rect">
            <a:avLst/>
          </a:prstGeom>
          <a:solidFill>
            <a:sysClr val="window" lastClr="FFFFFF">
              <a:lumMod val="65000"/>
            </a:sysClr>
          </a:solidFill>
          <a:ln w="25400" cap="flat" cmpd="sng" algn="ctr">
            <a:noFill/>
            <a:prstDash val="solid"/>
          </a:ln>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sp>
        <p:nvSpPr>
          <p:cNvPr id="38" name="矩形 37"/>
          <p:cNvSpPr/>
          <p:nvPr/>
        </p:nvSpPr>
        <p:spPr>
          <a:xfrm>
            <a:off x="4581869" y="3607056"/>
            <a:ext cx="577560" cy="772415"/>
          </a:xfrm>
          <a:prstGeom prst="rect">
            <a:avLst/>
          </a:prstGeom>
          <a:solidFill>
            <a:srgbClr val="1B4C98"/>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endParaRPr>
          </a:p>
        </p:txBody>
      </p:sp>
      <p:sp>
        <p:nvSpPr>
          <p:cNvPr id="39" name="TextBox 38"/>
          <p:cNvSpPr txBox="1"/>
          <p:nvPr/>
        </p:nvSpPr>
        <p:spPr>
          <a:xfrm>
            <a:off x="6320565" y="1995686"/>
            <a:ext cx="2181892" cy="925365"/>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7F7F7F"/>
                </a:solidFill>
                <a:effectLst/>
                <a:uLnTx/>
                <a:uFillTx/>
                <a:latin typeface="微软雅黑" panose="020B0503020204020204" pitchFamily="34" charset="-122"/>
                <a:ea typeface="微软雅黑" panose="020B0503020204020204" pitchFamily="34" charset="-122"/>
              </a:rPr>
              <a:t>       点击输入简要文字解说，解说文字尽量概括精炼，不用多余的文字修饰，简洁精准的 解说所提炼的核心概念。 点击输入简要文字解说，解说文字尽量概括精炼，不用多余的文字修饰。</a:t>
            </a:r>
          </a:p>
        </p:txBody>
      </p:sp>
      <p:sp>
        <p:nvSpPr>
          <p:cNvPr id="40" name="TextBox 39"/>
          <p:cNvSpPr txBox="1"/>
          <p:nvPr/>
        </p:nvSpPr>
        <p:spPr>
          <a:xfrm>
            <a:off x="6320565" y="1635646"/>
            <a:ext cx="1835280" cy="277609"/>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1B4C98"/>
                </a:solidFill>
                <a:effectLst/>
                <a:uLnTx/>
                <a:uFillTx/>
                <a:latin typeface="微软雅黑" panose="020B0503020204020204" pitchFamily="34" charset="-122"/>
                <a:ea typeface="微软雅黑" panose="020B0503020204020204" pitchFamily="34" charset="-122"/>
              </a:rPr>
              <a:t>点击输入标题文本</a:t>
            </a:r>
          </a:p>
        </p:txBody>
      </p:sp>
      <p:sp>
        <p:nvSpPr>
          <p:cNvPr id="41" name="TextBox 40"/>
          <p:cNvSpPr txBox="1"/>
          <p:nvPr/>
        </p:nvSpPr>
        <p:spPr>
          <a:xfrm>
            <a:off x="6300192" y="3575164"/>
            <a:ext cx="2027800" cy="415498"/>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700" b="1" i="0" u="none" strike="noStrike" kern="0" cap="none" spc="0" normalizeH="0" baseline="0" noProof="0" dirty="0">
                <a:ln>
                  <a:noFill/>
                </a:ln>
                <a:solidFill>
                  <a:srgbClr val="1B4C98"/>
                </a:solidFill>
                <a:effectLst/>
                <a:uLnTx/>
                <a:uFillTx/>
                <a:latin typeface="微软雅黑" panose="020B0503020204020204" pitchFamily="34" charset="-122"/>
                <a:ea typeface="微软雅黑" panose="020B0503020204020204" pitchFamily="34" charset="-122"/>
              </a:rPr>
              <a:t>18,500,000</a:t>
            </a:r>
            <a:endParaRPr kumimoji="0" lang="zh-CN" altLang="en-US" sz="2700" b="1" i="0" u="none" strike="noStrike" kern="0" cap="none" spc="0" normalizeH="0" baseline="0" noProof="0" dirty="0">
              <a:ln>
                <a:noFill/>
              </a:ln>
              <a:solidFill>
                <a:srgbClr val="1B4C98"/>
              </a:solidFill>
              <a:effectLst/>
              <a:uLnTx/>
              <a:uFillTx/>
              <a:latin typeface="微软雅黑" panose="020B0503020204020204" pitchFamily="34" charset="-122"/>
              <a:ea typeface="微软雅黑" panose="020B0503020204020204" pitchFamily="34" charset="-122"/>
            </a:endParaRPr>
          </a:p>
        </p:txBody>
      </p:sp>
      <p:sp>
        <p:nvSpPr>
          <p:cNvPr id="42" name="TextBox 41"/>
          <p:cNvSpPr txBox="1"/>
          <p:nvPr/>
        </p:nvSpPr>
        <p:spPr>
          <a:xfrm>
            <a:off x="6320565" y="3363838"/>
            <a:ext cx="1283466" cy="200055"/>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1" i="0" u="none" strike="noStrike" kern="0" cap="none" spc="0" normalizeH="0" baseline="0" noProof="0" dirty="0">
                <a:ln>
                  <a:noFill/>
                </a:ln>
                <a:solidFill>
                  <a:srgbClr val="1B4C98"/>
                </a:solidFill>
                <a:effectLst/>
                <a:uLnTx/>
                <a:uFillTx/>
                <a:latin typeface="微软雅黑" panose="020B0503020204020204" pitchFamily="34" charset="-122"/>
                <a:ea typeface="微软雅黑" panose="020B0503020204020204" pitchFamily="34" charset="-122"/>
              </a:rPr>
              <a:t>全年总额：</a:t>
            </a:r>
          </a:p>
        </p:txBody>
      </p:sp>
      <p:sp>
        <p:nvSpPr>
          <p:cNvPr id="43" name="TextBox 42"/>
          <p:cNvSpPr txBox="1"/>
          <p:nvPr/>
        </p:nvSpPr>
        <p:spPr>
          <a:xfrm>
            <a:off x="6330280" y="4153139"/>
            <a:ext cx="565845" cy="200055"/>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rgbClr val="7F7F7F"/>
                </a:solidFill>
                <a:effectLst/>
                <a:uLnTx/>
                <a:uFillTx/>
                <a:latin typeface="微软雅黑" panose="020B0503020204020204" pitchFamily="34" charset="-122"/>
                <a:ea typeface="微软雅黑" panose="020B0503020204020204" pitchFamily="34" charset="-122"/>
              </a:rPr>
              <a:t>毛利润</a:t>
            </a:r>
          </a:p>
        </p:txBody>
      </p:sp>
      <p:sp>
        <p:nvSpPr>
          <p:cNvPr id="44" name="TextBox 43"/>
          <p:cNvSpPr txBox="1"/>
          <p:nvPr/>
        </p:nvSpPr>
        <p:spPr>
          <a:xfrm>
            <a:off x="6330280" y="4459927"/>
            <a:ext cx="565845" cy="200055"/>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rgbClr val="7F7F7F"/>
                </a:solidFill>
                <a:effectLst/>
                <a:uLnTx/>
                <a:uFillTx/>
                <a:latin typeface="微软雅黑" panose="020B0503020204020204" pitchFamily="34" charset="-122"/>
                <a:ea typeface="微软雅黑" panose="020B0503020204020204" pitchFamily="34" charset="-122"/>
              </a:rPr>
              <a:t>纯利润</a:t>
            </a:r>
          </a:p>
        </p:txBody>
      </p:sp>
      <p:sp>
        <p:nvSpPr>
          <p:cNvPr id="45" name="TextBox 9"/>
          <p:cNvSpPr txBox="1">
            <a:spLocks noChangeArrowheads="1"/>
          </p:cNvSpPr>
          <p:nvPr/>
        </p:nvSpPr>
        <p:spPr bwMode="auto">
          <a:xfrm>
            <a:off x="3638455" y="2979975"/>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300" b="1" i="0" u="none" strike="noStrike" kern="0" cap="none" spc="0" normalizeH="0" baseline="0" noProof="0" dirty="0">
                <a:ln>
                  <a:noFill/>
                </a:ln>
                <a:solidFill>
                  <a:srgbClr val="1B4C98"/>
                </a:solidFill>
                <a:effectLst/>
                <a:uLnTx/>
                <a:uFillTx/>
                <a:latin typeface="微软雅黑" panose="020B0503020204020204" pitchFamily="34" charset="-122"/>
                <a:ea typeface="微软雅黑" panose="020B0503020204020204" pitchFamily="34" charset="-122"/>
              </a:rPr>
              <a:t>350</a:t>
            </a:r>
            <a:r>
              <a:rPr kumimoji="0" lang="zh-CN" altLang="en-US" sz="1300" b="1" i="0" u="none" strike="noStrike" kern="0" cap="none" spc="0" normalizeH="0" baseline="0" noProof="0" dirty="0">
                <a:ln>
                  <a:noFill/>
                </a:ln>
                <a:solidFill>
                  <a:srgbClr val="1B4C98"/>
                </a:solidFill>
                <a:effectLst/>
                <a:uLnTx/>
                <a:uFillTx/>
                <a:latin typeface="微软雅黑" panose="020B0503020204020204" pitchFamily="34" charset="-122"/>
                <a:ea typeface="微软雅黑" panose="020B0503020204020204" pitchFamily="34" charset="-122"/>
              </a:rPr>
              <a:t>万</a:t>
            </a:r>
          </a:p>
        </p:txBody>
      </p:sp>
      <p:sp>
        <p:nvSpPr>
          <p:cNvPr id="46" name="TextBox 9"/>
          <p:cNvSpPr txBox="1">
            <a:spLocks noChangeArrowheads="1"/>
          </p:cNvSpPr>
          <p:nvPr/>
        </p:nvSpPr>
        <p:spPr bwMode="auto">
          <a:xfrm>
            <a:off x="2641316" y="2503089"/>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300" b="1" i="0" u="none" strike="noStrike" kern="0" cap="none" spc="0" normalizeH="0" baseline="0" noProof="0" dirty="0">
                <a:ln>
                  <a:noFill/>
                </a:ln>
                <a:solidFill>
                  <a:srgbClr val="1B4C98"/>
                </a:solidFill>
                <a:effectLst/>
                <a:uLnTx/>
                <a:uFillTx/>
                <a:latin typeface="微软雅黑" panose="020B0503020204020204" pitchFamily="34" charset="-122"/>
                <a:ea typeface="微软雅黑" panose="020B0503020204020204" pitchFamily="34" charset="-122"/>
              </a:rPr>
              <a:t>500</a:t>
            </a:r>
            <a:r>
              <a:rPr kumimoji="0" lang="zh-CN" altLang="en-US" sz="1300" b="1" i="0" u="none" strike="noStrike" kern="0" cap="none" spc="0" normalizeH="0" baseline="0" noProof="0" dirty="0">
                <a:ln>
                  <a:noFill/>
                </a:ln>
                <a:solidFill>
                  <a:srgbClr val="1B4C98"/>
                </a:solidFill>
                <a:effectLst/>
                <a:uLnTx/>
                <a:uFillTx/>
                <a:latin typeface="微软雅黑" panose="020B0503020204020204" pitchFamily="34" charset="-122"/>
                <a:ea typeface="微软雅黑" panose="020B0503020204020204" pitchFamily="34" charset="-122"/>
              </a:rPr>
              <a:t>万</a:t>
            </a:r>
          </a:p>
        </p:txBody>
      </p:sp>
      <p:sp>
        <p:nvSpPr>
          <p:cNvPr id="47" name="TextBox 9"/>
          <p:cNvSpPr txBox="1">
            <a:spLocks noChangeArrowheads="1"/>
          </p:cNvSpPr>
          <p:nvPr/>
        </p:nvSpPr>
        <p:spPr bwMode="auto">
          <a:xfrm>
            <a:off x="4623531" y="3166544"/>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300" b="1" i="0" u="none" strike="noStrike" kern="0" cap="none" spc="0" normalizeH="0" baseline="0" noProof="0" dirty="0">
                <a:ln>
                  <a:noFill/>
                </a:ln>
                <a:solidFill>
                  <a:srgbClr val="1B4C98"/>
                </a:solidFill>
                <a:effectLst/>
                <a:uLnTx/>
                <a:uFillTx/>
                <a:latin typeface="微软雅黑" panose="020B0503020204020204" pitchFamily="34" charset="-122"/>
                <a:ea typeface="微软雅黑" panose="020B0503020204020204" pitchFamily="34" charset="-122"/>
              </a:rPr>
              <a:t>300</a:t>
            </a:r>
            <a:r>
              <a:rPr kumimoji="0" lang="zh-CN" altLang="en-US" sz="1300" b="1" i="0" u="none" strike="noStrike" kern="0" cap="none" spc="0" normalizeH="0" baseline="0" noProof="0" dirty="0">
                <a:ln>
                  <a:noFill/>
                </a:ln>
                <a:solidFill>
                  <a:srgbClr val="1B4C98"/>
                </a:solidFill>
                <a:effectLst/>
                <a:uLnTx/>
                <a:uFillTx/>
                <a:latin typeface="微软雅黑" panose="020B0503020204020204" pitchFamily="34" charset="-122"/>
                <a:ea typeface="微软雅黑" panose="020B0503020204020204" pitchFamily="34" charset="-122"/>
              </a:rPr>
              <a:t>万</a:t>
            </a:r>
          </a:p>
        </p:txBody>
      </p:sp>
      <p:sp>
        <p:nvSpPr>
          <p:cNvPr id="48" name="TextBox 47"/>
          <p:cNvSpPr txBox="1"/>
          <p:nvPr/>
        </p:nvSpPr>
        <p:spPr>
          <a:xfrm>
            <a:off x="971600" y="4464201"/>
            <a:ext cx="471018" cy="205684"/>
          </a:xfrm>
          <a:prstGeom prst="rect">
            <a:avLst/>
          </a:prstGeom>
          <a:noFill/>
        </p:spPr>
        <p:txBody>
          <a:bodyPr wrap="square" lIns="81477" tIns="40738" rIns="81477" bIns="40738" rtlCol="0">
            <a:spAutoFit/>
          </a:bodyPr>
          <a:lstStyle/>
          <a:p>
            <a:pPr algn="ctr"/>
            <a:r>
              <a:rPr lang="zh-CN" altLang="en-US" sz="800" dirty="0">
                <a:solidFill>
                  <a:srgbClr val="1B4C98"/>
                </a:solidFill>
                <a:latin typeface="微软雅黑" panose="020B0503020204020204" pitchFamily="34" charset="-122"/>
                <a:ea typeface="微软雅黑" panose="020B0503020204020204" pitchFamily="34" charset="-122"/>
              </a:rPr>
              <a:t>（万元）</a:t>
            </a:r>
          </a:p>
        </p:txBody>
      </p:sp>
      <p:sp>
        <p:nvSpPr>
          <p:cNvPr id="49" name="TextBox 9"/>
          <p:cNvSpPr txBox="1">
            <a:spLocks noChangeArrowheads="1"/>
          </p:cNvSpPr>
          <p:nvPr/>
        </p:nvSpPr>
        <p:spPr bwMode="auto">
          <a:xfrm>
            <a:off x="1708965" y="2323795"/>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650</a:t>
            </a: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万</a:t>
            </a:r>
          </a:p>
        </p:txBody>
      </p:sp>
      <p:sp>
        <p:nvSpPr>
          <p:cNvPr id="50" name="TextBox 9"/>
          <p:cNvSpPr txBox="1">
            <a:spLocks noChangeArrowheads="1"/>
          </p:cNvSpPr>
          <p:nvPr/>
        </p:nvSpPr>
        <p:spPr bwMode="auto">
          <a:xfrm>
            <a:off x="2690039" y="3072822"/>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420</a:t>
            </a: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万</a:t>
            </a:r>
          </a:p>
        </p:txBody>
      </p:sp>
      <p:sp>
        <p:nvSpPr>
          <p:cNvPr id="51" name="TextBox 9"/>
          <p:cNvSpPr txBox="1">
            <a:spLocks noChangeArrowheads="1"/>
          </p:cNvSpPr>
          <p:nvPr/>
        </p:nvSpPr>
        <p:spPr bwMode="auto">
          <a:xfrm>
            <a:off x="3679903" y="3721799"/>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220</a:t>
            </a: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万</a:t>
            </a:r>
          </a:p>
        </p:txBody>
      </p:sp>
      <p:sp>
        <p:nvSpPr>
          <p:cNvPr id="52" name="TextBox 9"/>
          <p:cNvSpPr txBox="1">
            <a:spLocks noChangeArrowheads="1"/>
          </p:cNvSpPr>
          <p:nvPr/>
        </p:nvSpPr>
        <p:spPr bwMode="auto">
          <a:xfrm>
            <a:off x="4654317" y="370123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240</a:t>
            </a:r>
            <a:r>
              <a:rPr kumimoji="0" lang="zh-CN" altLang="en-US" sz="1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万</a:t>
            </a:r>
          </a:p>
        </p:txBody>
      </p:sp>
      <p:sp>
        <p:nvSpPr>
          <p:cNvPr id="53" name="矩形 52"/>
          <p:cNvSpPr/>
          <p:nvPr/>
        </p:nvSpPr>
        <p:spPr>
          <a:xfrm>
            <a:off x="6896125" y="4176302"/>
            <a:ext cx="916235" cy="141463"/>
          </a:xfrm>
          <a:prstGeom prst="rect">
            <a:avLst/>
          </a:prstGeom>
          <a:solidFill>
            <a:sysClr val="window" lastClr="FFFFFF">
              <a:lumMod val="65000"/>
            </a:sysClr>
          </a:solidFill>
          <a:ln w="25400" cap="flat" cmpd="sng" algn="ctr">
            <a:noFill/>
            <a:prstDash val="solid"/>
          </a:ln>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F7F7F"/>
              </a:solidFill>
              <a:effectLst/>
              <a:uLnTx/>
              <a:uFillTx/>
              <a:latin typeface="Calibri" panose="020F0502020204030204"/>
              <a:ea typeface="微软雅黑" panose="020B0503020204020204" pitchFamily="34" charset="-122"/>
            </a:endParaRPr>
          </a:p>
        </p:txBody>
      </p:sp>
      <p:sp>
        <p:nvSpPr>
          <p:cNvPr id="54" name="矩形 53"/>
          <p:cNvSpPr/>
          <p:nvPr/>
        </p:nvSpPr>
        <p:spPr>
          <a:xfrm>
            <a:off x="6896125" y="4473770"/>
            <a:ext cx="916235" cy="141463"/>
          </a:xfrm>
          <a:prstGeom prst="rect">
            <a:avLst/>
          </a:prstGeom>
          <a:solidFill>
            <a:srgbClr val="0070C0"/>
          </a:solidFill>
          <a:ln w="25400" cap="flat" cmpd="sng" algn="ctr">
            <a:noFill/>
            <a:prstDash val="solid"/>
          </a:ln>
          <a:effectLst/>
        </p:spPr>
        <p:txBody>
          <a:bodyPr lIns="81477" tIns="40738" rIns="81477" bIns="4073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F7F7F"/>
              </a:solidFill>
              <a:effectLst/>
              <a:uLnTx/>
              <a:uFillTx/>
              <a:latin typeface="Calibri" panose="020F0502020204030204"/>
              <a:ea typeface="微软雅黑" panose="020B0503020204020204" pitchFamily="34" charset="-122"/>
            </a:endParaRPr>
          </a:p>
        </p:txBody>
      </p:sp>
      <p:sp>
        <p:nvSpPr>
          <p:cNvPr id="55" name="TextBox 9"/>
          <p:cNvSpPr txBox="1">
            <a:spLocks noChangeArrowheads="1"/>
          </p:cNvSpPr>
          <p:nvPr/>
        </p:nvSpPr>
        <p:spPr bwMode="auto">
          <a:xfrm>
            <a:off x="1671508" y="1861458"/>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300" b="1" i="0" u="none" strike="noStrike" kern="0" cap="none" spc="0" normalizeH="0" baseline="0" noProof="0" dirty="0">
                <a:ln>
                  <a:noFill/>
                </a:ln>
                <a:solidFill>
                  <a:srgbClr val="1B4C98"/>
                </a:solidFill>
                <a:effectLst/>
                <a:uLnTx/>
                <a:uFillTx/>
                <a:latin typeface="微软雅黑" panose="020B0503020204020204" pitchFamily="34" charset="-122"/>
                <a:ea typeface="微软雅黑" panose="020B0503020204020204" pitchFamily="34" charset="-122"/>
              </a:rPr>
              <a:t>700</a:t>
            </a:r>
            <a:r>
              <a:rPr kumimoji="0" lang="zh-CN" altLang="en-US" sz="1300" b="1" i="0" u="none" strike="noStrike" kern="0" cap="none" spc="0" normalizeH="0" baseline="0" noProof="0" dirty="0">
                <a:ln>
                  <a:noFill/>
                </a:ln>
                <a:solidFill>
                  <a:srgbClr val="1B4C98"/>
                </a:solidFill>
                <a:effectLst/>
                <a:uLnTx/>
                <a:uFillTx/>
                <a:latin typeface="微软雅黑" panose="020B0503020204020204" pitchFamily="34" charset="-122"/>
                <a:ea typeface="微软雅黑" panose="020B0503020204020204" pitchFamily="34" charset="-122"/>
              </a:rPr>
              <a:t>万</a:t>
            </a:r>
          </a:p>
        </p:txBody>
      </p:sp>
      <p:sp>
        <p:nvSpPr>
          <p:cNvPr id="56" name="TextBox 55"/>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5668435" y="636161"/>
            <a:ext cx="343725" cy="343724"/>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9" name="椭圆 5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0" name="组合 59"/>
          <p:cNvGrpSpPr/>
          <p:nvPr/>
        </p:nvGrpSpPr>
        <p:grpSpPr>
          <a:xfrm>
            <a:off x="5006028" y="718828"/>
            <a:ext cx="218415" cy="218414"/>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2" name="椭圆 61"/>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3" name="组合 62"/>
          <p:cNvGrpSpPr/>
          <p:nvPr/>
        </p:nvGrpSpPr>
        <p:grpSpPr>
          <a:xfrm>
            <a:off x="5345004" y="708864"/>
            <a:ext cx="221831" cy="221831"/>
            <a:chOff x="5252030" y="2008764"/>
            <a:chExt cx="809336" cy="809336"/>
          </a:xfrm>
          <a:solidFill>
            <a:srgbClr val="0070C0"/>
          </a:solidFill>
        </p:grpSpPr>
        <p:sp>
          <p:nvSpPr>
            <p:cNvPr id="64" name="椭圆 6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5" name="椭圆 64"/>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矩形 65"/>
          <p:cNvSpPr/>
          <p:nvPr/>
        </p:nvSpPr>
        <p:spPr>
          <a:xfrm>
            <a:off x="683567" y="535648"/>
            <a:ext cx="4432327" cy="584775"/>
          </a:xfrm>
          <a:prstGeom prst="rect">
            <a:avLst/>
          </a:prstGeom>
        </p:spPr>
        <p:txBody>
          <a:bodyPr wrap="square">
            <a:spAutoFit/>
          </a:bodyPr>
          <a:lstStyle/>
          <a:p>
            <a:r>
              <a:rPr lang="en-US" altLang="zh-CN" sz="3200" b="1" dirty="0">
                <a:solidFill>
                  <a:srgbClr val="1B4C98"/>
                </a:solidFill>
                <a:latin typeface="N.O.- Movement" pitchFamily="2" charset="0"/>
              </a:rPr>
              <a:t>SALESPERFORMANCE</a:t>
            </a:r>
            <a:endParaRPr lang="zh-CN" altLang="en-US" sz="3200" b="1" dirty="0">
              <a:solidFill>
                <a:srgbClr val="1B4C98"/>
              </a:solidFill>
              <a:latin typeface="N.O.- Movement" pitchFamily="2" charset="0"/>
            </a:endParaRPr>
          </a:p>
        </p:txBody>
      </p:sp>
      <p:sp>
        <p:nvSpPr>
          <p:cNvPr id="67" name="文本框 2"/>
          <p:cNvSpPr txBox="1">
            <a:spLocks noChangeArrowheads="1"/>
          </p:cNvSpPr>
          <p:nvPr/>
        </p:nvSpPr>
        <p:spPr bwMode="auto">
          <a:xfrm>
            <a:off x="728174" y="990913"/>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季度销售业绩</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6"/>
                                        </p:tgtEl>
                                        <p:attrNameLst>
                                          <p:attrName>ppt_y</p:attrName>
                                        </p:attrNameLst>
                                      </p:cBhvr>
                                      <p:tavLst>
                                        <p:tav tm="0">
                                          <p:val>
                                            <p:strVal val="#ppt_y"/>
                                          </p:val>
                                        </p:tav>
                                        <p:tav tm="100000">
                                          <p:val>
                                            <p:strVal val="#ppt_y"/>
                                          </p:val>
                                        </p:tav>
                                      </p:tavLst>
                                    </p:anim>
                                    <p:anim calcmode="lin" valueType="num">
                                      <p:cBhvr>
                                        <p:cTn id="9"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6"/>
                                        </p:tgtEl>
                                      </p:cBhvr>
                                    </p:animEffect>
                                  </p:childTnLst>
                                </p:cTn>
                              </p:par>
                            </p:childTnLst>
                          </p:cTn>
                        </p:par>
                        <p:par>
                          <p:cTn id="12" fill="hold">
                            <p:stCondLst>
                              <p:cond delay="1250"/>
                            </p:stCondLst>
                            <p:childTnLst>
                              <p:par>
                                <p:cTn id="13" presetID="16" presetClass="entr" presetSubtype="21"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barn(inVertical)">
                                      <p:cBhvr>
                                        <p:cTn id="15" dur="500"/>
                                        <p:tgtEl>
                                          <p:spTgt spid="67"/>
                                        </p:tgtEl>
                                      </p:cBhvr>
                                    </p:animEffect>
                                  </p:childTnLst>
                                </p:cTn>
                              </p:par>
                              <p:par>
                                <p:cTn id="16" presetID="53" presetClass="entr" presetSubtype="16" fill="hold" nodeType="with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p:cTn id="18" dur="500" fill="hold"/>
                                        <p:tgtEl>
                                          <p:spTgt spid="63"/>
                                        </p:tgtEl>
                                        <p:attrNameLst>
                                          <p:attrName>ppt_w</p:attrName>
                                        </p:attrNameLst>
                                      </p:cBhvr>
                                      <p:tavLst>
                                        <p:tav tm="0">
                                          <p:val>
                                            <p:fltVal val="0"/>
                                          </p:val>
                                        </p:tav>
                                        <p:tav tm="100000">
                                          <p:val>
                                            <p:strVal val="#ppt_w"/>
                                          </p:val>
                                        </p:tav>
                                      </p:tavLst>
                                    </p:anim>
                                    <p:anim calcmode="lin" valueType="num">
                                      <p:cBhvr>
                                        <p:cTn id="19" dur="500" fill="hold"/>
                                        <p:tgtEl>
                                          <p:spTgt spid="63"/>
                                        </p:tgtEl>
                                        <p:attrNameLst>
                                          <p:attrName>ppt_h</p:attrName>
                                        </p:attrNameLst>
                                      </p:cBhvr>
                                      <p:tavLst>
                                        <p:tav tm="0">
                                          <p:val>
                                            <p:fltVal val="0"/>
                                          </p:val>
                                        </p:tav>
                                        <p:tav tm="100000">
                                          <p:val>
                                            <p:strVal val="#ppt_h"/>
                                          </p:val>
                                        </p:tav>
                                      </p:tavLst>
                                    </p:anim>
                                    <p:animEffect transition="in" filter="fade">
                                      <p:cBhvr>
                                        <p:cTn id="20" dur="500"/>
                                        <p:tgtEl>
                                          <p:spTgt spid="63"/>
                                        </p:tgtEl>
                                      </p:cBhvr>
                                    </p:animEffect>
                                  </p:childTnLst>
                                </p:cTn>
                              </p:par>
                              <p:par>
                                <p:cTn id="21" presetID="23" presetClass="entr" presetSubtype="528"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600" fill="hold"/>
                                        <p:tgtEl>
                                          <p:spTgt spid="57"/>
                                        </p:tgtEl>
                                        <p:attrNameLst>
                                          <p:attrName>ppt_w</p:attrName>
                                        </p:attrNameLst>
                                      </p:cBhvr>
                                      <p:tavLst>
                                        <p:tav tm="0">
                                          <p:val>
                                            <p:fltVal val="0"/>
                                          </p:val>
                                        </p:tav>
                                        <p:tav tm="100000">
                                          <p:val>
                                            <p:strVal val="#ppt_w"/>
                                          </p:val>
                                        </p:tav>
                                      </p:tavLst>
                                    </p:anim>
                                    <p:anim calcmode="lin" valueType="num">
                                      <p:cBhvr>
                                        <p:cTn id="24" dur="600" fill="hold"/>
                                        <p:tgtEl>
                                          <p:spTgt spid="57"/>
                                        </p:tgtEl>
                                        <p:attrNameLst>
                                          <p:attrName>ppt_h</p:attrName>
                                        </p:attrNameLst>
                                      </p:cBhvr>
                                      <p:tavLst>
                                        <p:tav tm="0">
                                          <p:val>
                                            <p:fltVal val="0"/>
                                          </p:val>
                                        </p:tav>
                                        <p:tav tm="100000">
                                          <p:val>
                                            <p:strVal val="#ppt_h"/>
                                          </p:val>
                                        </p:tav>
                                      </p:tavLst>
                                    </p:anim>
                                    <p:anim calcmode="lin" valueType="num">
                                      <p:cBhvr>
                                        <p:cTn id="25" dur="600" fill="hold"/>
                                        <p:tgtEl>
                                          <p:spTgt spid="57"/>
                                        </p:tgtEl>
                                        <p:attrNameLst>
                                          <p:attrName>ppt_x</p:attrName>
                                        </p:attrNameLst>
                                      </p:cBhvr>
                                      <p:tavLst>
                                        <p:tav tm="0">
                                          <p:val>
                                            <p:fltVal val="0.5"/>
                                          </p:val>
                                        </p:tav>
                                        <p:tav tm="100000">
                                          <p:val>
                                            <p:strVal val="#ppt_x"/>
                                          </p:val>
                                        </p:tav>
                                      </p:tavLst>
                                    </p:anim>
                                    <p:anim calcmode="lin" valueType="num">
                                      <p:cBhvr>
                                        <p:cTn id="26" dur="600" fill="hold"/>
                                        <p:tgtEl>
                                          <p:spTgt spid="57"/>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p:cTn id="29" dur="700" fill="hold"/>
                                        <p:tgtEl>
                                          <p:spTgt spid="60"/>
                                        </p:tgtEl>
                                        <p:attrNameLst>
                                          <p:attrName>ppt_w</p:attrName>
                                        </p:attrNameLst>
                                      </p:cBhvr>
                                      <p:tavLst>
                                        <p:tav tm="0">
                                          <p:val>
                                            <p:fltVal val="0"/>
                                          </p:val>
                                        </p:tav>
                                        <p:tav tm="100000">
                                          <p:val>
                                            <p:strVal val="#ppt_w"/>
                                          </p:val>
                                        </p:tav>
                                      </p:tavLst>
                                    </p:anim>
                                    <p:anim calcmode="lin" valueType="num">
                                      <p:cBhvr>
                                        <p:cTn id="30" dur="700" fill="hold"/>
                                        <p:tgtEl>
                                          <p:spTgt spid="60"/>
                                        </p:tgtEl>
                                        <p:attrNameLst>
                                          <p:attrName>ppt_h</p:attrName>
                                        </p:attrNameLst>
                                      </p:cBhvr>
                                      <p:tavLst>
                                        <p:tav tm="0">
                                          <p:val>
                                            <p:fltVal val="0"/>
                                          </p:val>
                                        </p:tav>
                                        <p:tav tm="100000">
                                          <p:val>
                                            <p:strVal val="#ppt_h"/>
                                          </p:val>
                                        </p:tav>
                                      </p:tavLst>
                                    </p:anim>
                                    <p:anim calcmode="lin" valueType="num">
                                      <p:cBhvr>
                                        <p:cTn id="31" dur="700" fill="hold"/>
                                        <p:tgtEl>
                                          <p:spTgt spid="60"/>
                                        </p:tgtEl>
                                        <p:attrNameLst>
                                          <p:attrName>ppt_x</p:attrName>
                                        </p:attrNameLst>
                                      </p:cBhvr>
                                      <p:tavLst>
                                        <p:tav tm="0">
                                          <p:val>
                                            <p:fltVal val="0.5"/>
                                          </p:val>
                                        </p:tav>
                                        <p:tav tm="100000">
                                          <p:val>
                                            <p:strVal val="#ppt_x"/>
                                          </p:val>
                                        </p:tav>
                                      </p:tavLst>
                                    </p:anim>
                                    <p:anim calcmode="lin" valueType="num">
                                      <p:cBhvr>
                                        <p:cTn id="32" dur="700" fill="hold"/>
                                        <p:tgtEl>
                                          <p:spTgt spid="60"/>
                                        </p:tgtEl>
                                        <p:attrNameLst>
                                          <p:attrName>ppt_y</p:attrName>
                                        </p:attrNameLst>
                                      </p:cBhvr>
                                      <p:tavLst>
                                        <p:tav tm="0">
                                          <p:val>
                                            <p:fltVal val="0.5"/>
                                          </p:val>
                                        </p:tav>
                                        <p:tav tm="100000">
                                          <p:val>
                                            <p:strVal val="#ppt_y"/>
                                          </p:val>
                                        </p:tav>
                                      </p:tavLst>
                                    </p:anim>
                                  </p:childTnLst>
                                </p:cTn>
                              </p:par>
                            </p:childTnLst>
                          </p:cTn>
                        </p:par>
                        <p:par>
                          <p:cTn id="33" fill="hold">
                            <p:stCondLst>
                              <p:cond delay="1750"/>
                            </p:stCondLst>
                            <p:childTnLst>
                              <p:par>
                                <p:cTn id="34" presetID="2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par>
                          <p:cTn id="37" fill="hold">
                            <p:stCondLst>
                              <p:cond delay="2250"/>
                            </p:stCondLst>
                            <p:childTnLst>
                              <p:par>
                                <p:cTn id="38" presetID="2" presetClass="entr" presetSubtype="8"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100" fill="hold"/>
                                        <p:tgtEl>
                                          <p:spTgt spid="30"/>
                                        </p:tgtEl>
                                        <p:attrNameLst>
                                          <p:attrName>ppt_x</p:attrName>
                                        </p:attrNameLst>
                                      </p:cBhvr>
                                      <p:tavLst>
                                        <p:tav tm="0">
                                          <p:val>
                                            <p:strVal val="0-#ppt_w/2"/>
                                          </p:val>
                                        </p:tav>
                                        <p:tav tm="100000">
                                          <p:val>
                                            <p:strVal val="#ppt_x"/>
                                          </p:val>
                                        </p:tav>
                                      </p:tavLst>
                                    </p:anim>
                                    <p:anim calcmode="lin" valueType="num">
                                      <p:cBhvr additive="base">
                                        <p:cTn id="41" dur="100" fill="hold"/>
                                        <p:tgtEl>
                                          <p:spTgt spid="30"/>
                                        </p:tgtEl>
                                        <p:attrNameLst>
                                          <p:attrName>ppt_y</p:attrName>
                                        </p:attrNameLst>
                                      </p:cBhvr>
                                      <p:tavLst>
                                        <p:tav tm="0">
                                          <p:val>
                                            <p:strVal val="#ppt_y"/>
                                          </p:val>
                                        </p:tav>
                                        <p:tav tm="100000">
                                          <p:val>
                                            <p:strVal val="#ppt_y"/>
                                          </p:val>
                                        </p:tav>
                                      </p:tavLst>
                                    </p:anim>
                                  </p:childTnLst>
                                </p:cTn>
                              </p:par>
                            </p:childTnLst>
                          </p:cTn>
                        </p:par>
                        <p:par>
                          <p:cTn id="42" fill="hold">
                            <p:stCondLst>
                              <p:cond delay="2750"/>
                            </p:stCondLst>
                            <p:childTnLst>
                              <p:par>
                                <p:cTn id="43" presetID="2" presetClass="entr" presetSubtype="8"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100" fill="hold"/>
                                        <p:tgtEl>
                                          <p:spTgt spid="7"/>
                                        </p:tgtEl>
                                        <p:attrNameLst>
                                          <p:attrName>ppt_x</p:attrName>
                                        </p:attrNameLst>
                                      </p:cBhvr>
                                      <p:tavLst>
                                        <p:tav tm="0">
                                          <p:val>
                                            <p:strVal val="0-#ppt_w/2"/>
                                          </p:val>
                                        </p:tav>
                                        <p:tav tm="100000">
                                          <p:val>
                                            <p:strVal val="#ppt_x"/>
                                          </p:val>
                                        </p:tav>
                                      </p:tavLst>
                                    </p:anim>
                                    <p:anim calcmode="lin" valueType="num">
                                      <p:cBhvr additive="base">
                                        <p:cTn id="46" dur="100" fill="hold"/>
                                        <p:tgtEl>
                                          <p:spTgt spid="7"/>
                                        </p:tgtEl>
                                        <p:attrNameLst>
                                          <p:attrName>ppt_y</p:attrName>
                                        </p:attrNameLst>
                                      </p:cBhvr>
                                      <p:tavLst>
                                        <p:tav tm="0">
                                          <p:val>
                                            <p:strVal val="#ppt_y"/>
                                          </p:val>
                                        </p:tav>
                                        <p:tav tm="100000">
                                          <p:val>
                                            <p:strVal val="#ppt_y"/>
                                          </p:val>
                                        </p:tav>
                                      </p:tavLst>
                                    </p:anim>
                                  </p:childTnLst>
                                </p:cTn>
                              </p:par>
                            </p:childTnLst>
                          </p:cTn>
                        </p:par>
                        <p:par>
                          <p:cTn id="47" fill="hold">
                            <p:stCondLst>
                              <p:cond delay="3250"/>
                            </p:stCondLst>
                            <p:childTnLst>
                              <p:par>
                                <p:cTn id="48" presetID="2" presetClass="entr" presetSubtype="8"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100" fill="hold"/>
                                        <p:tgtEl>
                                          <p:spTgt spid="11"/>
                                        </p:tgtEl>
                                        <p:attrNameLst>
                                          <p:attrName>ppt_x</p:attrName>
                                        </p:attrNameLst>
                                      </p:cBhvr>
                                      <p:tavLst>
                                        <p:tav tm="0">
                                          <p:val>
                                            <p:strVal val="0-#ppt_w/2"/>
                                          </p:val>
                                        </p:tav>
                                        <p:tav tm="100000">
                                          <p:val>
                                            <p:strVal val="#ppt_x"/>
                                          </p:val>
                                        </p:tav>
                                      </p:tavLst>
                                    </p:anim>
                                    <p:anim calcmode="lin" valueType="num">
                                      <p:cBhvr additive="base">
                                        <p:cTn id="51" dur="100" fill="hold"/>
                                        <p:tgtEl>
                                          <p:spTgt spid="11"/>
                                        </p:tgtEl>
                                        <p:attrNameLst>
                                          <p:attrName>ppt_y</p:attrName>
                                        </p:attrNameLst>
                                      </p:cBhvr>
                                      <p:tavLst>
                                        <p:tav tm="0">
                                          <p:val>
                                            <p:strVal val="#ppt_y"/>
                                          </p:val>
                                        </p:tav>
                                        <p:tav tm="100000">
                                          <p:val>
                                            <p:strVal val="#ppt_y"/>
                                          </p:val>
                                        </p:tav>
                                      </p:tavLst>
                                    </p:anim>
                                  </p:childTnLst>
                                </p:cTn>
                              </p:par>
                            </p:childTnLst>
                          </p:cTn>
                        </p:par>
                        <p:par>
                          <p:cTn id="52" fill="hold">
                            <p:stCondLst>
                              <p:cond delay="3750"/>
                            </p:stCondLst>
                            <p:childTnLst>
                              <p:par>
                                <p:cTn id="53" presetID="2" presetClass="entr" presetSubtype="8"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100" fill="hold"/>
                                        <p:tgtEl>
                                          <p:spTgt spid="12"/>
                                        </p:tgtEl>
                                        <p:attrNameLst>
                                          <p:attrName>ppt_x</p:attrName>
                                        </p:attrNameLst>
                                      </p:cBhvr>
                                      <p:tavLst>
                                        <p:tav tm="0">
                                          <p:val>
                                            <p:strVal val="0-#ppt_w/2"/>
                                          </p:val>
                                        </p:tav>
                                        <p:tav tm="100000">
                                          <p:val>
                                            <p:strVal val="#ppt_x"/>
                                          </p:val>
                                        </p:tav>
                                      </p:tavLst>
                                    </p:anim>
                                    <p:anim calcmode="lin" valueType="num">
                                      <p:cBhvr additive="base">
                                        <p:cTn id="56" dur="100" fill="hold"/>
                                        <p:tgtEl>
                                          <p:spTgt spid="12"/>
                                        </p:tgtEl>
                                        <p:attrNameLst>
                                          <p:attrName>ppt_y</p:attrName>
                                        </p:attrNameLst>
                                      </p:cBhvr>
                                      <p:tavLst>
                                        <p:tav tm="0">
                                          <p:val>
                                            <p:strVal val="#ppt_y"/>
                                          </p:val>
                                        </p:tav>
                                        <p:tav tm="100000">
                                          <p:val>
                                            <p:strVal val="#ppt_y"/>
                                          </p:val>
                                        </p:tav>
                                      </p:tavLst>
                                    </p:anim>
                                  </p:childTnLst>
                                </p:cTn>
                              </p:par>
                            </p:childTnLst>
                          </p:cTn>
                        </p:par>
                        <p:par>
                          <p:cTn id="57" fill="hold">
                            <p:stCondLst>
                              <p:cond delay="4250"/>
                            </p:stCondLst>
                            <p:childTnLst>
                              <p:par>
                                <p:cTn id="58" presetID="2" presetClass="entr" presetSubtype="8"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100" fill="hold"/>
                                        <p:tgtEl>
                                          <p:spTgt spid="14"/>
                                        </p:tgtEl>
                                        <p:attrNameLst>
                                          <p:attrName>ppt_x</p:attrName>
                                        </p:attrNameLst>
                                      </p:cBhvr>
                                      <p:tavLst>
                                        <p:tav tm="0">
                                          <p:val>
                                            <p:strVal val="0-#ppt_w/2"/>
                                          </p:val>
                                        </p:tav>
                                        <p:tav tm="100000">
                                          <p:val>
                                            <p:strVal val="#ppt_x"/>
                                          </p:val>
                                        </p:tav>
                                      </p:tavLst>
                                    </p:anim>
                                    <p:anim calcmode="lin" valueType="num">
                                      <p:cBhvr additive="base">
                                        <p:cTn id="61" dur="100" fill="hold"/>
                                        <p:tgtEl>
                                          <p:spTgt spid="14"/>
                                        </p:tgtEl>
                                        <p:attrNameLst>
                                          <p:attrName>ppt_y</p:attrName>
                                        </p:attrNameLst>
                                      </p:cBhvr>
                                      <p:tavLst>
                                        <p:tav tm="0">
                                          <p:val>
                                            <p:strVal val="#ppt_y"/>
                                          </p:val>
                                        </p:tav>
                                        <p:tav tm="100000">
                                          <p:val>
                                            <p:strVal val="#ppt_y"/>
                                          </p:val>
                                        </p:tav>
                                      </p:tavLst>
                                    </p:anim>
                                  </p:childTnLst>
                                </p:cTn>
                              </p:par>
                            </p:childTnLst>
                          </p:cTn>
                        </p:par>
                        <p:par>
                          <p:cTn id="62" fill="hold">
                            <p:stCondLst>
                              <p:cond delay="4750"/>
                            </p:stCondLst>
                            <p:childTnLst>
                              <p:par>
                                <p:cTn id="63" presetID="2" presetClass="entr" presetSubtype="8"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100" fill="hold"/>
                                        <p:tgtEl>
                                          <p:spTgt spid="15"/>
                                        </p:tgtEl>
                                        <p:attrNameLst>
                                          <p:attrName>ppt_x</p:attrName>
                                        </p:attrNameLst>
                                      </p:cBhvr>
                                      <p:tavLst>
                                        <p:tav tm="0">
                                          <p:val>
                                            <p:strVal val="0-#ppt_w/2"/>
                                          </p:val>
                                        </p:tav>
                                        <p:tav tm="100000">
                                          <p:val>
                                            <p:strVal val="#ppt_x"/>
                                          </p:val>
                                        </p:tav>
                                      </p:tavLst>
                                    </p:anim>
                                    <p:anim calcmode="lin" valueType="num">
                                      <p:cBhvr additive="base">
                                        <p:cTn id="66" dur="100" fill="hold"/>
                                        <p:tgtEl>
                                          <p:spTgt spid="15"/>
                                        </p:tgtEl>
                                        <p:attrNameLst>
                                          <p:attrName>ppt_y</p:attrName>
                                        </p:attrNameLst>
                                      </p:cBhvr>
                                      <p:tavLst>
                                        <p:tav tm="0">
                                          <p:val>
                                            <p:strVal val="#ppt_y"/>
                                          </p:val>
                                        </p:tav>
                                        <p:tav tm="100000">
                                          <p:val>
                                            <p:strVal val="#ppt_y"/>
                                          </p:val>
                                        </p:tav>
                                      </p:tavLst>
                                    </p:anim>
                                  </p:childTnLst>
                                </p:cTn>
                              </p:par>
                            </p:childTnLst>
                          </p:cTn>
                        </p:par>
                        <p:par>
                          <p:cTn id="67" fill="hold">
                            <p:stCondLst>
                              <p:cond delay="5250"/>
                            </p:stCondLst>
                            <p:childTnLst>
                              <p:par>
                                <p:cTn id="68" presetID="2" presetClass="entr" presetSubtype="8"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100" fill="hold"/>
                                        <p:tgtEl>
                                          <p:spTgt spid="16"/>
                                        </p:tgtEl>
                                        <p:attrNameLst>
                                          <p:attrName>ppt_x</p:attrName>
                                        </p:attrNameLst>
                                      </p:cBhvr>
                                      <p:tavLst>
                                        <p:tav tm="0">
                                          <p:val>
                                            <p:strVal val="0-#ppt_w/2"/>
                                          </p:val>
                                        </p:tav>
                                        <p:tav tm="100000">
                                          <p:val>
                                            <p:strVal val="#ppt_x"/>
                                          </p:val>
                                        </p:tav>
                                      </p:tavLst>
                                    </p:anim>
                                    <p:anim calcmode="lin" valueType="num">
                                      <p:cBhvr additive="base">
                                        <p:cTn id="71" dur="100" fill="hold"/>
                                        <p:tgtEl>
                                          <p:spTgt spid="16"/>
                                        </p:tgtEl>
                                        <p:attrNameLst>
                                          <p:attrName>ppt_y</p:attrName>
                                        </p:attrNameLst>
                                      </p:cBhvr>
                                      <p:tavLst>
                                        <p:tav tm="0">
                                          <p:val>
                                            <p:strVal val="#ppt_y"/>
                                          </p:val>
                                        </p:tav>
                                        <p:tav tm="100000">
                                          <p:val>
                                            <p:strVal val="#ppt_y"/>
                                          </p:val>
                                        </p:tav>
                                      </p:tavLst>
                                    </p:anim>
                                  </p:childTnLst>
                                </p:cTn>
                              </p:par>
                            </p:childTnLst>
                          </p:cTn>
                        </p:par>
                        <p:par>
                          <p:cTn id="72" fill="hold">
                            <p:stCondLst>
                              <p:cond delay="5750"/>
                            </p:stCondLst>
                            <p:childTnLst>
                              <p:par>
                                <p:cTn id="73" presetID="2" presetClass="entr" presetSubtype="8"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100" fill="hold"/>
                                        <p:tgtEl>
                                          <p:spTgt spid="17"/>
                                        </p:tgtEl>
                                        <p:attrNameLst>
                                          <p:attrName>ppt_x</p:attrName>
                                        </p:attrNameLst>
                                      </p:cBhvr>
                                      <p:tavLst>
                                        <p:tav tm="0">
                                          <p:val>
                                            <p:strVal val="0-#ppt_w/2"/>
                                          </p:val>
                                        </p:tav>
                                        <p:tav tm="100000">
                                          <p:val>
                                            <p:strVal val="#ppt_x"/>
                                          </p:val>
                                        </p:tav>
                                      </p:tavLst>
                                    </p:anim>
                                    <p:anim calcmode="lin" valueType="num">
                                      <p:cBhvr additive="base">
                                        <p:cTn id="76" dur="100" fill="hold"/>
                                        <p:tgtEl>
                                          <p:spTgt spid="17"/>
                                        </p:tgtEl>
                                        <p:attrNameLst>
                                          <p:attrName>ppt_y</p:attrName>
                                        </p:attrNameLst>
                                      </p:cBhvr>
                                      <p:tavLst>
                                        <p:tav tm="0">
                                          <p:val>
                                            <p:strVal val="#ppt_y"/>
                                          </p:val>
                                        </p:tav>
                                        <p:tav tm="100000">
                                          <p:val>
                                            <p:strVal val="#ppt_y"/>
                                          </p:val>
                                        </p:tav>
                                      </p:tavLst>
                                    </p:anim>
                                  </p:childTnLst>
                                </p:cTn>
                              </p:par>
                            </p:childTnLst>
                          </p:cTn>
                        </p:par>
                        <p:par>
                          <p:cTn id="77" fill="hold">
                            <p:stCondLst>
                              <p:cond delay="6250"/>
                            </p:stCondLst>
                            <p:childTnLst>
                              <p:par>
                                <p:cTn id="78" presetID="2" presetClass="entr" presetSubtype="8"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additive="base">
                                        <p:cTn id="80" dur="100" fill="hold"/>
                                        <p:tgtEl>
                                          <p:spTgt spid="29"/>
                                        </p:tgtEl>
                                        <p:attrNameLst>
                                          <p:attrName>ppt_x</p:attrName>
                                        </p:attrNameLst>
                                      </p:cBhvr>
                                      <p:tavLst>
                                        <p:tav tm="0">
                                          <p:val>
                                            <p:strVal val="0-#ppt_w/2"/>
                                          </p:val>
                                        </p:tav>
                                        <p:tav tm="100000">
                                          <p:val>
                                            <p:strVal val="#ppt_x"/>
                                          </p:val>
                                        </p:tav>
                                      </p:tavLst>
                                    </p:anim>
                                    <p:anim calcmode="lin" valueType="num">
                                      <p:cBhvr additive="base">
                                        <p:cTn id="81" dur="100" fill="hold"/>
                                        <p:tgtEl>
                                          <p:spTgt spid="29"/>
                                        </p:tgtEl>
                                        <p:attrNameLst>
                                          <p:attrName>ppt_y</p:attrName>
                                        </p:attrNameLst>
                                      </p:cBhvr>
                                      <p:tavLst>
                                        <p:tav tm="0">
                                          <p:val>
                                            <p:strVal val="#ppt_y"/>
                                          </p:val>
                                        </p:tav>
                                        <p:tav tm="100000">
                                          <p:val>
                                            <p:strVal val="#ppt_y"/>
                                          </p:val>
                                        </p:tav>
                                      </p:tavLst>
                                    </p:anim>
                                  </p:childTnLst>
                                </p:cTn>
                              </p:par>
                            </p:childTnLst>
                          </p:cTn>
                        </p:par>
                        <p:par>
                          <p:cTn id="82" fill="hold">
                            <p:stCondLst>
                              <p:cond delay="6750"/>
                            </p:stCondLst>
                            <p:childTnLst>
                              <p:par>
                                <p:cTn id="83" presetID="2" presetClass="entr" presetSubtype="8" fill="hold" grpId="0" nodeType="after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200" fill="hold"/>
                                        <p:tgtEl>
                                          <p:spTgt spid="48"/>
                                        </p:tgtEl>
                                        <p:attrNameLst>
                                          <p:attrName>ppt_x</p:attrName>
                                        </p:attrNameLst>
                                      </p:cBhvr>
                                      <p:tavLst>
                                        <p:tav tm="0">
                                          <p:val>
                                            <p:strVal val="0-#ppt_w/2"/>
                                          </p:val>
                                        </p:tav>
                                        <p:tav tm="100000">
                                          <p:val>
                                            <p:strVal val="#ppt_x"/>
                                          </p:val>
                                        </p:tav>
                                      </p:tavLst>
                                    </p:anim>
                                    <p:anim calcmode="lin" valueType="num">
                                      <p:cBhvr additive="base">
                                        <p:cTn id="86" dur="200" fill="hold"/>
                                        <p:tgtEl>
                                          <p:spTgt spid="48"/>
                                        </p:tgtEl>
                                        <p:attrNameLst>
                                          <p:attrName>ppt_y</p:attrName>
                                        </p:attrNameLst>
                                      </p:cBhvr>
                                      <p:tavLst>
                                        <p:tav tm="0">
                                          <p:val>
                                            <p:strVal val="#ppt_y"/>
                                          </p:val>
                                        </p:tav>
                                        <p:tav tm="100000">
                                          <p:val>
                                            <p:strVal val="#ppt_y"/>
                                          </p:val>
                                        </p:tav>
                                      </p:tavLst>
                                    </p:anim>
                                  </p:childTnLst>
                                </p:cTn>
                              </p:par>
                            </p:childTnLst>
                          </p:cTn>
                        </p:par>
                        <p:par>
                          <p:cTn id="87" fill="hold">
                            <p:stCondLst>
                              <p:cond delay="7250"/>
                            </p:stCondLst>
                            <p:childTnLst>
                              <p:par>
                                <p:cTn id="88" presetID="2" presetClass="entr" presetSubtype="8" fill="hold" grpId="0" nodeType="afterEffect">
                                  <p:stCondLst>
                                    <p:cond delay="0"/>
                                  </p:stCondLst>
                                  <p:childTnLst>
                                    <p:set>
                                      <p:cBhvr>
                                        <p:cTn id="89" dur="1" fill="hold">
                                          <p:stCondLst>
                                            <p:cond delay="0"/>
                                          </p:stCondLst>
                                        </p:cTn>
                                        <p:tgtEl>
                                          <p:spTgt spid="6"/>
                                        </p:tgtEl>
                                        <p:attrNameLst>
                                          <p:attrName>style.visibility</p:attrName>
                                        </p:attrNameLst>
                                      </p:cBhvr>
                                      <p:to>
                                        <p:strVal val="visible"/>
                                      </p:to>
                                    </p:set>
                                    <p:anim calcmode="lin" valueType="num">
                                      <p:cBhvr additive="base">
                                        <p:cTn id="90" dur="200" fill="hold"/>
                                        <p:tgtEl>
                                          <p:spTgt spid="6"/>
                                        </p:tgtEl>
                                        <p:attrNameLst>
                                          <p:attrName>ppt_x</p:attrName>
                                        </p:attrNameLst>
                                      </p:cBhvr>
                                      <p:tavLst>
                                        <p:tav tm="0">
                                          <p:val>
                                            <p:strVal val="0-#ppt_w/2"/>
                                          </p:val>
                                        </p:tav>
                                        <p:tav tm="100000">
                                          <p:val>
                                            <p:strVal val="#ppt_x"/>
                                          </p:val>
                                        </p:tav>
                                      </p:tavLst>
                                    </p:anim>
                                    <p:anim calcmode="lin" valueType="num">
                                      <p:cBhvr additive="base">
                                        <p:cTn id="91" dur="200" fill="hold"/>
                                        <p:tgtEl>
                                          <p:spTgt spid="6"/>
                                        </p:tgtEl>
                                        <p:attrNameLst>
                                          <p:attrName>ppt_y</p:attrName>
                                        </p:attrNameLst>
                                      </p:cBhvr>
                                      <p:tavLst>
                                        <p:tav tm="0">
                                          <p:val>
                                            <p:strVal val="#ppt_y"/>
                                          </p:val>
                                        </p:tav>
                                        <p:tav tm="100000">
                                          <p:val>
                                            <p:strVal val="#ppt_y"/>
                                          </p:val>
                                        </p:tav>
                                      </p:tavLst>
                                    </p:anim>
                                  </p:childTnLst>
                                </p:cTn>
                              </p:par>
                            </p:childTnLst>
                          </p:cTn>
                        </p:par>
                        <p:par>
                          <p:cTn id="92" fill="hold">
                            <p:stCondLst>
                              <p:cond delay="7750"/>
                            </p:stCondLst>
                            <p:childTnLst>
                              <p:par>
                                <p:cTn id="93" presetID="22" presetClass="entr" presetSubtype="4" fill="hold" grpId="0" nodeType="after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wipe(down)">
                                      <p:cBhvr>
                                        <p:cTn id="95" dur="300"/>
                                        <p:tgtEl>
                                          <p:spTgt spid="31"/>
                                        </p:tgtEl>
                                      </p:cBhvr>
                                    </p:animEffect>
                                  </p:childTnLst>
                                </p:cTn>
                              </p:par>
                            </p:childTnLst>
                          </p:cTn>
                        </p:par>
                        <p:par>
                          <p:cTn id="96" fill="hold">
                            <p:stCondLst>
                              <p:cond delay="8250"/>
                            </p:stCondLst>
                            <p:childTnLst>
                              <p:par>
                                <p:cTn id="97" presetID="53" presetClass="entr" presetSubtype="16" fill="hold" grpId="0" nodeType="afterEffect">
                                  <p:stCondLst>
                                    <p:cond delay="0"/>
                                  </p:stCondLst>
                                  <p:childTnLst>
                                    <p:set>
                                      <p:cBhvr>
                                        <p:cTn id="98" dur="1" fill="hold">
                                          <p:stCondLst>
                                            <p:cond delay="0"/>
                                          </p:stCondLst>
                                        </p:cTn>
                                        <p:tgtEl>
                                          <p:spTgt spid="55"/>
                                        </p:tgtEl>
                                        <p:attrNameLst>
                                          <p:attrName>style.visibility</p:attrName>
                                        </p:attrNameLst>
                                      </p:cBhvr>
                                      <p:to>
                                        <p:strVal val="visible"/>
                                      </p:to>
                                    </p:set>
                                    <p:anim calcmode="lin" valueType="num">
                                      <p:cBhvr>
                                        <p:cTn id="99" dur="300" fill="hold"/>
                                        <p:tgtEl>
                                          <p:spTgt spid="55"/>
                                        </p:tgtEl>
                                        <p:attrNameLst>
                                          <p:attrName>ppt_w</p:attrName>
                                        </p:attrNameLst>
                                      </p:cBhvr>
                                      <p:tavLst>
                                        <p:tav tm="0">
                                          <p:val>
                                            <p:fltVal val="0"/>
                                          </p:val>
                                        </p:tav>
                                        <p:tav tm="100000">
                                          <p:val>
                                            <p:strVal val="#ppt_w"/>
                                          </p:val>
                                        </p:tav>
                                      </p:tavLst>
                                    </p:anim>
                                    <p:anim calcmode="lin" valueType="num">
                                      <p:cBhvr>
                                        <p:cTn id="100" dur="300" fill="hold"/>
                                        <p:tgtEl>
                                          <p:spTgt spid="55"/>
                                        </p:tgtEl>
                                        <p:attrNameLst>
                                          <p:attrName>ppt_h</p:attrName>
                                        </p:attrNameLst>
                                      </p:cBhvr>
                                      <p:tavLst>
                                        <p:tav tm="0">
                                          <p:val>
                                            <p:fltVal val="0"/>
                                          </p:val>
                                        </p:tav>
                                        <p:tav tm="100000">
                                          <p:val>
                                            <p:strVal val="#ppt_h"/>
                                          </p:val>
                                        </p:tav>
                                      </p:tavLst>
                                    </p:anim>
                                    <p:animEffect transition="in" filter="fade">
                                      <p:cBhvr>
                                        <p:cTn id="101" dur="300"/>
                                        <p:tgtEl>
                                          <p:spTgt spid="55"/>
                                        </p:tgtEl>
                                      </p:cBhvr>
                                    </p:animEffect>
                                  </p:childTnLst>
                                </p:cTn>
                              </p:par>
                            </p:childTnLst>
                          </p:cTn>
                        </p:par>
                        <p:par>
                          <p:cTn id="102" fill="hold">
                            <p:stCondLst>
                              <p:cond delay="8750"/>
                            </p:stCondLst>
                            <p:childTnLst>
                              <p:par>
                                <p:cTn id="103" presetID="22" presetClass="entr" presetSubtype="4" fill="hold" grpId="0" nodeType="after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wipe(down)">
                                      <p:cBhvr>
                                        <p:cTn id="105" dur="500"/>
                                        <p:tgtEl>
                                          <p:spTgt spid="32"/>
                                        </p:tgtEl>
                                      </p:cBhvr>
                                    </p:animEffect>
                                  </p:childTnLst>
                                </p:cTn>
                              </p:par>
                            </p:childTnLst>
                          </p:cTn>
                        </p:par>
                        <p:par>
                          <p:cTn id="106" fill="hold">
                            <p:stCondLst>
                              <p:cond delay="9250"/>
                            </p:stCondLst>
                            <p:childTnLst>
                              <p:par>
                                <p:cTn id="107" presetID="53" presetClass="entr" presetSubtype="16" fill="hold" grpId="0" nodeType="afterEffect">
                                  <p:stCondLst>
                                    <p:cond delay="0"/>
                                  </p:stCondLst>
                                  <p:childTnLst>
                                    <p:set>
                                      <p:cBhvr>
                                        <p:cTn id="108" dur="1" fill="hold">
                                          <p:stCondLst>
                                            <p:cond delay="0"/>
                                          </p:stCondLst>
                                        </p:cTn>
                                        <p:tgtEl>
                                          <p:spTgt spid="49"/>
                                        </p:tgtEl>
                                        <p:attrNameLst>
                                          <p:attrName>style.visibility</p:attrName>
                                        </p:attrNameLst>
                                      </p:cBhvr>
                                      <p:to>
                                        <p:strVal val="visible"/>
                                      </p:to>
                                    </p:set>
                                    <p:anim calcmode="lin" valueType="num">
                                      <p:cBhvr>
                                        <p:cTn id="109" dur="300" fill="hold"/>
                                        <p:tgtEl>
                                          <p:spTgt spid="49"/>
                                        </p:tgtEl>
                                        <p:attrNameLst>
                                          <p:attrName>ppt_w</p:attrName>
                                        </p:attrNameLst>
                                      </p:cBhvr>
                                      <p:tavLst>
                                        <p:tav tm="0">
                                          <p:val>
                                            <p:fltVal val="0"/>
                                          </p:val>
                                        </p:tav>
                                        <p:tav tm="100000">
                                          <p:val>
                                            <p:strVal val="#ppt_w"/>
                                          </p:val>
                                        </p:tav>
                                      </p:tavLst>
                                    </p:anim>
                                    <p:anim calcmode="lin" valueType="num">
                                      <p:cBhvr>
                                        <p:cTn id="110" dur="300" fill="hold"/>
                                        <p:tgtEl>
                                          <p:spTgt spid="49"/>
                                        </p:tgtEl>
                                        <p:attrNameLst>
                                          <p:attrName>ppt_h</p:attrName>
                                        </p:attrNameLst>
                                      </p:cBhvr>
                                      <p:tavLst>
                                        <p:tav tm="0">
                                          <p:val>
                                            <p:fltVal val="0"/>
                                          </p:val>
                                        </p:tav>
                                        <p:tav tm="100000">
                                          <p:val>
                                            <p:strVal val="#ppt_h"/>
                                          </p:val>
                                        </p:tav>
                                      </p:tavLst>
                                    </p:anim>
                                    <p:animEffect transition="in" filter="fade">
                                      <p:cBhvr>
                                        <p:cTn id="111" dur="300"/>
                                        <p:tgtEl>
                                          <p:spTgt spid="49"/>
                                        </p:tgtEl>
                                      </p:cBhvr>
                                    </p:animEffect>
                                  </p:childTnLst>
                                </p:cTn>
                              </p:par>
                            </p:childTnLst>
                          </p:cTn>
                        </p:par>
                        <p:par>
                          <p:cTn id="112" fill="hold">
                            <p:stCondLst>
                              <p:cond delay="9750"/>
                            </p:stCondLst>
                            <p:childTnLst>
                              <p:par>
                                <p:cTn id="113" presetID="2" presetClass="entr" presetSubtype="8" fill="hold" grpId="0" nodeType="afterEffect">
                                  <p:stCondLst>
                                    <p:cond delay="0"/>
                                  </p:stCondLst>
                                  <p:childTnLst>
                                    <p:set>
                                      <p:cBhvr>
                                        <p:cTn id="114" dur="1" fill="hold">
                                          <p:stCondLst>
                                            <p:cond delay="0"/>
                                          </p:stCondLst>
                                        </p:cTn>
                                        <p:tgtEl>
                                          <p:spTgt spid="8"/>
                                        </p:tgtEl>
                                        <p:attrNameLst>
                                          <p:attrName>style.visibility</p:attrName>
                                        </p:attrNameLst>
                                      </p:cBhvr>
                                      <p:to>
                                        <p:strVal val="visible"/>
                                      </p:to>
                                    </p:set>
                                    <p:anim calcmode="lin" valueType="num">
                                      <p:cBhvr additive="base">
                                        <p:cTn id="115" dur="200" fill="hold"/>
                                        <p:tgtEl>
                                          <p:spTgt spid="8"/>
                                        </p:tgtEl>
                                        <p:attrNameLst>
                                          <p:attrName>ppt_x</p:attrName>
                                        </p:attrNameLst>
                                      </p:cBhvr>
                                      <p:tavLst>
                                        <p:tav tm="0">
                                          <p:val>
                                            <p:strVal val="0-#ppt_w/2"/>
                                          </p:val>
                                        </p:tav>
                                        <p:tav tm="100000">
                                          <p:val>
                                            <p:strVal val="#ppt_x"/>
                                          </p:val>
                                        </p:tav>
                                      </p:tavLst>
                                    </p:anim>
                                    <p:anim calcmode="lin" valueType="num">
                                      <p:cBhvr additive="base">
                                        <p:cTn id="116" dur="200" fill="hold"/>
                                        <p:tgtEl>
                                          <p:spTgt spid="8"/>
                                        </p:tgtEl>
                                        <p:attrNameLst>
                                          <p:attrName>ppt_y</p:attrName>
                                        </p:attrNameLst>
                                      </p:cBhvr>
                                      <p:tavLst>
                                        <p:tav tm="0">
                                          <p:val>
                                            <p:strVal val="#ppt_y"/>
                                          </p:val>
                                        </p:tav>
                                        <p:tav tm="100000">
                                          <p:val>
                                            <p:strVal val="#ppt_y"/>
                                          </p:val>
                                        </p:tav>
                                      </p:tavLst>
                                    </p:anim>
                                  </p:childTnLst>
                                </p:cTn>
                              </p:par>
                            </p:childTnLst>
                          </p:cTn>
                        </p:par>
                        <p:par>
                          <p:cTn id="117" fill="hold">
                            <p:stCondLst>
                              <p:cond delay="10250"/>
                            </p:stCondLst>
                            <p:childTnLst>
                              <p:par>
                                <p:cTn id="118" presetID="22" presetClass="entr" presetSubtype="4" fill="hold" grpId="0" nodeType="afterEffect">
                                  <p:stCondLst>
                                    <p:cond delay="0"/>
                                  </p:stCondLst>
                                  <p:childTnLst>
                                    <p:set>
                                      <p:cBhvr>
                                        <p:cTn id="119" dur="1" fill="hold">
                                          <p:stCondLst>
                                            <p:cond delay="0"/>
                                          </p:stCondLst>
                                        </p:cTn>
                                        <p:tgtEl>
                                          <p:spTgt spid="33"/>
                                        </p:tgtEl>
                                        <p:attrNameLst>
                                          <p:attrName>style.visibility</p:attrName>
                                        </p:attrNameLst>
                                      </p:cBhvr>
                                      <p:to>
                                        <p:strVal val="visible"/>
                                      </p:to>
                                    </p:set>
                                    <p:animEffect transition="in" filter="wipe(down)">
                                      <p:cBhvr>
                                        <p:cTn id="120" dur="300"/>
                                        <p:tgtEl>
                                          <p:spTgt spid="33"/>
                                        </p:tgtEl>
                                      </p:cBhvr>
                                    </p:animEffect>
                                  </p:childTnLst>
                                </p:cTn>
                              </p:par>
                            </p:childTnLst>
                          </p:cTn>
                        </p:par>
                        <p:par>
                          <p:cTn id="121" fill="hold">
                            <p:stCondLst>
                              <p:cond delay="10750"/>
                            </p:stCondLst>
                            <p:childTnLst>
                              <p:par>
                                <p:cTn id="122" presetID="53" presetClass="entr" presetSubtype="16" fill="hold" grpId="0" nodeType="afterEffect">
                                  <p:stCondLst>
                                    <p:cond delay="0"/>
                                  </p:stCondLst>
                                  <p:childTnLst>
                                    <p:set>
                                      <p:cBhvr>
                                        <p:cTn id="123" dur="1" fill="hold">
                                          <p:stCondLst>
                                            <p:cond delay="0"/>
                                          </p:stCondLst>
                                        </p:cTn>
                                        <p:tgtEl>
                                          <p:spTgt spid="46"/>
                                        </p:tgtEl>
                                        <p:attrNameLst>
                                          <p:attrName>style.visibility</p:attrName>
                                        </p:attrNameLst>
                                      </p:cBhvr>
                                      <p:to>
                                        <p:strVal val="visible"/>
                                      </p:to>
                                    </p:set>
                                    <p:anim calcmode="lin" valueType="num">
                                      <p:cBhvr>
                                        <p:cTn id="124" dur="300" fill="hold"/>
                                        <p:tgtEl>
                                          <p:spTgt spid="46"/>
                                        </p:tgtEl>
                                        <p:attrNameLst>
                                          <p:attrName>ppt_w</p:attrName>
                                        </p:attrNameLst>
                                      </p:cBhvr>
                                      <p:tavLst>
                                        <p:tav tm="0">
                                          <p:val>
                                            <p:fltVal val="0"/>
                                          </p:val>
                                        </p:tav>
                                        <p:tav tm="100000">
                                          <p:val>
                                            <p:strVal val="#ppt_w"/>
                                          </p:val>
                                        </p:tav>
                                      </p:tavLst>
                                    </p:anim>
                                    <p:anim calcmode="lin" valueType="num">
                                      <p:cBhvr>
                                        <p:cTn id="125" dur="300" fill="hold"/>
                                        <p:tgtEl>
                                          <p:spTgt spid="46"/>
                                        </p:tgtEl>
                                        <p:attrNameLst>
                                          <p:attrName>ppt_h</p:attrName>
                                        </p:attrNameLst>
                                      </p:cBhvr>
                                      <p:tavLst>
                                        <p:tav tm="0">
                                          <p:val>
                                            <p:fltVal val="0"/>
                                          </p:val>
                                        </p:tav>
                                        <p:tav tm="100000">
                                          <p:val>
                                            <p:strVal val="#ppt_h"/>
                                          </p:val>
                                        </p:tav>
                                      </p:tavLst>
                                    </p:anim>
                                    <p:animEffect transition="in" filter="fade">
                                      <p:cBhvr>
                                        <p:cTn id="126" dur="300"/>
                                        <p:tgtEl>
                                          <p:spTgt spid="46"/>
                                        </p:tgtEl>
                                      </p:cBhvr>
                                    </p:animEffect>
                                  </p:childTnLst>
                                </p:cTn>
                              </p:par>
                            </p:childTnLst>
                          </p:cTn>
                        </p:par>
                        <p:par>
                          <p:cTn id="127" fill="hold">
                            <p:stCondLst>
                              <p:cond delay="11250"/>
                            </p:stCondLst>
                            <p:childTnLst>
                              <p:par>
                                <p:cTn id="128" presetID="22" presetClass="entr" presetSubtype="4" fill="hold" grpId="0" nodeType="afterEffect">
                                  <p:stCondLst>
                                    <p:cond delay="0"/>
                                  </p:stCondLst>
                                  <p:childTnLst>
                                    <p:set>
                                      <p:cBhvr>
                                        <p:cTn id="129" dur="1" fill="hold">
                                          <p:stCondLst>
                                            <p:cond delay="0"/>
                                          </p:stCondLst>
                                        </p:cTn>
                                        <p:tgtEl>
                                          <p:spTgt spid="34"/>
                                        </p:tgtEl>
                                        <p:attrNameLst>
                                          <p:attrName>style.visibility</p:attrName>
                                        </p:attrNameLst>
                                      </p:cBhvr>
                                      <p:to>
                                        <p:strVal val="visible"/>
                                      </p:to>
                                    </p:set>
                                    <p:animEffect transition="in" filter="wipe(down)">
                                      <p:cBhvr>
                                        <p:cTn id="130" dur="500"/>
                                        <p:tgtEl>
                                          <p:spTgt spid="34"/>
                                        </p:tgtEl>
                                      </p:cBhvr>
                                    </p:animEffect>
                                  </p:childTnLst>
                                </p:cTn>
                              </p:par>
                            </p:childTnLst>
                          </p:cTn>
                        </p:par>
                        <p:par>
                          <p:cTn id="131" fill="hold">
                            <p:stCondLst>
                              <p:cond delay="11750"/>
                            </p:stCondLst>
                            <p:childTnLst>
                              <p:par>
                                <p:cTn id="132" presetID="53" presetClass="entr" presetSubtype="16" fill="hold" grpId="0" nodeType="afterEffect">
                                  <p:stCondLst>
                                    <p:cond delay="0"/>
                                  </p:stCondLst>
                                  <p:childTnLst>
                                    <p:set>
                                      <p:cBhvr>
                                        <p:cTn id="133" dur="1" fill="hold">
                                          <p:stCondLst>
                                            <p:cond delay="0"/>
                                          </p:stCondLst>
                                        </p:cTn>
                                        <p:tgtEl>
                                          <p:spTgt spid="50"/>
                                        </p:tgtEl>
                                        <p:attrNameLst>
                                          <p:attrName>style.visibility</p:attrName>
                                        </p:attrNameLst>
                                      </p:cBhvr>
                                      <p:to>
                                        <p:strVal val="visible"/>
                                      </p:to>
                                    </p:set>
                                    <p:anim calcmode="lin" valueType="num">
                                      <p:cBhvr>
                                        <p:cTn id="134" dur="300" fill="hold"/>
                                        <p:tgtEl>
                                          <p:spTgt spid="50"/>
                                        </p:tgtEl>
                                        <p:attrNameLst>
                                          <p:attrName>ppt_w</p:attrName>
                                        </p:attrNameLst>
                                      </p:cBhvr>
                                      <p:tavLst>
                                        <p:tav tm="0">
                                          <p:val>
                                            <p:fltVal val="0"/>
                                          </p:val>
                                        </p:tav>
                                        <p:tav tm="100000">
                                          <p:val>
                                            <p:strVal val="#ppt_w"/>
                                          </p:val>
                                        </p:tav>
                                      </p:tavLst>
                                    </p:anim>
                                    <p:anim calcmode="lin" valueType="num">
                                      <p:cBhvr>
                                        <p:cTn id="135" dur="300" fill="hold"/>
                                        <p:tgtEl>
                                          <p:spTgt spid="50"/>
                                        </p:tgtEl>
                                        <p:attrNameLst>
                                          <p:attrName>ppt_h</p:attrName>
                                        </p:attrNameLst>
                                      </p:cBhvr>
                                      <p:tavLst>
                                        <p:tav tm="0">
                                          <p:val>
                                            <p:fltVal val="0"/>
                                          </p:val>
                                        </p:tav>
                                        <p:tav tm="100000">
                                          <p:val>
                                            <p:strVal val="#ppt_h"/>
                                          </p:val>
                                        </p:tav>
                                      </p:tavLst>
                                    </p:anim>
                                    <p:animEffect transition="in" filter="fade">
                                      <p:cBhvr>
                                        <p:cTn id="136" dur="300"/>
                                        <p:tgtEl>
                                          <p:spTgt spid="50"/>
                                        </p:tgtEl>
                                      </p:cBhvr>
                                    </p:animEffect>
                                  </p:childTnLst>
                                </p:cTn>
                              </p:par>
                            </p:childTnLst>
                          </p:cTn>
                        </p:par>
                        <p:par>
                          <p:cTn id="137" fill="hold">
                            <p:stCondLst>
                              <p:cond delay="12250"/>
                            </p:stCondLst>
                            <p:childTnLst>
                              <p:par>
                                <p:cTn id="138" presetID="2" presetClass="entr" presetSubtype="8" fill="hold" grpId="0" nodeType="afterEffect">
                                  <p:stCondLst>
                                    <p:cond delay="0"/>
                                  </p:stCondLst>
                                  <p:childTnLst>
                                    <p:set>
                                      <p:cBhvr>
                                        <p:cTn id="139" dur="1" fill="hold">
                                          <p:stCondLst>
                                            <p:cond delay="0"/>
                                          </p:stCondLst>
                                        </p:cTn>
                                        <p:tgtEl>
                                          <p:spTgt spid="9"/>
                                        </p:tgtEl>
                                        <p:attrNameLst>
                                          <p:attrName>style.visibility</p:attrName>
                                        </p:attrNameLst>
                                      </p:cBhvr>
                                      <p:to>
                                        <p:strVal val="visible"/>
                                      </p:to>
                                    </p:set>
                                    <p:anim calcmode="lin" valueType="num">
                                      <p:cBhvr additive="base">
                                        <p:cTn id="140" dur="200" fill="hold"/>
                                        <p:tgtEl>
                                          <p:spTgt spid="9"/>
                                        </p:tgtEl>
                                        <p:attrNameLst>
                                          <p:attrName>ppt_x</p:attrName>
                                        </p:attrNameLst>
                                      </p:cBhvr>
                                      <p:tavLst>
                                        <p:tav tm="0">
                                          <p:val>
                                            <p:strVal val="0-#ppt_w/2"/>
                                          </p:val>
                                        </p:tav>
                                        <p:tav tm="100000">
                                          <p:val>
                                            <p:strVal val="#ppt_x"/>
                                          </p:val>
                                        </p:tav>
                                      </p:tavLst>
                                    </p:anim>
                                    <p:anim calcmode="lin" valueType="num">
                                      <p:cBhvr additive="base">
                                        <p:cTn id="141" dur="200" fill="hold"/>
                                        <p:tgtEl>
                                          <p:spTgt spid="9"/>
                                        </p:tgtEl>
                                        <p:attrNameLst>
                                          <p:attrName>ppt_y</p:attrName>
                                        </p:attrNameLst>
                                      </p:cBhvr>
                                      <p:tavLst>
                                        <p:tav tm="0">
                                          <p:val>
                                            <p:strVal val="#ppt_y"/>
                                          </p:val>
                                        </p:tav>
                                        <p:tav tm="100000">
                                          <p:val>
                                            <p:strVal val="#ppt_y"/>
                                          </p:val>
                                        </p:tav>
                                      </p:tavLst>
                                    </p:anim>
                                  </p:childTnLst>
                                </p:cTn>
                              </p:par>
                            </p:childTnLst>
                          </p:cTn>
                        </p:par>
                        <p:par>
                          <p:cTn id="142" fill="hold">
                            <p:stCondLst>
                              <p:cond delay="12750"/>
                            </p:stCondLst>
                            <p:childTnLst>
                              <p:par>
                                <p:cTn id="143" presetID="22" presetClass="entr" presetSubtype="4" fill="hold" grpId="0" nodeType="afterEffect">
                                  <p:stCondLst>
                                    <p:cond delay="0"/>
                                  </p:stCondLst>
                                  <p:childTnLst>
                                    <p:set>
                                      <p:cBhvr>
                                        <p:cTn id="144" dur="1" fill="hold">
                                          <p:stCondLst>
                                            <p:cond delay="0"/>
                                          </p:stCondLst>
                                        </p:cTn>
                                        <p:tgtEl>
                                          <p:spTgt spid="35"/>
                                        </p:tgtEl>
                                        <p:attrNameLst>
                                          <p:attrName>style.visibility</p:attrName>
                                        </p:attrNameLst>
                                      </p:cBhvr>
                                      <p:to>
                                        <p:strVal val="visible"/>
                                      </p:to>
                                    </p:set>
                                    <p:animEffect transition="in" filter="wipe(down)">
                                      <p:cBhvr>
                                        <p:cTn id="145" dur="300"/>
                                        <p:tgtEl>
                                          <p:spTgt spid="35"/>
                                        </p:tgtEl>
                                      </p:cBhvr>
                                    </p:animEffect>
                                  </p:childTnLst>
                                </p:cTn>
                              </p:par>
                            </p:childTnLst>
                          </p:cTn>
                        </p:par>
                        <p:par>
                          <p:cTn id="146" fill="hold">
                            <p:stCondLst>
                              <p:cond delay="13250"/>
                            </p:stCondLst>
                            <p:childTnLst>
                              <p:par>
                                <p:cTn id="147" presetID="53" presetClass="entr" presetSubtype="16" fill="hold" grpId="0" nodeType="afterEffect">
                                  <p:stCondLst>
                                    <p:cond delay="0"/>
                                  </p:stCondLst>
                                  <p:childTnLst>
                                    <p:set>
                                      <p:cBhvr>
                                        <p:cTn id="148" dur="1" fill="hold">
                                          <p:stCondLst>
                                            <p:cond delay="0"/>
                                          </p:stCondLst>
                                        </p:cTn>
                                        <p:tgtEl>
                                          <p:spTgt spid="45"/>
                                        </p:tgtEl>
                                        <p:attrNameLst>
                                          <p:attrName>style.visibility</p:attrName>
                                        </p:attrNameLst>
                                      </p:cBhvr>
                                      <p:to>
                                        <p:strVal val="visible"/>
                                      </p:to>
                                    </p:set>
                                    <p:anim calcmode="lin" valueType="num">
                                      <p:cBhvr>
                                        <p:cTn id="149" dur="300" fill="hold"/>
                                        <p:tgtEl>
                                          <p:spTgt spid="45"/>
                                        </p:tgtEl>
                                        <p:attrNameLst>
                                          <p:attrName>ppt_w</p:attrName>
                                        </p:attrNameLst>
                                      </p:cBhvr>
                                      <p:tavLst>
                                        <p:tav tm="0">
                                          <p:val>
                                            <p:fltVal val="0"/>
                                          </p:val>
                                        </p:tav>
                                        <p:tav tm="100000">
                                          <p:val>
                                            <p:strVal val="#ppt_w"/>
                                          </p:val>
                                        </p:tav>
                                      </p:tavLst>
                                    </p:anim>
                                    <p:anim calcmode="lin" valueType="num">
                                      <p:cBhvr>
                                        <p:cTn id="150" dur="300" fill="hold"/>
                                        <p:tgtEl>
                                          <p:spTgt spid="45"/>
                                        </p:tgtEl>
                                        <p:attrNameLst>
                                          <p:attrName>ppt_h</p:attrName>
                                        </p:attrNameLst>
                                      </p:cBhvr>
                                      <p:tavLst>
                                        <p:tav tm="0">
                                          <p:val>
                                            <p:fltVal val="0"/>
                                          </p:val>
                                        </p:tav>
                                        <p:tav tm="100000">
                                          <p:val>
                                            <p:strVal val="#ppt_h"/>
                                          </p:val>
                                        </p:tav>
                                      </p:tavLst>
                                    </p:anim>
                                    <p:animEffect transition="in" filter="fade">
                                      <p:cBhvr>
                                        <p:cTn id="151" dur="300"/>
                                        <p:tgtEl>
                                          <p:spTgt spid="45"/>
                                        </p:tgtEl>
                                      </p:cBhvr>
                                    </p:animEffect>
                                  </p:childTnLst>
                                </p:cTn>
                              </p:par>
                            </p:childTnLst>
                          </p:cTn>
                        </p:par>
                        <p:par>
                          <p:cTn id="152" fill="hold">
                            <p:stCondLst>
                              <p:cond delay="13750"/>
                            </p:stCondLst>
                            <p:childTnLst>
                              <p:par>
                                <p:cTn id="153" presetID="22" presetClass="entr" presetSubtype="4" fill="hold" grpId="0" nodeType="afterEffect">
                                  <p:stCondLst>
                                    <p:cond delay="0"/>
                                  </p:stCondLst>
                                  <p:childTnLst>
                                    <p:set>
                                      <p:cBhvr>
                                        <p:cTn id="154" dur="1" fill="hold">
                                          <p:stCondLst>
                                            <p:cond delay="0"/>
                                          </p:stCondLst>
                                        </p:cTn>
                                        <p:tgtEl>
                                          <p:spTgt spid="36"/>
                                        </p:tgtEl>
                                        <p:attrNameLst>
                                          <p:attrName>style.visibility</p:attrName>
                                        </p:attrNameLst>
                                      </p:cBhvr>
                                      <p:to>
                                        <p:strVal val="visible"/>
                                      </p:to>
                                    </p:set>
                                    <p:animEffect transition="in" filter="wipe(down)">
                                      <p:cBhvr>
                                        <p:cTn id="155" dur="500"/>
                                        <p:tgtEl>
                                          <p:spTgt spid="36"/>
                                        </p:tgtEl>
                                      </p:cBhvr>
                                    </p:animEffect>
                                  </p:childTnLst>
                                </p:cTn>
                              </p:par>
                            </p:childTnLst>
                          </p:cTn>
                        </p:par>
                        <p:par>
                          <p:cTn id="156" fill="hold">
                            <p:stCondLst>
                              <p:cond delay="14250"/>
                            </p:stCondLst>
                            <p:childTnLst>
                              <p:par>
                                <p:cTn id="157" presetID="53" presetClass="entr" presetSubtype="16" fill="hold" grpId="0" nodeType="afterEffect">
                                  <p:stCondLst>
                                    <p:cond delay="0"/>
                                  </p:stCondLst>
                                  <p:childTnLst>
                                    <p:set>
                                      <p:cBhvr>
                                        <p:cTn id="158" dur="1" fill="hold">
                                          <p:stCondLst>
                                            <p:cond delay="0"/>
                                          </p:stCondLst>
                                        </p:cTn>
                                        <p:tgtEl>
                                          <p:spTgt spid="51"/>
                                        </p:tgtEl>
                                        <p:attrNameLst>
                                          <p:attrName>style.visibility</p:attrName>
                                        </p:attrNameLst>
                                      </p:cBhvr>
                                      <p:to>
                                        <p:strVal val="visible"/>
                                      </p:to>
                                    </p:set>
                                    <p:anim calcmode="lin" valueType="num">
                                      <p:cBhvr>
                                        <p:cTn id="159" dur="300" fill="hold"/>
                                        <p:tgtEl>
                                          <p:spTgt spid="51"/>
                                        </p:tgtEl>
                                        <p:attrNameLst>
                                          <p:attrName>ppt_w</p:attrName>
                                        </p:attrNameLst>
                                      </p:cBhvr>
                                      <p:tavLst>
                                        <p:tav tm="0">
                                          <p:val>
                                            <p:fltVal val="0"/>
                                          </p:val>
                                        </p:tav>
                                        <p:tav tm="100000">
                                          <p:val>
                                            <p:strVal val="#ppt_w"/>
                                          </p:val>
                                        </p:tav>
                                      </p:tavLst>
                                    </p:anim>
                                    <p:anim calcmode="lin" valueType="num">
                                      <p:cBhvr>
                                        <p:cTn id="160" dur="300" fill="hold"/>
                                        <p:tgtEl>
                                          <p:spTgt spid="51"/>
                                        </p:tgtEl>
                                        <p:attrNameLst>
                                          <p:attrName>ppt_h</p:attrName>
                                        </p:attrNameLst>
                                      </p:cBhvr>
                                      <p:tavLst>
                                        <p:tav tm="0">
                                          <p:val>
                                            <p:fltVal val="0"/>
                                          </p:val>
                                        </p:tav>
                                        <p:tav tm="100000">
                                          <p:val>
                                            <p:strVal val="#ppt_h"/>
                                          </p:val>
                                        </p:tav>
                                      </p:tavLst>
                                    </p:anim>
                                    <p:animEffect transition="in" filter="fade">
                                      <p:cBhvr>
                                        <p:cTn id="161" dur="300"/>
                                        <p:tgtEl>
                                          <p:spTgt spid="51"/>
                                        </p:tgtEl>
                                      </p:cBhvr>
                                    </p:animEffect>
                                  </p:childTnLst>
                                </p:cTn>
                              </p:par>
                            </p:childTnLst>
                          </p:cTn>
                        </p:par>
                        <p:par>
                          <p:cTn id="162" fill="hold">
                            <p:stCondLst>
                              <p:cond delay="14750"/>
                            </p:stCondLst>
                            <p:childTnLst>
                              <p:par>
                                <p:cTn id="163" presetID="2" presetClass="entr" presetSubtype="8" fill="hold" grpId="0" nodeType="afterEffect">
                                  <p:stCondLst>
                                    <p:cond delay="0"/>
                                  </p:stCondLst>
                                  <p:childTnLst>
                                    <p:set>
                                      <p:cBhvr>
                                        <p:cTn id="164" dur="1" fill="hold">
                                          <p:stCondLst>
                                            <p:cond delay="0"/>
                                          </p:stCondLst>
                                        </p:cTn>
                                        <p:tgtEl>
                                          <p:spTgt spid="10"/>
                                        </p:tgtEl>
                                        <p:attrNameLst>
                                          <p:attrName>style.visibility</p:attrName>
                                        </p:attrNameLst>
                                      </p:cBhvr>
                                      <p:to>
                                        <p:strVal val="visible"/>
                                      </p:to>
                                    </p:set>
                                    <p:anim calcmode="lin" valueType="num">
                                      <p:cBhvr additive="base">
                                        <p:cTn id="165" dur="200" fill="hold"/>
                                        <p:tgtEl>
                                          <p:spTgt spid="10"/>
                                        </p:tgtEl>
                                        <p:attrNameLst>
                                          <p:attrName>ppt_x</p:attrName>
                                        </p:attrNameLst>
                                      </p:cBhvr>
                                      <p:tavLst>
                                        <p:tav tm="0">
                                          <p:val>
                                            <p:strVal val="0-#ppt_w/2"/>
                                          </p:val>
                                        </p:tav>
                                        <p:tav tm="100000">
                                          <p:val>
                                            <p:strVal val="#ppt_x"/>
                                          </p:val>
                                        </p:tav>
                                      </p:tavLst>
                                    </p:anim>
                                    <p:anim calcmode="lin" valueType="num">
                                      <p:cBhvr additive="base">
                                        <p:cTn id="166" dur="200" fill="hold"/>
                                        <p:tgtEl>
                                          <p:spTgt spid="10"/>
                                        </p:tgtEl>
                                        <p:attrNameLst>
                                          <p:attrName>ppt_y</p:attrName>
                                        </p:attrNameLst>
                                      </p:cBhvr>
                                      <p:tavLst>
                                        <p:tav tm="0">
                                          <p:val>
                                            <p:strVal val="#ppt_y"/>
                                          </p:val>
                                        </p:tav>
                                        <p:tav tm="100000">
                                          <p:val>
                                            <p:strVal val="#ppt_y"/>
                                          </p:val>
                                        </p:tav>
                                      </p:tavLst>
                                    </p:anim>
                                  </p:childTnLst>
                                </p:cTn>
                              </p:par>
                            </p:childTnLst>
                          </p:cTn>
                        </p:par>
                        <p:par>
                          <p:cTn id="167" fill="hold">
                            <p:stCondLst>
                              <p:cond delay="15250"/>
                            </p:stCondLst>
                            <p:childTnLst>
                              <p:par>
                                <p:cTn id="168" presetID="22" presetClass="entr" presetSubtype="4" fill="hold" grpId="0" nodeType="afterEffect">
                                  <p:stCondLst>
                                    <p:cond delay="0"/>
                                  </p:stCondLst>
                                  <p:childTnLst>
                                    <p:set>
                                      <p:cBhvr>
                                        <p:cTn id="169" dur="1" fill="hold">
                                          <p:stCondLst>
                                            <p:cond delay="0"/>
                                          </p:stCondLst>
                                        </p:cTn>
                                        <p:tgtEl>
                                          <p:spTgt spid="37"/>
                                        </p:tgtEl>
                                        <p:attrNameLst>
                                          <p:attrName>style.visibility</p:attrName>
                                        </p:attrNameLst>
                                      </p:cBhvr>
                                      <p:to>
                                        <p:strVal val="visible"/>
                                      </p:to>
                                    </p:set>
                                    <p:animEffect transition="in" filter="wipe(down)">
                                      <p:cBhvr>
                                        <p:cTn id="170" dur="300"/>
                                        <p:tgtEl>
                                          <p:spTgt spid="37"/>
                                        </p:tgtEl>
                                      </p:cBhvr>
                                    </p:animEffect>
                                  </p:childTnLst>
                                </p:cTn>
                              </p:par>
                            </p:childTnLst>
                          </p:cTn>
                        </p:par>
                        <p:par>
                          <p:cTn id="171" fill="hold">
                            <p:stCondLst>
                              <p:cond delay="15750"/>
                            </p:stCondLst>
                            <p:childTnLst>
                              <p:par>
                                <p:cTn id="172" presetID="53" presetClass="entr" presetSubtype="16" fill="hold" grpId="0" nodeType="afterEffect">
                                  <p:stCondLst>
                                    <p:cond delay="0"/>
                                  </p:stCondLst>
                                  <p:childTnLst>
                                    <p:set>
                                      <p:cBhvr>
                                        <p:cTn id="173" dur="1" fill="hold">
                                          <p:stCondLst>
                                            <p:cond delay="0"/>
                                          </p:stCondLst>
                                        </p:cTn>
                                        <p:tgtEl>
                                          <p:spTgt spid="47"/>
                                        </p:tgtEl>
                                        <p:attrNameLst>
                                          <p:attrName>style.visibility</p:attrName>
                                        </p:attrNameLst>
                                      </p:cBhvr>
                                      <p:to>
                                        <p:strVal val="visible"/>
                                      </p:to>
                                    </p:set>
                                    <p:anim calcmode="lin" valueType="num">
                                      <p:cBhvr>
                                        <p:cTn id="174" dur="300" fill="hold"/>
                                        <p:tgtEl>
                                          <p:spTgt spid="47"/>
                                        </p:tgtEl>
                                        <p:attrNameLst>
                                          <p:attrName>ppt_w</p:attrName>
                                        </p:attrNameLst>
                                      </p:cBhvr>
                                      <p:tavLst>
                                        <p:tav tm="0">
                                          <p:val>
                                            <p:fltVal val="0"/>
                                          </p:val>
                                        </p:tav>
                                        <p:tav tm="100000">
                                          <p:val>
                                            <p:strVal val="#ppt_w"/>
                                          </p:val>
                                        </p:tav>
                                      </p:tavLst>
                                    </p:anim>
                                    <p:anim calcmode="lin" valueType="num">
                                      <p:cBhvr>
                                        <p:cTn id="175" dur="300" fill="hold"/>
                                        <p:tgtEl>
                                          <p:spTgt spid="47"/>
                                        </p:tgtEl>
                                        <p:attrNameLst>
                                          <p:attrName>ppt_h</p:attrName>
                                        </p:attrNameLst>
                                      </p:cBhvr>
                                      <p:tavLst>
                                        <p:tav tm="0">
                                          <p:val>
                                            <p:fltVal val="0"/>
                                          </p:val>
                                        </p:tav>
                                        <p:tav tm="100000">
                                          <p:val>
                                            <p:strVal val="#ppt_h"/>
                                          </p:val>
                                        </p:tav>
                                      </p:tavLst>
                                    </p:anim>
                                    <p:animEffect transition="in" filter="fade">
                                      <p:cBhvr>
                                        <p:cTn id="176" dur="300"/>
                                        <p:tgtEl>
                                          <p:spTgt spid="47"/>
                                        </p:tgtEl>
                                      </p:cBhvr>
                                    </p:animEffect>
                                  </p:childTnLst>
                                </p:cTn>
                              </p:par>
                            </p:childTnLst>
                          </p:cTn>
                        </p:par>
                        <p:par>
                          <p:cTn id="177" fill="hold">
                            <p:stCondLst>
                              <p:cond delay="16250"/>
                            </p:stCondLst>
                            <p:childTnLst>
                              <p:par>
                                <p:cTn id="178" presetID="22" presetClass="entr" presetSubtype="4" fill="hold" grpId="0" nodeType="afterEffect">
                                  <p:stCondLst>
                                    <p:cond delay="0"/>
                                  </p:stCondLst>
                                  <p:childTnLst>
                                    <p:set>
                                      <p:cBhvr>
                                        <p:cTn id="179" dur="1" fill="hold">
                                          <p:stCondLst>
                                            <p:cond delay="0"/>
                                          </p:stCondLst>
                                        </p:cTn>
                                        <p:tgtEl>
                                          <p:spTgt spid="38"/>
                                        </p:tgtEl>
                                        <p:attrNameLst>
                                          <p:attrName>style.visibility</p:attrName>
                                        </p:attrNameLst>
                                      </p:cBhvr>
                                      <p:to>
                                        <p:strVal val="visible"/>
                                      </p:to>
                                    </p:set>
                                    <p:animEffect transition="in" filter="wipe(down)">
                                      <p:cBhvr>
                                        <p:cTn id="180" dur="500"/>
                                        <p:tgtEl>
                                          <p:spTgt spid="38"/>
                                        </p:tgtEl>
                                      </p:cBhvr>
                                    </p:animEffect>
                                  </p:childTnLst>
                                </p:cTn>
                              </p:par>
                            </p:childTnLst>
                          </p:cTn>
                        </p:par>
                        <p:par>
                          <p:cTn id="181" fill="hold">
                            <p:stCondLst>
                              <p:cond delay="16750"/>
                            </p:stCondLst>
                            <p:childTnLst>
                              <p:par>
                                <p:cTn id="182" presetID="53" presetClass="entr" presetSubtype="16" fill="hold" grpId="0" nodeType="afterEffect">
                                  <p:stCondLst>
                                    <p:cond delay="0"/>
                                  </p:stCondLst>
                                  <p:childTnLst>
                                    <p:set>
                                      <p:cBhvr>
                                        <p:cTn id="183" dur="1" fill="hold">
                                          <p:stCondLst>
                                            <p:cond delay="0"/>
                                          </p:stCondLst>
                                        </p:cTn>
                                        <p:tgtEl>
                                          <p:spTgt spid="52"/>
                                        </p:tgtEl>
                                        <p:attrNameLst>
                                          <p:attrName>style.visibility</p:attrName>
                                        </p:attrNameLst>
                                      </p:cBhvr>
                                      <p:to>
                                        <p:strVal val="visible"/>
                                      </p:to>
                                    </p:set>
                                    <p:anim calcmode="lin" valueType="num">
                                      <p:cBhvr>
                                        <p:cTn id="184" dur="300" fill="hold"/>
                                        <p:tgtEl>
                                          <p:spTgt spid="52"/>
                                        </p:tgtEl>
                                        <p:attrNameLst>
                                          <p:attrName>ppt_w</p:attrName>
                                        </p:attrNameLst>
                                      </p:cBhvr>
                                      <p:tavLst>
                                        <p:tav tm="0">
                                          <p:val>
                                            <p:fltVal val="0"/>
                                          </p:val>
                                        </p:tav>
                                        <p:tav tm="100000">
                                          <p:val>
                                            <p:strVal val="#ppt_w"/>
                                          </p:val>
                                        </p:tav>
                                      </p:tavLst>
                                    </p:anim>
                                    <p:anim calcmode="lin" valueType="num">
                                      <p:cBhvr>
                                        <p:cTn id="185" dur="300" fill="hold"/>
                                        <p:tgtEl>
                                          <p:spTgt spid="52"/>
                                        </p:tgtEl>
                                        <p:attrNameLst>
                                          <p:attrName>ppt_h</p:attrName>
                                        </p:attrNameLst>
                                      </p:cBhvr>
                                      <p:tavLst>
                                        <p:tav tm="0">
                                          <p:val>
                                            <p:fltVal val="0"/>
                                          </p:val>
                                        </p:tav>
                                        <p:tav tm="100000">
                                          <p:val>
                                            <p:strVal val="#ppt_h"/>
                                          </p:val>
                                        </p:tav>
                                      </p:tavLst>
                                    </p:anim>
                                    <p:animEffect transition="in" filter="fade">
                                      <p:cBhvr>
                                        <p:cTn id="186" dur="300"/>
                                        <p:tgtEl>
                                          <p:spTgt spid="52"/>
                                        </p:tgtEl>
                                      </p:cBhvr>
                                    </p:animEffect>
                                  </p:childTnLst>
                                </p:cTn>
                              </p:par>
                            </p:childTnLst>
                          </p:cTn>
                        </p:par>
                        <p:par>
                          <p:cTn id="187" fill="hold">
                            <p:stCondLst>
                              <p:cond delay="17250"/>
                            </p:stCondLst>
                            <p:childTnLst>
                              <p:par>
                                <p:cTn id="188" presetID="2" presetClass="entr" presetSubtype="2" fill="hold" grpId="0" nodeType="afterEffect">
                                  <p:stCondLst>
                                    <p:cond delay="0"/>
                                  </p:stCondLst>
                                  <p:childTnLst>
                                    <p:set>
                                      <p:cBhvr>
                                        <p:cTn id="189" dur="1" fill="hold">
                                          <p:stCondLst>
                                            <p:cond delay="0"/>
                                          </p:stCondLst>
                                        </p:cTn>
                                        <p:tgtEl>
                                          <p:spTgt spid="40"/>
                                        </p:tgtEl>
                                        <p:attrNameLst>
                                          <p:attrName>style.visibility</p:attrName>
                                        </p:attrNameLst>
                                      </p:cBhvr>
                                      <p:to>
                                        <p:strVal val="visible"/>
                                      </p:to>
                                    </p:set>
                                    <p:anim calcmode="lin" valueType="num">
                                      <p:cBhvr additive="base">
                                        <p:cTn id="190" dur="300" fill="hold"/>
                                        <p:tgtEl>
                                          <p:spTgt spid="40"/>
                                        </p:tgtEl>
                                        <p:attrNameLst>
                                          <p:attrName>ppt_x</p:attrName>
                                        </p:attrNameLst>
                                      </p:cBhvr>
                                      <p:tavLst>
                                        <p:tav tm="0">
                                          <p:val>
                                            <p:strVal val="1+#ppt_w/2"/>
                                          </p:val>
                                        </p:tav>
                                        <p:tav tm="100000">
                                          <p:val>
                                            <p:strVal val="#ppt_x"/>
                                          </p:val>
                                        </p:tav>
                                      </p:tavLst>
                                    </p:anim>
                                    <p:anim calcmode="lin" valueType="num">
                                      <p:cBhvr additive="base">
                                        <p:cTn id="191" dur="300" fill="hold"/>
                                        <p:tgtEl>
                                          <p:spTgt spid="40"/>
                                        </p:tgtEl>
                                        <p:attrNameLst>
                                          <p:attrName>ppt_y</p:attrName>
                                        </p:attrNameLst>
                                      </p:cBhvr>
                                      <p:tavLst>
                                        <p:tav tm="0">
                                          <p:val>
                                            <p:strVal val="#ppt_y"/>
                                          </p:val>
                                        </p:tav>
                                        <p:tav tm="100000">
                                          <p:val>
                                            <p:strVal val="#ppt_y"/>
                                          </p:val>
                                        </p:tav>
                                      </p:tavLst>
                                    </p:anim>
                                  </p:childTnLst>
                                </p:cTn>
                              </p:par>
                            </p:childTnLst>
                          </p:cTn>
                        </p:par>
                        <p:par>
                          <p:cTn id="192" fill="hold">
                            <p:stCondLst>
                              <p:cond delay="17750"/>
                            </p:stCondLst>
                            <p:childTnLst>
                              <p:par>
                                <p:cTn id="193" presetID="2" presetClass="entr" presetSubtype="2" fill="hold" grpId="0" nodeType="afterEffect">
                                  <p:stCondLst>
                                    <p:cond delay="0"/>
                                  </p:stCondLst>
                                  <p:childTnLst>
                                    <p:set>
                                      <p:cBhvr>
                                        <p:cTn id="194" dur="1" fill="hold">
                                          <p:stCondLst>
                                            <p:cond delay="0"/>
                                          </p:stCondLst>
                                        </p:cTn>
                                        <p:tgtEl>
                                          <p:spTgt spid="39"/>
                                        </p:tgtEl>
                                        <p:attrNameLst>
                                          <p:attrName>style.visibility</p:attrName>
                                        </p:attrNameLst>
                                      </p:cBhvr>
                                      <p:to>
                                        <p:strVal val="visible"/>
                                      </p:to>
                                    </p:set>
                                    <p:anim calcmode="lin" valueType="num">
                                      <p:cBhvr additive="base">
                                        <p:cTn id="195" dur="300" fill="hold"/>
                                        <p:tgtEl>
                                          <p:spTgt spid="39"/>
                                        </p:tgtEl>
                                        <p:attrNameLst>
                                          <p:attrName>ppt_x</p:attrName>
                                        </p:attrNameLst>
                                      </p:cBhvr>
                                      <p:tavLst>
                                        <p:tav tm="0">
                                          <p:val>
                                            <p:strVal val="1+#ppt_w/2"/>
                                          </p:val>
                                        </p:tav>
                                        <p:tav tm="100000">
                                          <p:val>
                                            <p:strVal val="#ppt_x"/>
                                          </p:val>
                                        </p:tav>
                                      </p:tavLst>
                                    </p:anim>
                                    <p:anim calcmode="lin" valueType="num">
                                      <p:cBhvr additive="base">
                                        <p:cTn id="196" dur="300" fill="hold"/>
                                        <p:tgtEl>
                                          <p:spTgt spid="39"/>
                                        </p:tgtEl>
                                        <p:attrNameLst>
                                          <p:attrName>ppt_y</p:attrName>
                                        </p:attrNameLst>
                                      </p:cBhvr>
                                      <p:tavLst>
                                        <p:tav tm="0">
                                          <p:val>
                                            <p:strVal val="#ppt_y"/>
                                          </p:val>
                                        </p:tav>
                                        <p:tav tm="100000">
                                          <p:val>
                                            <p:strVal val="#ppt_y"/>
                                          </p:val>
                                        </p:tav>
                                      </p:tavLst>
                                    </p:anim>
                                  </p:childTnLst>
                                </p:cTn>
                              </p:par>
                            </p:childTnLst>
                          </p:cTn>
                        </p:par>
                        <p:par>
                          <p:cTn id="197" fill="hold">
                            <p:stCondLst>
                              <p:cond delay="18250"/>
                            </p:stCondLst>
                            <p:childTnLst>
                              <p:par>
                                <p:cTn id="198" presetID="22" presetClass="entr" presetSubtype="8" fill="hold" grpId="0" nodeType="afterEffect">
                                  <p:stCondLst>
                                    <p:cond delay="0"/>
                                  </p:stCondLst>
                                  <p:childTnLst>
                                    <p:set>
                                      <p:cBhvr>
                                        <p:cTn id="199" dur="1" fill="hold">
                                          <p:stCondLst>
                                            <p:cond delay="0"/>
                                          </p:stCondLst>
                                        </p:cTn>
                                        <p:tgtEl>
                                          <p:spTgt spid="42"/>
                                        </p:tgtEl>
                                        <p:attrNameLst>
                                          <p:attrName>style.visibility</p:attrName>
                                        </p:attrNameLst>
                                      </p:cBhvr>
                                      <p:to>
                                        <p:strVal val="visible"/>
                                      </p:to>
                                    </p:set>
                                    <p:animEffect transition="in" filter="wipe(left)">
                                      <p:cBhvr>
                                        <p:cTn id="200" dur="500"/>
                                        <p:tgtEl>
                                          <p:spTgt spid="42"/>
                                        </p:tgtEl>
                                      </p:cBhvr>
                                    </p:animEffect>
                                  </p:childTnLst>
                                </p:cTn>
                              </p:par>
                            </p:childTnLst>
                          </p:cTn>
                        </p:par>
                        <p:par>
                          <p:cTn id="201" fill="hold">
                            <p:stCondLst>
                              <p:cond delay="18750"/>
                            </p:stCondLst>
                            <p:childTnLst>
                              <p:par>
                                <p:cTn id="202" presetID="22" presetClass="entr" presetSubtype="8" fill="hold" grpId="0" nodeType="afterEffect">
                                  <p:stCondLst>
                                    <p:cond delay="0"/>
                                  </p:stCondLst>
                                  <p:childTnLst>
                                    <p:set>
                                      <p:cBhvr>
                                        <p:cTn id="203" dur="1" fill="hold">
                                          <p:stCondLst>
                                            <p:cond delay="0"/>
                                          </p:stCondLst>
                                        </p:cTn>
                                        <p:tgtEl>
                                          <p:spTgt spid="41"/>
                                        </p:tgtEl>
                                        <p:attrNameLst>
                                          <p:attrName>style.visibility</p:attrName>
                                        </p:attrNameLst>
                                      </p:cBhvr>
                                      <p:to>
                                        <p:strVal val="visible"/>
                                      </p:to>
                                    </p:set>
                                    <p:animEffect transition="in" filter="wipe(left)">
                                      <p:cBhvr>
                                        <p:cTn id="204" dur="500"/>
                                        <p:tgtEl>
                                          <p:spTgt spid="41"/>
                                        </p:tgtEl>
                                      </p:cBhvr>
                                    </p:animEffect>
                                  </p:childTnLst>
                                </p:cTn>
                              </p:par>
                            </p:childTnLst>
                          </p:cTn>
                        </p:par>
                        <p:par>
                          <p:cTn id="205" fill="hold">
                            <p:stCondLst>
                              <p:cond delay="19250"/>
                            </p:stCondLst>
                            <p:childTnLst>
                              <p:par>
                                <p:cTn id="206" presetID="22" presetClass="entr" presetSubtype="8" fill="hold" grpId="0" nodeType="afterEffect">
                                  <p:stCondLst>
                                    <p:cond delay="0"/>
                                  </p:stCondLst>
                                  <p:childTnLst>
                                    <p:set>
                                      <p:cBhvr>
                                        <p:cTn id="207" dur="1" fill="hold">
                                          <p:stCondLst>
                                            <p:cond delay="0"/>
                                          </p:stCondLst>
                                        </p:cTn>
                                        <p:tgtEl>
                                          <p:spTgt spid="43"/>
                                        </p:tgtEl>
                                        <p:attrNameLst>
                                          <p:attrName>style.visibility</p:attrName>
                                        </p:attrNameLst>
                                      </p:cBhvr>
                                      <p:to>
                                        <p:strVal val="visible"/>
                                      </p:to>
                                    </p:set>
                                    <p:animEffect transition="in" filter="wipe(left)">
                                      <p:cBhvr>
                                        <p:cTn id="208" dur="500"/>
                                        <p:tgtEl>
                                          <p:spTgt spid="43"/>
                                        </p:tgtEl>
                                      </p:cBhvr>
                                    </p:animEffect>
                                  </p:childTnLst>
                                </p:cTn>
                              </p:par>
                            </p:childTnLst>
                          </p:cTn>
                        </p:par>
                        <p:par>
                          <p:cTn id="209" fill="hold">
                            <p:stCondLst>
                              <p:cond delay="19750"/>
                            </p:stCondLst>
                            <p:childTnLst>
                              <p:par>
                                <p:cTn id="210" presetID="22" presetClass="entr" presetSubtype="4" fill="hold" grpId="0" nodeType="afterEffect">
                                  <p:stCondLst>
                                    <p:cond delay="0"/>
                                  </p:stCondLst>
                                  <p:childTnLst>
                                    <p:set>
                                      <p:cBhvr>
                                        <p:cTn id="211" dur="1" fill="hold">
                                          <p:stCondLst>
                                            <p:cond delay="0"/>
                                          </p:stCondLst>
                                        </p:cTn>
                                        <p:tgtEl>
                                          <p:spTgt spid="53"/>
                                        </p:tgtEl>
                                        <p:attrNameLst>
                                          <p:attrName>style.visibility</p:attrName>
                                        </p:attrNameLst>
                                      </p:cBhvr>
                                      <p:to>
                                        <p:strVal val="visible"/>
                                      </p:to>
                                    </p:set>
                                    <p:animEffect transition="in" filter="wipe(down)">
                                      <p:cBhvr>
                                        <p:cTn id="212" dur="500"/>
                                        <p:tgtEl>
                                          <p:spTgt spid="53"/>
                                        </p:tgtEl>
                                      </p:cBhvr>
                                    </p:animEffect>
                                  </p:childTnLst>
                                </p:cTn>
                              </p:par>
                            </p:childTnLst>
                          </p:cTn>
                        </p:par>
                        <p:par>
                          <p:cTn id="213" fill="hold">
                            <p:stCondLst>
                              <p:cond delay="20250"/>
                            </p:stCondLst>
                            <p:childTnLst>
                              <p:par>
                                <p:cTn id="214" presetID="22" presetClass="entr" presetSubtype="8" fill="hold" grpId="0" nodeType="afterEffect">
                                  <p:stCondLst>
                                    <p:cond delay="0"/>
                                  </p:stCondLst>
                                  <p:childTnLst>
                                    <p:set>
                                      <p:cBhvr>
                                        <p:cTn id="215" dur="1" fill="hold">
                                          <p:stCondLst>
                                            <p:cond delay="0"/>
                                          </p:stCondLst>
                                        </p:cTn>
                                        <p:tgtEl>
                                          <p:spTgt spid="44"/>
                                        </p:tgtEl>
                                        <p:attrNameLst>
                                          <p:attrName>style.visibility</p:attrName>
                                        </p:attrNameLst>
                                      </p:cBhvr>
                                      <p:to>
                                        <p:strVal val="visible"/>
                                      </p:to>
                                    </p:set>
                                    <p:animEffect transition="in" filter="wipe(left)">
                                      <p:cBhvr>
                                        <p:cTn id="216" dur="500"/>
                                        <p:tgtEl>
                                          <p:spTgt spid="44"/>
                                        </p:tgtEl>
                                      </p:cBhvr>
                                    </p:animEffect>
                                  </p:childTnLst>
                                </p:cTn>
                              </p:par>
                            </p:childTnLst>
                          </p:cTn>
                        </p:par>
                        <p:par>
                          <p:cTn id="217" fill="hold">
                            <p:stCondLst>
                              <p:cond delay="20750"/>
                            </p:stCondLst>
                            <p:childTnLst>
                              <p:par>
                                <p:cTn id="218" presetID="22" presetClass="entr" presetSubtype="4" fill="hold" grpId="0" nodeType="afterEffect">
                                  <p:stCondLst>
                                    <p:cond delay="0"/>
                                  </p:stCondLst>
                                  <p:childTnLst>
                                    <p:set>
                                      <p:cBhvr>
                                        <p:cTn id="219" dur="1" fill="hold">
                                          <p:stCondLst>
                                            <p:cond delay="0"/>
                                          </p:stCondLst>
                                        </p:cTn>
                                        <p:tgtEl>
                                          <p:spTgt spid="54"/>
                                        </p:tgtEl>
                                        <p:attrNameLst>
                                          <p:attrName>style.visibility</p:attrName>
                                        </p:attrNameLst>
                                      </p:cBhvr>
                                      <p:to>
                                        <p:strVal val="visible"/>
                                      </p:to>
                                    </p:set>
                                    <p:animEffect transition="in" filter="wipe(down)">
                                      <p:cBhvr>
                                        <p:cTn id="220" dur="500"/>
                                        <p:tgtEl>
                                          <p:spTgt spid="54"/>
                                        </p:tgtEl>
                                      </p:cBhvr>
                                    </p:animEffect>
                                  </p:childTnLst>
                                </p:cTn>
                              </p:par>
                            </p:childTnLst>
                          </p:cTn>
                        </p:par>
                        <p:par>
                          <p:cTn id="221" fill="hold">
                            <p:stCondLst>
                              <p:cond delay="21250"/>
                            </p:stCondLst>
                            <p:childTnLst>
                              <p:par>
                                <p:cTn id="222" presetID="22" presetClass="entr" presetSubtype="8" fill="hold" grpId="0" nodeType="afterEffect">
                                  <p:stCondLst>
                                    <p:cond delay="0"/>
                                  </p:stCondLst>
                                  <p:childTnLst>
                                    <p:set>
                                      <p:cBhvr>
                                        <p:cTn id="223" dur="1" fill="hold">
                                          <p:stCondLst>
                                            <p:cond delay="0"/>
                                          </p:stCondLst>
                                        </p:cTn>
                                        <p:tgtEl>
                                          <p:spTgt spid="56"/>
                                        </p:tgtEl>
                                        <p:attrNameLst>
                                          <p:attrName>style.visibility</p:attrName>
                                        </p:attrNameLst>
                                      </p:cBhvr>
                                      <p:to>
                                        <p:strVal val="visible"/>
                                      </p:to>
                                    </p:set>
                                    <p:animEffect transition="in" filter="wipe(left)">
                                      <p:cBhvr>
                                        <p:cTn id="224" dur="16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4" grpId="0"/>
      <p:bldP spid="15" grpId="0"/>
      <p:bldP spid="16" grpId="0"/>
      <p:bldP spid="17" grpId="0"/>
      <p:bldP spid="29" grpId="0"/>
      <p:bldP spid="30" grpId="0"/>
      <p:bldP spid="31" grpId="0" animBg="1"/>
      <p:bldP spid="32" grpId="0" animBg="1"/>
      <p:bldP spid="33" grpId="0" animBg="1"/>
      <p:bldP spid="34" grpId="0" animBg="1"/>
      <p:bldP spid="35" grpId="0" animBg="1"/>
      <p:bldP spid="36" grpId="0" animBg="1"/>
      <p:bldP spid="37" grpId="0" animBg="1"/>
      <p:bldP spid="38" grpId="0" animBg="1"/>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animBg="1"/>
      <p:bldP spid="54" grpId="0" animBg="1"/>
      <p:bldP spid="55" grpId="0"/>
      <p:bldP spid="56" grpId="0"/>
      <p:bldP spid="66" grpId="0"/>
      <p:bldP spid="6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椭圆 119"/>
          <p:cNvSpPr/>
          <p:nvPr/>
        </p:nvSpPr>
        <p:spPr>
          <a:xfrm>
            <a:off x="1285700" y="3321754"/>
            <a:ext cx="964664" cy="964664"/>
          </a:xfrm>
          <a:prstGeom prst="ellipse">
            <a:avLst/>
          </a:prstGeom>
          <a:solidFill>
            <a:srgbClr val="1B4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6647497" y="1602493"/>
            <a:ext cx="913520" cy="9135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ine 134"/>
          <p:cNvSpPr>
            <a:spLocks noChangeShapeType="1"/>
          </p:cNvSpPr>
          <p:nvPr/>
        </p:nvSpPr>
        <p:spPr bwMode="auto">
          <a:xfrm flipV="1">
            <a:off x="2833764" y="2119273"/>
            <a:ext cx="501938" cy="329621"/>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cxnSp>
        <p:nvCxnSpPr>
          <p:cNvPr id="8" name="Straight Connector 48"/>
          <p:cNvCxnSpPr/>
          <p:nvPr/>
        </p:nvCxnSpPr>
        <p:spPr>
          <a:xfrm flipH="1" flipV="1">
            <a:off x="2830508" y="1761287"/>
            <a:ext cx="516473" cy="347442"/>
          </a:xfrm>
          <a:prstGeom prst="line">
            <a:avLst/>
          </a:prstGeom>
          <a:noFill/>
          <a:ln w="12700" cap="flat" cmpd="sng" algn="ctr">
            <a:solidFill>
              <a:srgbClr val="000000"/>
            </a:solidFill>
            <a:prstDash val="solid"/>
          </a:ln>
          <a:effectLst/>
        </p:spPr>
      </p:cxnSp>
      <p:grpSp>
        <p:nvGrpSpPr>
          <p:cNvPr id="3" name="组合 2"/>
          <p:cNvGrpSpPr/>
          <p:nvPr/>
        </p:nvGrpSpPr>
        <p:grpSpPr>
          <a:xfrm flipH="1">
            <a:off x="5322036" y="3435846"/>
            <a:ext cx="488048" cy="763922"/>
            <a:chOff x="2611776" y="3608028"/>
            <a:chExt cx="462620" cy="763922"/>
          </a:xfrm>
        </p:grpSpPr>
        <p:sp>
          <p:nvSpPr>
            <p:cNvPr id="9" name="Line 134"/>
            <p:cNvSpPr>
              <a:spLocks noChangeShapeType="1"/>
            </p:cNvSpPr>
            <p:nvPr/>
          </p:nvSpPr>
          <p:spPr bwMode="auto">
            <a:xfrm flipV="1">
              <a:off x="2611776" y="4005477"/>
              <a:ext cx="462619" cy="366473"/>
            </a:xfrm>
            <a:prstGeom prst="line">
              <a:avLst/>
            </a:prstGeom>
            <a:noFill/>
            <a:ln w="12700">
              <a:solidFill>
                <a:srgbClr val="000000"/>
              </a:solidFill>
              <a:prstDash val="solid"/>
              <a:rou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cxnSp>
          <p:nvCxnSpPr>
            <p:cNvPr id="10" name="Straight Connector 40"/>
            <p:cNvCxnSpPr/>
            <p:nvPr/>
          </p:nvCxnSpPr>
          <p:spPr>
            <a:xfrm flipH="1" flipV="1">
              <a:off x="2623616" y="3608028"/>
              <a:ext cx="450780" cy="259866"/>
            </a:xfrm>
            <a:prstGeom prst="line">
              <a:avLst/>
            </a:prstGeom>
            <a:noFill/>
            <a:ln w="12700" cap="flat" cmpd="sng" algn="ctr">
              <a:solidFill>
                <a:srgbClr val="000000"/>
              </a:solidFill>
              <a:prstDash val="solid"/>
            </a:ln>
            <a:effectLst/>
          </p:spPr>
        </p:cxnSp>
      </p:grpSp>
      <p:sp>
        <p:nvSpPr>
          <p:cNvPr id="17" name="文本框 46"/>
          <p:cNvSpPr txBox="1"/>
          <p:nvPr/>
        </p:nvSpPr>
        <p:spPr>
          <a:xfrm>
            <a:off x="616338" y="1442120"/>
            <a:ext cx="462306" cy="623248"/>
          </a:xfrm>
          <a:prstGeom prst="rect">
            <a:avLst/>
          </a:prstGeom>
          <a:noFill/>
        </p:spPr>
        <p:txBody>
          <a:bodyPr wrap="none" lIns="68580" tIns="34290" rIns="68580" bIns="34290" rtlCol="0">
            <a:spAutoFit/>
          </a:bodyPr>
          <a:lstStyle/>
          <a:p>
            <a:pPr algn="ctr"/>
            <a:r>
              <a:rPr lang="en-US" altLang="zh-CN" sz="3600" dirty="0">
                <a:solidFill>
                  <a:srgbClr val="605E5E"/>
                </a:solidFill>
                <a:latin typeface="Agency FB" panose="020B0503020202020204" pitchFamily="34" charset="0"/>
                <a:cs typeface="Aharoni" panose="02010803020104030203" pitchFamily="2" charset="-79"/>
              </a:rPr>
              <a:t>01</a:t>
            </a:r>
            <a:endParaRPr lang="zh-CN" altLang="en-US" sz="3600" dirty="0">
              <a:solidFill>
                <a:srgbClr val="605E5E"/>
              </a:solidFill>
              <a:latin typeface="Agency FB" panose="020B0503020202020204" pitchFamily="34" charset="0"/>
              <a:cs typeface="Aharoni" panose="02010803020104030203" pitchFamily="2" charset="-79"/>
            </a:endParaRPr>
          </a:p>
        </p:txBody>
      </p:sp>
      <p:sp>
        <p:nvSpPr>
          <p:cNvPr id="32" name="椭圆 31"/>
          <p:cNvSpPr/>
          <p:nvPr/>
        </p:nvSpPr>
        <p:spPr>
          <a:xfrm>
            <a:off x="3377829" y="1869951"/>
            <a:ext cx="524602" cy="524600"/>
          </a:xfrm>
          <a:prstGeom prst="ellipse">
            <a:avLst/>
          </a:prstGeom>
          <a:solidFill>
            <a:srgbClr val="0070C0"/>
          </a:solid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35" name="椭圆 34"/>
          <p:cNvSpPr/>
          <p:nvPr/>
        </p:nvSpPr>
        <p:spPr>
          <a:xfrm>
            <a:off x="4774850" y="3515870"/>
            <a:ext cx="524602" cy="524600"/>
          </a:xfrm>
          <a:prstGeom prst="ellipse">
            <a:avLst/>
          </a:prstGeom>
          <a:solidFill>
            <a:srgbClr val="1B4C98"/>
          </a:solid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nvGrpSpPr>
          <p:cNvPr id="42" name="组合 41"/>
          <p:cNvGrpSpPr/>
          <p:nvPr/>
        </p:nvGrpSpPr>
        <p:grpSpPr>
          <a:xfrm>
            <a:off x="2555776" y="1644502"/>
            <a:ext cx="244569" cy="244567"/>
            <a:chOff x="304800" y="673100"/>
            <a:chExt cx="4000500" cy="4000500"/>
          </a:xfrm>
          <a:effectLst>
            <a:outerShdw blurRad="139700" dist="152400" dir="8100000" sx="70000" sy="70000" algn="tr" rotWithShape="0">
              <a:prstClr val="black">
                <a:alpha val="66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4" name="椭圆 4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5" name="组合 44"/>
          <p:cNvGrpSpPr/>
          <p:nvPr/>
        </p:nvGrpSpPr>
        <p:grpSpPr>
          <a:xfrm>
            <a:off x="2555776" y="2304902"/>
            <a:ext cx="244569" cy="244567"/>
            <a:chOff x="304800" y="673100"/>
            <a:chExt cx="4000500" cy="4000500"/>
          </a:xfrm>
          <a:effectLst>
            <a:outerShdw blurRad="139700" dist="152400" dir="8100000" sx="70000" sy="70000" algn="tr" rotWithShape="0">
              <a:prstClr val="black">
                <a:alpha val="66000"/>
              </a:prstClr>
            </a:outerShdw>
          </a:effectLst>
        </p:grpSpPr>
        <p:sp>
          <p:nvSpPr>
            <p:cNvPr id="46"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7" name="椭圆 4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8" name="组合 47"/>
          <p:cNvGrpSpPr/>
          <p:nvPr/>
        </p:nvGrpSpPr>
        <p:grpSpPr>
          <a:xfrm>
            <a:off x="5868144" y="3350742"/>
            <a:ext cx="244569" cy="244567"/>
            <a:chOff x="304800" y="673100"/>
            <a:chExt cx="4000500" cy="4000500"/>
          </a:xfrm>
          <a:effectLst>
            <a:outerShdw blurRad="139700" dist="152400" dir="8100000" sx="70000" sy="70000" algn="tr" rotWithShape="0">
              <a:prstClr val="black">
                <a:alpha val="66000"/>
              </a:prstClr>
            </a:outerShdw>
          </a:effectLst>
        </p:grpSpPr>
        <p:sp>
          <p:nvSpPr>
            <p:cNvPr id="49" name="同心圆 4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0" name="椭圆 4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1" name="组合 50"/>
          <p:cNvGrpSpPr/>
          <p:nvPr/>
        </p:nvGrpSpPr>
        <p:grpSpPr>
          <a:xfrm>
            <a:off x="5868144" y="3998442"/>
            <a:ext cx="244569" cy="244567"/>
            <a:chOff x="304800" y="673100"/>
            <a:chExt cx="4000500" cy="4000500"/>
          </a:xfrm>
          <a:effectLst>
            <a:outerShdw blurRad="139700" dist="152400" dir="8100000" sx="70000" sy="70000" algn="tr" rotWithShape="0">
              <a:prstClr val="black">
                <a:alpha val="66000"/>
              </a:prstClr>
            </a:outerShdw>
          </a:effectLst>
        </p:grpSpPr>
        <p:sp>
          <p:nvSpPr>
            <p:cNvPr id="52" name="同心圆 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3" name="椭圆 5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66" name="TextBox 65"/>
          <p:cNvSpPr txBox="1"/>
          <p:nvPr/>
        </p:nvSpPr>
        <p:spPr>
          <a:xfrm>
            <a:off x="1058309" y="1537554"/>
            <a:ext cx="1430311" cy="429366"/>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7F7F7F">
                    <a:lumMod val="75000"/>
                  </a:srgbClr>
                </a:solidFill>
                <a:effectLst/>
                <a:uLnTx/>
                <a:uFillTx/>
                <a:latin typeface="微软雅黑" panose="020B0503020204020204" pitchFamily="34" charset="-122"/>
                <a:ea typeface="微软雅黑" panose="020B0503020204020204" pitchFamily="34" charset="-122"/>
              </a:rPr>
              <a:t>您的内容打在这里，或者通过复制您的文本后</a:t>
            </a:r>
          </a:p>
        </p:txBody>
      </p:sp>
      <p:sp>
        <p:nvSpPr>
          <p:cNvPr id="67" name="文本框 46"/>
          <p:cNvSpPr txBox="1"/>
          <p:nvPr/>
        </p:nvSpPr>
        <p:spPr>
          <a:xfrm>
            <a:off x="569049" y="2127920"/>
            <a:ext cx="556884" cy="623248"/>
          </a:xfrm>
          <a:prstGeom prst="rect">
            <a:avLst/>
          </a:prstGeom>
          <a:noFill/>
        </p:spPr>
        <p:txBody>
          <a:bodyPr wrap="none" lIns="68580" tIns="34290" rIns="68580" bIns="34290" rtlCol="0">
            <a:spAutoFit/>
          </a:bodyPr>
          <a:lstStyle/>
          <a:p>
            <a:pPr algn="ctr"/>
            <a:r>
              <a:rPr lang="en-US" altLang="zh-CN" sz="3600" dirty="0">
                <a:solidFill>
                  <a:srgbClr val="605E5E"/>
                </a:solidFill>
                <a:latin typeface="Agency FB" panose="020B0503020202020204" pitchFamily="34" charset="0"/>
                <a:cs typeface="Aharoni" panose="02010803020104030203" pitchFamily="2" charset="-79"/>
              </a:rPr>
              <a:t>02</a:t>
            </a:r>
            <a:endParaRPr lang="zh-CN" altLang="en-US" sz="3600" dirty="0">
              <a:solidFill>
                <a:srgbClr val="605E5E"/>
              </a:solidFill>
              <a:latin typeface="Agency FB" panose="020B0503020202020204" pitchFamily="34" charset="0"/>
              <a:cs typeface="Aharoni" panose="02010803020104030203" pitchFamily="2" charset="-79"/>
            </a:endParaRPr>
          </a:p>
        </p:txBody>
      </p:sp>
      <p:sp>
        <p:nvSpPr>
          <p:cNvPr id="68" name="TextBox 67"/>
          <p:cNvSpPr txBox="1"/>
          <p:nvPr/>
        </p:nvSpPr>
        <p:spPr>
          <a:xfrm>
            <a:off x="1058309" y="2230974"/>
            <a:ext cx="1430311" cy="429366"/>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7F7F7F">
                    <a:lumMod val="75000"/>
                  </a:srgbClr>
                </a:solidFill>
                <a:effectLst/>
                <a:uLnTx/>
                <a:uFillTx/>
                <a:latin typeface="微软雅黑" panose="020B0503020204020204" pitchFamily="34" charset="-122"/>
                <a:ea typeface="微软雅黑" panose="020B0503020204020204" pitchFamily="34" charset="-122"/>
              </a:rPr>
              <a:t>您的内容打在这里，或者通过复制您的文本后</a:t>
            </a:r>
          </a:p>
        </p:txBody>
      </p:sp>
      <p:sp>
        <p:nvSpPr>
          <p:cNvPr id="69" name="文本框 46"/>
          <p:cNvSpPr txBox="1"/>
          <p:nvPr/>
        </p:nvSpPr>
        <p:spPr>
          <a:xfrm>
            <a:off x="6154230" y="3173760"/>
            <a:ext cx="564898" cy="623248"/>
          </a:xfrm>
          <a:prstGeom prst="rect">
            <a:avLst/>
          </a:prstGeom>
          <a:noFill/>
        </p:spPr>
        <p:txBody>
          <a:bodyPr wrap="none" lIns="68580" tIns="34290" rIns="68580" bIns="34290" rtlCol="0">
            <a:spAutoFit/>
          </a:bodyPr>
          <a:lstStyle/>
          <a:p>
            <a:pPr algn="ctr"/>
            <a:r>
              <a:rPr lang="en-US" altLang="zh-CN" sz="3600" dirty="0">
                <a:solidFill>
                  <a:srgbClr val="605E5E"/>
                </a:solidFill>
                <a:latin typeface="Agency FB" panose="020B0503020202020204" pitchFamily="34" charset="0"/>
                <a:cs typeface="Aharoni" panose="02010803020104030203" pitchFamily="2" charset="-79"/>
              </a:rPr>
              <a:t>03</a:t>
            </a:r>
            <a:endParaRPr lang="zh-CN" altLang="en-US" sz="3600" dirty="0">
              <a:solidFill>
                <a:srgbClr val="605E5E"/>
              </a:solidFill>
              <a:latin typeface="Agency FB" panose="020B0503020202020204" pitchFamily="34" charset="0"/>
              <a:cs typeface="Aharoni" panose="02010803020104030203" pitchFamily="2" charset="-79"/>
            </a:endParaRPr>
          </a:p>
        </p:txBody>
      </p:sp>
      <p:sp>
        <p:nvSpPr>
          <p:cNvPr id="70" name="TextBox 69"/>
          <p:cNvSpPr txBox="1"/>
          <p:nvPr/>
        </p:nvSpPr>
        <p:spPr>
          <a:xfrm>
            <a:off x="6647497" y="3261574"/>
            <a:ext cx="1430311" cy="429366"/>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7F7F7F">
                    <a:lumMod val="75000"/>
                  </a:srgbClr>
                </a:solidFill>
                <a:effectLst/>
                <a:uLnTx/>
                <a:uFillTx/>
                <a:latin typeface="微软雅黑" panose="020B0503020204020204" pitchFamily="34" charset="-122"/>
                <a:ea typeface="微软雅黑" panose="020B0503020204020204" pitchFamily="34" charset="-122"/>
              </a:rPr>
              <a:t>您的内容打在这里，或者通过复制您的文本后</a:t>
            </a:r>
          </a:p>
        </p:txBody>
      </p:sp>
      <p:sp>
        <p:nvSpPr>
          <p:cNvPr id="71" name="文本框 46"/>
          <p:cNvSpPr txBox="1"/>
          <p:nvPr/>
        </p:nvSpPr>
        <p:spPr>
          <a:xfrm>
            <a:off x="6155031" y="3859560"/>
            <a:ext cx="563296" cy="623248"/>
          </a:xfrm>
          <a:prstGeom prst="rect">
            <a:avLst/>
          </a:prstGeom>
          <a:noFill/>
        </p:spPr>
        <p:txBody>
          <a:bodyPr wrap="none" lIns="68580" tIns="34290" rIns="68580" bIns="34290" rtlCol="0">
            <a:spAutoFit/>
          </a:bodyPr>
          <a:lstStyle/>
          <a:p>
            <a:pPr algn="ctr"/>
            <a:r>
              <a:rPr lang="en-US" altLang="zh-CN" sz="3600" dirty="0">
                <a:solidFill>
                  <a:srgbClr val="605E5E"/>
                </a:solidFill>
                <a:latin typeface="Agency FB" panose="020B0503020202020204" pitchFamily="34" charset="0"/>
                <a:cs typeface="Aharoni" panose="02010803020104030203" pitchFamily="2" charset="-79"/>
              </a:rPr>
              <a:t>04</a:t>
            </a:r>
            <a:endParaRPr lang="zh-CN" altLang="en-US" sz="3600" dirty="0">
              <a:solidFill>
                <a:srgbClr val="605E5E"/>
              </a:solidFill>
              <a:latin typeface="Agency FB" panose="020B0503020202020204" pitchFamily="34" charset="0"/>
              <a:cs typeface="Aharoni" panose="02010803020104030203" pitchFamily="2" charset="-79"/>
            </a:endParaRPr>
          </a:p>
        </p:txBody>
      </p:sp>
      <p:sp>
        <p:nvSpPr>
          <p:cNvPr id="72" name="TextBox 71"/>
          <p:cNvSpPr txBox="1"/>
          <p:nvPr/>
        </p:nvSpPr>
        <p:spPr>
          <a:xfrm>
            <a:off x="6647497" y="3954994"/>
            <a:ext cx="1430311" cy="429366"/>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7F7F7F">
                    <a:lumMod val="75000"/>
                  </a:srgbClr>
                </a:solidFill>
                <a:effectLst/>
                <a:uLnTx/>
                <a:uFillTx/>
                <a:latin typeface="微软雅黑" panose="020B0503020204020204" pitchFamily="34" charset="-122"/>
                <a:ea typeface="微软雅黑" panose="020B0503020204020204" pitchFamily="34" charset="-122"/>
              </a:rPr>
              <a:t>您的内容打在这里，或者通过复制您的文本后</a:t>
            </a:r>
          </a:p>
        </p:txBody>
      </p:sp>
      <p:sp>
        <p:nvSpPr>
          <p:cNvPr id="108" name="矩形 107"/>
          <p:cNvSpPr/>
          <p:nvPr/>
        </p:nvSpPr>
        <p:spPr>
          <a:xfrm>
            <a:off x="539552" y="473082"/>
            <a:ext cx="5026508" cy="584775"/>
          </a:xfrm>
          <a:prstGeom prst="rect">
            <a:avLst/>
          </a:prstGeom>
        </p:spPr>
        <p:txBody>
          <a:bodyPr wrap="square">
            <a:spAutoFit/>
          </a:bodyPr>
          <a:lstStyle/>
          <a:p>
            <a:r>
              <a:rPr lang="en-US" altLang="zh-CN" sz="3200" b="1" dirty="0">
                <a:solidFill>
                  <a:srgbClr val="1B4C98"/>
                </a:solidFill>
                <a:latin typeface="N.O.- Movement" pitchFamily="2" charset="0"/>
              </a:rPr>
              <a:t>REQUIREMENT ANALYSIS</a:t>
            </a:r>
            <a:endParaRPr lang="zh-CN" altLang="en-US" sz="3200" b="1" dirty="0">
              <a:solidFill>
                <a:srgbClr val="1B4C98"/>
              </a:solidFill>
              <a:latin typeface="N.O.- Movement" pitchFamily="2" charset="0"/>
            </a:endParaRPr>
          </a:p>
        </p:txBody>
      </p:sp>
      <p:sp>
        <p:nvSpPr>
          <p:cNvPr id="109" name="文本框 2"/>
          <p:cNvSpPr txBox="1">
            <a:spLocks noChangeArrowheads="1"/>
          </p:cNvSpPr>
          <p:nvPr/>
        </p:nvSpPr>
        <p:spPr bwMode="auto">
          <a:xfrm>
            <a:off x="584159" y="968335"/>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需求分析</a:t>
            </a:r>
          </a:p>
        </p:txBody>
      </p:sp>
      <p:sp>
        <p:nvSpPr>
          <p:cNvPr id="111" name="TextBox 110"/>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
        <p:nvSpPr>
          <p:cNvPr id="29" name="椭圆 28"/>
          <p:cNvSpPr/>
          <p:nvPr/>
        </p:nvSpPr>
        <p:spPr>
          <a:xfrm>
            <a:off x="4072487" y="1635646"/>
            <a:ext cx="1058736" cy="1058736"/>
          </a:xfrm>
          <a:prstGeom prst="ellipse">
            <a:avLst/>
          </a:prstGeom>
          <a:solidFill>
            <a:srgbClr val="0070C0"/>
          </a:solid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81" name="矩形 3"/>
          <p:cNvSpPr>
            <a:spLocks noChangeArrowheads="1"/>
          </p:cNvSpPr>
          <p:nvPr/>
        </p:nvSpPr>
        <p:spPr bwMode="auto">
          <a:xfrm>
            <a:off x="4293817" y="1851670"/>
            <a:ext cx="651464" cy="68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sym typeface="Arial" panose="020B0604020202020204" pitchFamily="34" charset="0"/>
              </a:rPr>
              <a:t>现实</a:t>
            </a:r>
            <a:endParaRPr kumimoji="0" lang="en-US" altLang="zh-CN"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sym typeface="Arial" panose="020B0604020202020204" pitchFamily="34" charset="0"/>
              </a:rPr>
              <a:t>需求</a:t>
            </a:r>
          </a:p>
        </p:txBody>
      </p:sp>
      <p:pic>
        <p:nvPicPr>
          <p:cNvPr id="8200" name="Picture 8" descr="C:\Users\Administrator\Desktop\企业\图片377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0406" y="1419622"/>
            <a:ext cx="1376363" cy="1376363"/>
          </a:xfrm>
          <a:prstGeom prst="rect">
            <a:avLst/>
          </a:prstGeom>
          <a:noFill/>
          <a:extLst>
            <a:ext uri="{909E8E84-426E-40DD-AFC4-6F175D3DCCD1}">
              <a14:hiddenFill xmlns:a14="http://schemas.microsoft.com/office/drawing/2010/main">
                <a:solidFill>
                  <a:srgbClr val="FFFFFF"/>
                </a:solidFill>
              </a14:hiddenFill>
            </a:ext>
          </a:extLst>
        </p:spPr>
      </p:pic>
      <p:pic>
        <p:nvPicPr>
          <p:cNvPr id="8201" name="Picture 9" descr="C:\Users\Administrator\Desktop\企业\图片39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0364" y="3075806"/>
            <a:ext cx="1376362" cy="1376362"/>
          </a:xfrm>
          <a:prstGeom prst="rect">
            <a:avLst/>
          </a:prstGeom>
          <a:noFill/>
          <a:extLst>
            <a:ext uri="{909E8E84-426E-40DD-AFC4-6F175D3DCCD1}">
              <a14:hiddenFill xmlns:a14="http://schemas.microsoft.com/office/drawing/2010/main">
                <a:solidFill>
                  <a:srgbClr val="FFFFFF"/>
                </a:solidFill>
              </a14:hiddenFill>
            </a:ext>
          </a:extLst>
        </p:spPr>
      </p:pic>
      <p:sp>
        <p:nvSpPr>
          <p:cNvPr id="115" name="椭圆 114"/>
          <p:cNvSpPr/>
          <p:nvPr/>
        </p:nvSpPr>
        <p:spPr>
          <a:xfrm>
            <a:off x="3644106" y="3241206"/>
            <a:ext cx="1058736" cy="1058736"/>
          </a:xfrm>
          <a:prstGeom prst="ellipse">
            <a:avLst/>
          </a:prstGeom>
          <a:solidFill>
            <a:srgbClr val="1B4C98"/>
          </a:solidFill>
          <a:ln w="28575"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116" name="矩形 3"/>
          <p:cNvSpPr>
            <a:spLocks noChangeArrowheads="1"/>
          </p:cNvSpPr>
          <p:nvPr/>
        </p:nvSpPr>
        <p:spPr bwMode="auto">
          <a:xfrm>
            <a:off x="3865436" y="3457230"/>
            <a:ext cx="651464" cy="68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sym typeface="Arial" panose="020B0604020202020204" pitchFamily="34" charset="0"/>
              </a:rPr>
              <a:t>线下</a:t>
            </a:r>
            <a:endParaRPr kumimoji="0" lang="en-US" altLang="zh-CN"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sym typeface="Arial" panose="020B0604020202020204" pitchFamily="34" charset="0"/>
              </a:rPr>
              <a:t>需求</a:t>
            </a:r>
          </a:p>
        </p:txBody>
      </p:sp>
      <p:grpSp>
        <p:nvGrpSpPr>
          <p:cNvPr id="121" name="组合 120"/>
          <p:cNvGrpSpPr/>
          <p:nvPr/>
        </p:nvGrpSpPr>
        <p:grpSpPr>
          <a:xfrm>
            <a:off x="6098503" y="584034"/>
            <a:ext cx="343725" cy="343724"/>
            <a:chOff x="304800" y="673100"/>
            <a:chExt cx="4000500" cy="4000500"/>
          </a:xfrm>
          <a:effectLst>
            <a:outerShdw blurRad="444500" dist="254000" dir="8100000" algn="tr" rotWithShape="0">
              <a:prstClr val="black">
                <a:alpha val="50000"/>
              </a:prstClr>
            </a:outerShdw>
          </a:effectLst>
        </p:grpSpPr>
        <p:sp>
          <p:nvSpPr>
            <p:cNvPr id="122" name="同心圆 1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3" name="椭圆 12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24" name="组合 123"/>
          <p:cNvGrpSpPr/>
          <p:nvPr/>
        </p:nvGrpSpPr>
        <p:grpSpPr>
          <a:xfrm>
            <a:off x="5436096" y="666701"/>
            <a:ext cx="218415" cy="218414"/>
            <a:chOff x="304800" y="673100"/>
            <a:chExt cx="4000500" cy="4000500"/>
          </a:xfrm>
          <a:effectLst>
            <a:outerShdw blurRad="444500" dist="254000" dir="8100000" algn="tr" rotWithShape="0">
              <a:prstClr val="black">
                <a:alpha val="50000"/>
              </a:prstClr>
            </a:outerShdw>
          </a:effectLst>
        </p:grpSpPr>
        <p:sp>
          <p:nvSpPr>
            <p:cNvPr id="125" name="同心圆 1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26" name="椭圆 125"/>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27" name="组合 126"/>
          <p:cNvGrpSpPr/>
          <p:nvPr/>
        </p:nvGrpSpPr>
        <p:grpSpPr>
          <a:xfrm>
            <a:off x="5775072" y="656737"/>
            <a:ext cx="221831" cy="221831"/>
            <a:chOff x="5252030" y="2008764"/>
            <a:chExt cx="809336" cy="809336"/>
          </a:xfrm>
          <a:solidFill>
            <a:srgbClr val="0070C0"/>
          </a:solidFill>
        </p:grpSpPr>
        <p:sp>
          <p:nvSpPr>
            <p:cNvPr id="128" name="椭圆 12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9" name="椭圆 12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8"/>
                                        </p:tgtEl>
                                        <p:attrNameLst>
                                          <p:attrName>ppt_y</p:attrName>
                                        </p:attrNameLst>
                                      </p:cBhvr>
                                      <p:tavLst>
                                        <p:tav tm="0">
                                          <p:val>
                                            <p:strVal val="#ppt_y"/>
                                          </p:val>
                                        </p:tav>
                                        <p:tav tm="100000">
                                          <p:val>
                                            <p:strVal val="#ppt_y"/>
                                          </p:val>
                                        </p:tav>
                                      </p:tavLst>
                                    </p:anim>
                                    <p:anim calcmode="lin" valueType="num">
                                      <p:cBhvr>
                                        <p:cTn id="9"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8"/>
                                        </p:tgtEl>
                                      </p:cBhvr>
                                    </p:animEffect>
                                  </p:childTnLst>
                                </p:cTn>
                              </p:par>
                            </p:childTnLst>
                          </p:cTn>
                        </p:par>
                        <p:par>
                          <p:cTn id="12" fill="hold">
                            <p:stCondLst>
                              <p:cond delay="1450"/>
                            </p:stCondLst>
                            <p:childTnLst>
                              <p:par>
                                <p:cTn id="13" presetID="16" presetClass="entr" presetSubtype="21" fill="hold" grpId="0" nodeType="afterEffect">
                                  <p:stCondLst>
                                    <p:cond delay="0"/>
                                  </p:stCondLst>
                                  <p:childTnLst>
                                    <p:set>
                                      <p:cBhvr>
                                        <p:cTn id="14" dur="1" fill="hold">
                                          <p:stCondLst>
                                            <p:cond delay="0"/>
                                          </p:stCondLst>
                                        </p:cTn>
                                        <p:tgtEl>
                                          <p:spTgt spid="109"/>
                                        </p:tgtEl>
                                        <p:attrNameLst>
                                          <p:attrName>style.visibility</p:attrName>
                                        </p:attrNameLst>
                                      </p:cBhvr>
                                      <p:to>
                                        <p:strVal val="visible"/>
                                      </p:to>
                                    </p:set>
                                    <p:animEffect transition="in" filter="barn(inVertical)">
                                      <p:cBhvr>
                                        <p:cTn id="15" dur="500"/>
                                        <p:tgtEl>
                                          <p:spTgt spid="109"/>
                                        </p:tgtEl>
                                      </p:cBhvr>
                                    </p:animEffect>
                                  </p:childTnLst>
                                </p:cTn>
                              </p:par>
                              <p:par>
                                <p:cTn id="16" presetID="53" presetClass="entr" presetSubtype="16" fill="hold" nodeType="withEffect">
                                  <p:stCondLst>
                                    <p:cond delay="0"/>
                                  </p:stCondLst>
                                  <p:childTnLst>
                                    <p:set>
                                      <p:cBhvr>
                                        <p:cTn id="17" dur="1" fill="hold">
                                          <p:stCondLst>
                                            <p:cond delay="0"/>
                                          </p:stCondLst>
                                        </p:cTn>
                                        <p:tgtEl>
                                          <p:spTgt spid="127"/>
                                        </p:tgtEl>
                                        <p:attrNameLst>
                                          <p:attrName>style.visibility</p:attrName>
                                        </p:attrNameLst>
                                      </p:cBhvr>
                                      <p:to>
                                        <p:strVal val="visible"/>
                                      </p:to>
                                    </p:set>
                                    <p:anim calcmode="lin" valueType="num">
                                      <p:cBhvr>
                                        <p:cTn id="18" dur="500" fill="hold"/>
                                        <p:tgtEl>
                                          <p:spTgt spid="127"/>
                                        </p:tgtEl>
                                        <p:attrNameLst>
                                          <p:attrName>ppt_w</p:attrName>
                                        </p:attrNameLst>
                                      </p:cBhvr>
                                      <p:tavLst>
                                        <p:tav tm="0">
                                          <p:val>
                                            <p:fltVal val="0"/>
                                          </p:val>
                                        </p:tav>
                                        <p:tav tm="100000">
                                          <p:val>
                                            <p:strVal val="#ppt_w"/>
                                          </p:val>
                                        </p:tav>
                                      </p:tavLst>
                                    </p:anim>
                                    <p:anim calcmode="lin" valueType="num">
                                      <p:cBhvr>
                                        <p:cTn id="19" dur="500" fill="hold"/>
                                        <p:tgtEl>
                                          <p:spTgt spid="127"/>
                                        </p:tgtEl>
                                        <p:attrNameLst>
                                          <p:attrName>ppt_h</p:attrName>
                                        </p:attrNameLst>
                                      </p:cBhvr>
                                      <p:tavLst>
                                        <p:tav tm="0">
                                          <p:val>
                                            <p:fltVal val="0"/>
                                          </p:val>
                                        </p:tav>
                                        <p:tav tm="100000">
                                          <p:val>
                                            <p:strVal val="#ppt_h"/>
                                          </p:val>
                                        </p:tav>
                                      </p:tavLst>
                                    </p:anim>
                                    <p:animEffect transition="in" filter="fade">
                                      <p:cBhvr>
                                        <p:cTn id="20" dur="500"/>
                                        <p:tgtEl>
                                          <p:spTgt spid="127"/>
                                        </p:tgtEl>
                                      </p:cBhvr>
                                    </p:animEffect>
                                  </p:childTnLst>
                                </p:cTn>
                              </p:par>
                              <p:par>
                                <p:cTn id="21" presetID="23" presetClass="entr" presetSubtype="528" fill="hold" nodeType="withEffect">
                                  <p:stCondLst>
                                    <p:cond delay="0"/>
                                  </p:stCondLst>
                                  <p:childTnLst>
                                    <p:set>
                                      <p:cBhvr>
                                        <p:cTn id="22" dur="1" fill="hold">
                                          <p:stCondLst>
                                            <p:cond delay="0"/>
                                          </p:stCondLst>
                                        </p:cTn>
                                        <p:tgtEl>
                                          <p:spTgt spid="121"/>
                                        </p:tgtEl>
                                        <p:attrNameLst>
                                          <p:attrName>style.visibility</p:attrName>
                                        </p:attrNameLst>
                                      </p:cBhvr>
                                      <p:to>
                                        <p:strVal val="visible"/>
                                      </p:to>
                                    </p:set>
                                    <p:anim calcmode="lin" valueType="num">
                                      <p:cBhvr>
                                        <p:cTn id="23" dur="600" fill="hold"/>
                                        <p:tgtEl>
                                          <p:spTgt spid="121"/>
                                        </p:tgtEl>
                                        <p:attrNameLst>
                                          <p:attrName>ppt_w</p:attrName>
                                        </p:attrNameLst>
                                      </p:cBhvr>
                                      <p:tavLst>
                                        <p:tav tm="0">
                                          <p:val>
                                            <p:fltVal val="0"/>
                                          </p:val>
                                        </p:tav>
                                        <p:tav tm="100000">
                                          <p:val>
                                            <p:strVal val="#ppt_w"/>
                                          </p:val>
                                        </p:tav>
                                      </p:tavLst>
                                    </p:anim>
                                    <p:anim calcmode="lin" valueType="num">
                                      <p:cBhvr>
                                        <p:cTn id="24" dur="600" fill="hold"/>
                                        <p:tgtEl>
                                          <p:spTgt spid="121"/>
                                        </p:tgtEl>
                                        <p:attrNameLst>
                                          <p:attrName>ppt_h</p:attrName>
                                        </p:attrNameLst>
                                      </p:cBhvr>
                                      <p:tavLst>
                                        <p:tav tm="0">
                                          <p:val>
                                            <p:fltVal val="0"/>
                                          </p:val>
                                        </p:tav>
                                        <p:tav tm="100000">
                                          <p:val>
                                            <p:strVal val="#ppt_h"/>
                                          </p:val>
                                        </p:tav>
                                      </p:tavLst>
                                    </p:anim>
                                    <p:anim calcmode="lin" valueType="num">
                                      <p:cBhvr>
                                        <p:cTn id="25" dur="600" fill="hold"/>
                                        <p:tgtEl>
                                          <p:spTgt spid="121"/>
                                        </p:tgtEl>
                                        <p:attrNameLst>
                                          <p:attrName>ppt_x</p:attrName>
                                        </p:attrNameLst>
                                      </p:cBhvr>
                                      <p:tavLst>
                                        <p:tav tm="0">
                                          <p:val>
                                            <p:fltVal val="0.5"/>
                                          </p:val>
                                        </p:tav>
                                        <p:tav tm="100000">
                                          <p:val>
                                            <p:strVal val="#ppt_x"/>
                                          </p:val>
                                        </p:tav>
                                      </p:tavLst>
                                    </p:anim>
                                    <p:anim calcmode="lin" valueType="num">
                                      <p:cBhvr>
                                        <p:cTn id="26" dur="600" fill="hold"/>
                                        <p:tgtEl>
                                          <p:spTgt spid="121"/>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124"/>
                                        </p:tgtEl>
                                        <p:attrNameLst>
                                          <p:attrName>style.visibility</p:attrName>
                                        </p:attrNameLst>
                                      </p:cBhvr>
                                      <p:to>
                                        <p:strVal val="visible"/>
                                      </p:to>
                                    </p:set>
                                    <p:anim calcmode="lin" valueType="num">
                                      <p:cBhvr>
                                        <p:cTn id="29" dur="700" fill="hold"/>
                                        <p:tgtEl>
                                          <p:spTgt spid="124"/>
                                        </p:tgtEl>
                                        <p:attrNameLst>
                                          <p:attrName>ppt_w</p:attrName>
                                        </p:attrNameLst>
                                      </p:cBhvr>
                                      <p:tavLst>
                                        <p:tav tm="0">
                                          <p:val>
                                            <p:fltVal val="0"/>
                                          </p:val>
                                        </p:tav>
                                        <p:tav tm="100000">
                                          <p:val>
                                            <p:strVal val="#ppt_w"/>
                                          </p:val>
                                        </p:tav>
                                      </p:tavLst>
                                    </p:anim>
                                    <p:anim calcmode="lin" valueType="num">
                                      <p:cBhvr>
                                        <p:cTn id="30" dur="700" fill="hold"/>
                                        <p:tgtEl>
                                          <p:spTgt spid="124"/>
                                        </p:tgtEl>
                                        <p:attrNameLst>
                                          <p:attrName>ppt_h</p:attrName>
                                        </p:attrNameLst>
                                      </p:cBhvr>
                                      <p:tavLst>
                                        <p:tav tm="0">
                                          <p:val>
                                            <p:fltVal val="0"/>
                                          </p:val>
                                        </p:tav>
                                        <p:tav tm="100000">
                                          <p:val>
                                            <p:strVal val="#ppt_h"/>
                                          </p:val>
                                        </p:tav>
                                      </p:tavLst>
                                    </p:anim>
                                    <p:anim calcmode="lin" valueType="num">
                                      <p:cBhvr>
                                        <p:cTn id="31" dur="700" fill="hold"/>
                                        <p:tgtEl>
                                          <p:spTgt spid="124"/>
                                        </p:tgtEl>
                                        <p:attrNameLst>
                                          <p:attrName>ppt_x</p:attrName>
                                        </p:attrNameLst>
                                      </p:cBhvr>
                                      <p:tavLst>
                                        <p:tav tm="0">
                                          <p:val>
                                            <p:fltVal val="0.5"/>
                                          </p:val>
                                        </p:tav>
                                        <p:tav tm="100000">
                                          <p:val>
                                            <p:strVal val="#ppt_x"/>
                                          </p:val>
                                        </p:tav>
                                      </p:tavLst>
                                    </p:anim>
                                    <p:anim calcmode="lin" valueType="num">
                                      <p:cBhvr>
                                        <p:cTn id="32" dur="700" fill="hold"/>
                                        <p:tgtEl>
                                          <p:spTgt spid="124"/>
                                        </p:tgtEl>
                                        <p:attrNameLst>
                                          <p:attrName>ppt_y</p:attrName>
                                        </p:attrNameLst>
                                      </p:cBhvr>
                                      <p:tavLst>
                                        <p:tav tm="0">
                                          <p:val>
                                            <p:fltVal val="0.5"/>
                                          </p:val>
                                        </p:tav>
                                        <p:tav tm="100000">
                                          <p:val>
                                            <p:strVal val="#ppt_y"/>
                                          </p:val>
                                        </p:tav>
                                      </p:tavLst>
                                    </p:anim>
                                  </p:childTnLst>
                                </p:cTn>
                              </p:par>
                            </p:childTnLst>
                          </p:cTn>
                        </p:par>
                        <p:par>
                          <p:cTn id="33" fill="hold">
                            <p:stCondLst>
                              <p:cond delay="1950"/>
                            </p:stCondLst>
                            <p:childTnLst>
                              <p:par>
                                <p:cTn id="34" presetID="22" presetClass="entr" presetSubtype="2"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right)">
                                      <p:cBhvr>
                                        <p:cTn id="36" dur="500"/>
                                        <p:tgtEl>
                                          <p:spTgt spid="4"/>
                                        </p:tgtEl>
                                      </p:cBhvr>
                                    </p:animEffect>
                                  </p:childTnLst>
                                </p:cTn>
                              </p:par>
                            </p:childTnLst>
                          </p:cTn>
                        </p:par>
                        <p:par>
                          <p:cTn id="37" fill="hold">
                            <p:stCondLst>
                              <p:cond delay="2450"/>
                            </p:stCondLst>
                            <p:childTnLst>
                              <p:par>
                                <p:cTn id="38" presetID="42" presetClass="entr" presetSubtype="0" fill="hold" nodeType="afterEffect">
                                  <p:stCondLst>
                                    <p:cond delay="0"/>
                                  </p:stCondLst>
                                  <p:childTnLst>
                                    <p:set>
                                      <p:cBhvr>
                                        <p:cTn id="39" dur="1" fill="hold">
                                          <p:stCondLst>
                                            <p:cond delay="0"/>
                                          </p:stCondLst>
                                        </p:cTn>
                                        <p:tgtEl>
                                          <p:spTgt spid="8200"/>
                                        </p:tgtEl>
                                        <p:attrNameLst>
                                          <p:attrName>style.visibility</p:attrName>
                                        </p:attrNameLst>
                                      </p:cBhvr>
                                      <p:to>
                                        <p:strVal val="visible"/>
                                      </p:to>
                                    </p:set>
                                    <p:animEffect transition="in" filter="fade">
                                      <p:cBhvr>
                                        <p:cTn id="40" dur="1000"/>
                                        <p:tgtEl>
                                          <p:spTgt spid="8200"/>
                                        </p:tgtEl>
                                      </p:cBhvr>
                                    </p:animEffect>
                                    <p:anim calcmode="lin" valueType="num">
                                      <p:cBhvr>
                                        <p:cTn id="41" dur="1000" fill="hold"/>
                                        <p:tgtEl>
                                          <p:spTgt spid="8200"/>
                                        </p:tgtEl>
                                        <p:attrNameLst>
                                          <p:attrName>ppt_x</p:attrName>
                                        </p:attrNameLst>
                                      </p:cBhvr>
                                      <p:tavLst>
                                        <p:tav tm="0">
                                          <p:val>
                                            <p:strVal val="#ppt_x"/>
                                          </p:val>
                                        </p:tav>
                                        <p:tav tm="100000">
                                          <p:val>
                                            <p:strVal val="#ppt_x"/>
                                          </p:val>
                                        </p:tav>
                                      </p:tavLst>
                                    </p:anim>
                                    <p:anim calcmode="lin" valueType="num">
                                      <p:cBhvr>
                                        <p:cTn id="42" dur="1000" fill="hold"/>
                                        <p:tgtEl>
                                          <p:spTgt spid="8200"/>
                                        </p:tgtEl>
                                        <p:attrNameLst>
                                          <p:attrName>ppt_y</p:attrName>
                                        </p:attrNameLst>
                                      </p:cBhvr>
                                      <p:tavLst>
                                        <p:tav tm="0">
                                          <p:val>
                                            <p:strVal val="#ppt_y+.1"/>
                                          </p:val>
                                        </p:tav>
                                        <p:tav tm="100000">
                                          <p:val>
                                            <p:strVal val="#ppt_y"/>
                                          </p:val>
                                        </p:tav>
                                      </p:tavLst>
                                    </p:anim>
                                  </p:childTnLst>
                                </p:cTn>
                              </p:par>
                              <p:par>
                                <p:cTn id="43" presetID="21" presetClass="entr" presetSubtype="1" fill="hold" grpId="0" nodeType="withEffect">
                                  <p:stCondLst>
                                    <p:cond delay="700"/>
                                  </p:stCondLst>
                                  <p:childTnLst>
                                    <p:set>
                                      <p:cBhvr>
                                        <p:cTn id="44" dur="1" fill="hold">
                                          <p:stCondLst>
                                            <p:cond delay="0"/>
                                          </p:stCondLst>
                                        </p:cTn>
                                        <p:tgtEl>
                                          <p:spTgt spid="29"/>
                                        </p:tgtEl>
                                        <p:attrNameLst>
                                          <p:attrName>style.visibility</p:attrName>
                                        </p:attrNameLst>
                                      </p:cBhvr>
                                      <p:to>
                                        <p:strVal val="visible"/>
                                      </p:to>
                                    </p:set>
                                    <p:animEffect transition="in" filter="wheel(1)">
                                      <p:cBhvr>
                                        <p:cTn id="45" dur="1000"/>
                                        <p:tgtEl>
                                          <p:spTgt spid="29"/>
                                        </p:tgtEl>
                                      </p:cBhvr>
                                    </p:animEffect>
                                  </p:childTnLst>
                                </p:cTn>
                              </p:par>
                            </p:childTnLst>
                          </p:cTn>
                        </p:par>
                        <p:par>
                          <p:cTn id="46" fill="hold">
                            <p:stCondLst>
                              <p:cond delay="3450"/>
                            </p:stCondLst>
                            <p:childTnLst>
                              <p:par>
                                <p:cTn id="47" presetID="22" presetClass="entr" presetSubtype="8" fill="hold" grpId="0" nodeType="afterEffect">
                                  <p:stCondLst>
                                    <p:cond delay="0"/>
                                  </p:stCondLst>
                                  <p:childTnLst>
                                    <p:set>
                                      <p:cBhvr>
                                        <p:cTn id="48" dur="1" fill="hold">
                                          <p:stCondLst>
                                            <p:cond delay="0"/>
                                          </p:stCondLst>
                                        </p:cTn>
                                        <p:tgtEl>
                                          <p:spTgt spid="81"/>
                                        </p:tgtEl>
                                        <p:attrNameLst>
                                          <p:attrName>style.visibility</p:attrName>
                                        </p:attrNameLst>
                                      </p:cBhvr>
                                      <p:to>
                                        <p:strVal val="visible"/>
                                      </p:to>
                                    </p:set>
                                    <p:animEffect transition="in" filter="wipe(left)">
                                      <p:cBhvr>
                                        <p:cTn id="49" dur="500"/>
                                        <p:tgtEl>
                                          <p:spTgt spid="81"/>
                                        </p:tgtEl>
                                      </p:cBhvr>
                                    </p:animEffect>
                                  </p:childTnLst>
                                </p:cTn>
                              </p:par>
                            </p:childTnLst>
                          </p:cTn>
                        </p:par>
                        <p:par>
                          <p:cTn id="50" fill="hold">
                            <p:stCondLst>
                              <p:cond delay="3950"/>
                            </p:stCondLst>
                            <p:childTnLst>
                              <p:par>
                                <p:cTn id="51" presetID="22" presetClass="entr" presetSubtype="2"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childTnLst>
                          </p:cTn>
                        </p:par>
                        <p:par>
                          <p:cTn id="54" fill="hold">
                            <p:stCondLst>
                              <p:cond delay="4450"/>
                            </p:stCondLst>
                            <p:childTnLst>
                              <p:par>
                                <p:cTn id="55" presetID="22" presetClass="entr" presetSubtype="2"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right)">
                                      <p:cBhvr>
                                        <p:cTn id="57" dur="500"/>
                                        <p:tgtEl>
                                          <p:spTgt spid="7"/>
                                        </p:tgtEl>
                                      </p:cBhvr>
                                    </p:animEffect>
                                  </p:childTnLst>
                                </p:cTn>
                              </p:par>
                            </p:childTnLst>
                          </p:cTn>
                        </p:par>
                        <p:par>
                          <p:cTn id="58" fill="hold">
                            <p:stCondLst>
                              <p:cond delay="4950"/>
                            </p:stCondLst>
                            <p:childTnLst>
                              <p:par>
                                <p:cTn id="59" presetID="22" presetClass="entr" presetSubtype="2"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right)">
                                      <p:cBhvr>
                                        <p:cTn id="61" dur="500"/>
                                        <p:tgtEl>
                                          <p:spTgt spid="8"/>
                                        </p:tgtEl>
                                      </p:cBhvr>
                                    </p:animEffect>
                                  </p:childTnLst>
                                </p:cTn>
                              </p:par>
                            </p:childTnLst>
                          </p:cTn>
                        </p:par>
                        <p:par>
                          <p:cTn id="62" fill="hold">
                            <p:stCondLst>
                              <p:cond delay="5450"/>
                            </p:stCondLst>
                            <p:childTnLst>
                              <p:par>
                                <p:cTn id="63" presetID="14" presetClass="entr" presetSubtype="10" fill="hold"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randombar(horizontal)">
                                      <p:cBhvr>
                                        <p:cTn id="65" dur="500"/>
                                        <p:tgtEl>
                                          <p:spTgt spid="42"/>
                                        </p:tgtEl>
                                      </p:cBhvr>
                                    </p:animEffect>
                                  </p:childTnLst>
                                </p:cTn>
                              </p:par>
                              <p:par>
                                <p:cTn id="66" presetID="14" presetClass="entr" presetSubtype="10" fill="hold" nodeType="with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randombar(horizontal)">
                                      <p:cBhvr>
                                        <p:cTn id="68" dur="500"/>
                                        <p:tgtEl>
                                          <p:spTgt spid="45"/>
                                        </p:tgtEl>
                                      </p:cBhvr>
                                    </p:animEffect>
                                  </p:childTnLst>
                                </p:cTn>
                              </p:par>
                            </p:childTnLst>
                          </p:cTn>
                        </p:par>
                        <p:par>
                          <p:cTn id="69" fill="hold">
                            <p:stCondLst>
                              <p:cond delay="5950"/>
                            </p:stCondLst>
                            <p:childTnLst>
                              <p:par>
                                <p:cTn id="70" presetID="16" presetClass="entr" presetSubtype="21"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barn(inVertical)">
                                      <p:cBhvr>
                                        <p:cTn id="72" dur="500"/>
                                        <p:tgtEl>
                                          <p:spTgt spid="17"/>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randombar(horizontal)">
                                      <p:cBhvr>
                                        <p:cTn id="75" dur="500"/>
                                        <p:tgtEl>
                                          <p:spTgt spid="66"/>
                                        </p:tgtEl>
                                      </p:cBhvr>
                                    </p:animEffect>
                                  </p:childTnLst>
                                </p:cTn>
                              </p:par>
                            </p:childTnLst>
                          </p:cTn>
                        </p:par>
                        <p:par>
                          <p:cTn id="76" fill="hold">
                            <p:stCondLst>
                              <p:cond delay="6450"/>
                            </p:stCondLst>
                            <p:childTnLst>
                              <p:par>
                                <p:cTn id="77" presetID="16" presetClass="entr" presetSubtype="21" fill="hold" grpId="0" nodeType="after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barn(inVertical)">
                                      <p:cBhvr>
                                        <p:cTn id="79" dur="500"/>
                                        <p:tgtEl>
                                          <p:spTgt spid="67"/>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randombar(horizontal)">
                                      <p:cBhvr>
                                        <p:cTn id="82" dur="500"/>
                                        <p:tgtEl>
                                          <p:spTgt spid="68"/>
                                        </p:tgtEl>
                                      </p:cBhvr>
                                    </p:animEffect>
                                  </p:childTnLst>
                                </p:cTn>
                              </p:par>
                            </p:childTnLst>
                          </p:cTn>
                        </p:par>
                        <p:par>
                          <p:cTn id="83" fill="hold">
                            <p:stCondLst>
                              <p:cond delay="6950"/>
                            </p:stCondLst>
                            <p:childTnLst>
                              <p:par>
                                <p:cTn id="84" presetID="22" presetClass="entr" presetSubtype="8" fill="hold" grpId="0" nodeType="afterEffect">
                                  <p:stCondLst>
                                    <p:cond delay="0"/>
                                  </p:stCondLst>
                                  <p:childTnLst>
                                    <p:set>
                                      <p:cBhvr>
                                        <p:cTn id="85" dur="1" fill="hold">
                                          <p:stCondLst>
                                            <p:cond delay="0"/>
                                          </p:stCondLst>
                                        </p:cTn>
                                        <p:tgtEl>
                                          <p:spTgt spid="111"/>
                                        </p:tgtEl>
                                        <p:attrNameLst>
                                          <p:attrName>style.visibility</p:attrName>
                                        </p:attrNameLst>
                                      </p:cBhvr>
                                      <p:to>
                                        <p:strVal val="visible"/>
                                      </p:to>
                                    </p:set>
                                    <p:animEffect transition="in" filter="wipe(left)">
                                      <p:cBhvr>
                                        <p:cTn id="86" dur="1600"/>
                                        <p:tgtEl>
                                          <p:spTgt spid="111"/>
                                        </p:tgtEl>
                                      </p:cBhvr>
                                    </p:animEffect>
                                  </p:childTnLst>
                                </p:cTn>
                              </p:par>
                            </p:childTnLst>
                          </p:cTn>
                        </p:par>
                        <p:par>
                          <p:cTn id="87" fill="hold">
                            <p:stCondLst>
                              <p:cond delay="8950"/>
                            </p:stCondLst>
                            <p:childTnLst>
                              <p:par>
                                <p:cTn id="88" presetID="22" presetClass="entr" presetSubtype="8" fill="hold" grpId="0" nodeType="afterEffect">
                                  <p:stCondLst>
                                    <p:cond delay="0"/>
                                  </p:stCondLst>
                                  <p:childTnLst>
                                    <p:set>
                                      <p:cBhvr>
                                        <p:cTn id="89" dur="1" fill="hold">
                                          <p:stCondLst>
                                            <p:cond delay="0"/>
                                          </p:stCondLst>
                                        </p:cTn>
                                        <p:tgtEl>
                                          <p:spTgt spid="120"/>
                                        </p:tgtEl>
                                        <p:attrNameLst>
                                          <p:attrName>style.visibility</p:attrName>
                                        </p:attrNameLst>
                                      </p:cBhvr>
                                      <p:to>
                                        <p:strVal val="visible"/>
                                      </p:to>
                                    </p:set>
                                    <p:animEffect transition="in" filter="wipe(left)">
                                      <p:cBhvr>
                                        <p:cTn id="90" dur="500"/>
                                        <p:tgtEl>
                                          <p:spTgt spid="120"/>
                                        </p:tgtEl>
                                      </p:cBhvr>
                                    </p:animEffect>
                                  </p:childTnLst>
                                </p:cTn>
                              </p:par>
                            </p:childTnLst>
                          </p:cTn>
                        </p:par>
                        <p:par>
                          <p:cTn id="91" fill="hold">
                            <p:stCondLst>
                              <p:cond delay="9450"/>
                            </p:stCondLst>
                            <p:childTnLst>
                              <p:par>
                                <p:cTn id="92" presetID="22" presetClass="entr" presetSubtype="8" fill="hold" nodeType="afterEffect">
                                  <p:stCondLst>
                                    <p:cond delay="0"/>
                                  </p:stCondLst>
                                  <p:childTnLst>
                                    <p:set>
                                      <p:cBhvr>
                                        <p:cTn id="93" dur="1" fill="hold">
                                          <p:stCondLst>
                                            <p:cond delay="0"/>
                                          </p:stCondLst>
                                        </p:cTn>
                                        <p:tgtEl>
                                          <p:spTgt spid="8201"/>
                                        </p:tgtEl>
                                        <p:attrNameLst>
                                          <p:attrName>style.visibility</p:attrName>
                                        </p:attrNameLst>
                                      </p:cBhvr>
                                      <p:to>
                                        <p:strVal val="visible"/>
                                      </p:to>
                                    </p:set>
                                    <p:animEffect transition="in" filter="wipe(left)">
                                      <p:cBhvr>
                                        <p:cTn id="94" dur="500"/>
                                        <p:tgtEl>
                                          <p:spTgt spid="8201"/>
                                        </p:tgtEl>
                                      </p:cBhvr>
                                    </p:animEffect>
                                  </p:childTnLst>
                                </p:cTn>
                              </p:par>
                              <p:par>
                                <p:cTn id="95" presetID="21" presetClass="entr" presetSubtype="1" fill="hold" grpId="0" nodeType="withEffect">
                                  <p:stCondLst>
                                    <p:cond delay="0"/>
                                  </p:stCondLst>
                                  <p:childTnLst>
                                    <p:set>
                                      <p:cBhvr>
                                        <p:cTn id="96" dur="1" fill="hold">
                                          <p:stCondLst>
                                            <p:cond delay="0"/>
                                          </p:stCondLst>
                                        </p:cTn>
                                        <p:tgtEl>
                                          <p:spTgt spid="115"/>
                                        </p:tgtEl>
                                        <p:attrNameLst>
                                          <p:attrName>style.visibility</p:attrName>
                                        </p:attrNameLst>
                                      </p:cBhvr>
                                      <p:to>
                                        <p:strVal val="visible"/>
                                      </p:to>
                                    </p:set>
                                    <p:animEffect transition="in" filter="wheel(1)">
                                      <p:cBhvr>
                                        <p:cTn id="97" dur="1000"/>
                                        <p:tgtEl>
                                          <p:spTgt spid="115"/>
                                        </p:tgtEl>
                                      </p:cBhvr>
                                    </p:animEffect>
                                  </p:childTnLst>
                                </p:cTn>
                              </p:par>
                            </p:childTnLst>
                          </p:cTn>
                        </p:par>
                        <p:par>
                          <p:cTn id="98" fill="hold">
                            <p:stCondLst>
                              <p:cond delay="9950"/>
                            </p:stCondLst>
                            <p:childTnLst>
                              <p:par>
                                <p:cTn id="99" presetID="22" presetClass="entr" presetSubtype="8" fill="hold" grpId="0" nodeType="afterEffect">
                                  <p:stCondLst>
                                    <p:cond delay="0"/>
                                  </p:stCondLst>
                                  <p:childTnLst>
                                    <p:set>
                                      <p:cBhvr>
                                        <p:cTn id="100" dur="1" fill="hold">
                                          <p:stCondLst>
                                            <p:cond delay="0"/>
                                          </p:stCondLst>
                                        </p:cTn>
                                        <p:tgtEl>
                                          <p:spTgt spid="116"/>
                                        </p:tgtEl>
                                        <p:attrNameLst>
                                          <p:attrName>style.visibility</p:attrName>
                                        </p:attrNameLst>
                                      </p:cBhvr>
                                      <p:to>
                                        <p:strVal val="visible"/>
                                      </p:to>
                                    </p:set>
                                    <p:animEffect transition="in" filter="wipe(left)">
                                      <p:cBhvr>
                                        <p:cTn id="101" dur="500"/>
                                        <p:tgtEl>
                                          <p:spTgt spid="116"/>
                                        </p:tgtEl>
                                      </p:cBhvr>
                                    </p:animEffect>
                                  </p:childTnLst>
                                </p:cTn>
                              </p:par>
                            </p:childTnLst>
                          </p:cTn>
                        </p:par>
                        <p:par>
                          <p:cTn id="102" fill="hold">
                            <p:stCondLst>
                              <p:cond delay="10450"/>
                            </p:stCondLst>
                            <p:childTnLst>
                              <p:par>
                                <p:cTn id="103" presetID="22" presetClass="entr" presetSubtype="8" fill="hold" grpId="0" nodeType="after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wipe(left)">
                                      <p:cBhvr>
                                        <p:cTn id="105" dur="500"/>
                                        <p:tgtEl>
                                          <p:spTgt spid="35"/>
                                        </p:tgtEl>
                                      </p:cBhvr>
                                    </p:animEffect>
                                  </p:childTnLst>
                                </p:cTn>
                              </p:par>
                            </p:childTnLst>
                          </p:cTn>
                        </p:par>
                        <p:par>
                          <p:cTn id="106" fill="hold">
                            <p:stCondLst>
                              <p:cond delay="10950"/>
                            </p:stCondLst>
                            <p:childTnLst>
                              <p:par>
                                <p:cTn id="107" presetID="22" presetClass="entr" presetSubtype="8" fill="hold" nodeType="afterEffect">
                                  <p:stCondLst>
                                    <p:cond delay="0"/>
                                  </p:stCondLst>
                                  <p:childTnLst>
                                    <p:set>
                                      <p:cBhvr>
                                        <p:cTn id="108" dur="1" fill="hold">
                                          <p:stCondLst>
                                            <p:cond delay="0"/>
                                          </p:stCondLst>
                                        </p:cTn>
                                        <p:tgtEl>
                                          <p:spTgt spid="3"/>
                                        </p:tgtEl>
                                        <p:attrNameLst>
                                          <p:attrName>style.visibility</p:attrName>
                                        </p:attrNameLst>
                                      </p:cBhvr>
                                      <p:to>
                                        <p:strVal val="visible"/>
                                      </p:to>
                                    </p:set>
                                    <p:animEffect transition="in" filter="wipe(left)">
                                      <p:cBhvr>
                                        <p:cTn id="109" dur="500"/>
                                        <p:tgtEl>
                                          <p:spTgt spid="3"/>
                                        </p:tgtEl>
                                      </p:cBhvr>
                                    </p:animEffect>
                                  </p:childTnLst>
                                </p:cTn>
                              </p:par>
                              <p:par>
                                <p:cTn id="110" presetID="14" presetClass="entr" presetSubtype="10" fill="hold"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randombar(horizontal)">
                                      <p:cBhvr>
                                        <p:cTn id="112" dur="500"/>
                                        <p:tgtEl>
                                          <p:spTgt spid="48"/>
                                        </p:tgtEl>
                                      </p:cBhvr>
                                    </p:animEffect>
                                  </p:childTnLst>
                                </p:cTn>
                              </p:par>
                              <p:par>
                                <p:cTn id="113" presetID="14" presetClass="entr" presetSubtype="10" fill="hold" nodeType="withEffect">
                                  <p:stCondLst>
                                    <p:cond delay="0"/>
                                  </p:stCondLst>
                                  <p:childTnLst>
                                    <p:set>
                                      <p:cBhvr>
                                        <p:cTn id="114" dur="1" fill="hold">
                                          <p:stCondLst>
                                            <p:cond delay="0"/>
                                          </p:stCondLst>
                                        </p:cTn>
                                        <p:tgtEl>
                                          <p:spTgt spid="51"/>
                                        </p:tgtEl>
                                        <p:attrNameLst>
                                          <p:attrName>style.visibility</p:attrName>
                                        </p:attrNameLst>
                                      </p:cBhvr>
                                      <p:to>
                                        <p:strVal val="visible"/>
                                      </p:to>
                                    </p:set>
                                    <p:animEffect transition="in" filter="randombar(horizontal)">
                                      <p:cBhvr>
                                        <p:cTn id="115" dur="500"/>
                                        <p:tgtEl>
                                          <p:spTgt spid="51"/>
                                        </p:tgtEl>
                                      </p:cBhvr>
                                    </p:animEffect>
                                  </p:childTnLst>
                                </p:cTn>
                              </p:par>
                            </p:childTnLst>
                          </p:cTn>
                        </p:par>
                        <p:par>
                          <p:cTn id="116" fill="hold">
                            <p:stCondLst>
                              <p:cond delay="11450"/>
                            </p:stCondLst>
                            <p:childTnLst>
                              <p:par>
                                <p:cTn id="117" presetID="16" presetClass="entr" presetSubtype="21" fill="hold" grpId="0" nodeType="afterEffect">
                                  <p:stCondLst>
                                    <p:cond delay="0"/>
                                  </p:stCondLst>
                                  <p:childTnLst>
                                    <p:set>
                                      <p:cBhvr>
                                        <p:cTn id="118" dur="1" fill="hold">
                                          <p:stCondLst>
                                            <p:cond delay="0"/>
                                          </p:stCondLst>
                                        </p:cTn>
                                        <p:tgtEl>
                                          <p:spTgt spid="69"/>
                                        </p:tgtEl>
                                        <p:attrNameLst>
                                          <p:attrName>style.visibility</p:attrName>
                                        </p:attrNameLst>
                                      </p:cBhvr>
                                      <p:to>
                                        <p:strVal val="visible"/>
                                      </p:to>
                                    </p:set>
                                    <p:animEffect transition="in" filter="barn(inVertical)">
                                      <p:cBhvr>
                                        <p:cTn id="119" dur="500"/>
                                        <p:tgtEl>
                                          <p:spTgt spid="69"/>
                                        </p:tgtEl>
                                      </p:cBhvr>
                                    </p:animEffect>
                                  </p:childTnLst>
                                </p:cTn>
                              </p:par>
                              <p:par>
                                <p:cTn id="120" presetID="14" presetClass="entr" presetSubtype="10" fill="hold" grpId="0" nodeType="withEffect">
                                  <p:stCondLst>
                                    <p:cond delay="0"/>
                                  </p:stCondLst>
                                  <p:childTnLst>
                                    <p:set>
                                      <p:cBhvr>
                                        <p:cTn id="121" dur="1" fill="hold">
                                          <p:stCondLst>
                                            <p:cond delay="0"/>
                                          </p:stCondLst>
                                        </p:cTn>
                                        <p:tgtEl>
                                          <p:spTgt spid="70"/>
                                        </p:tgtEl>
                                        <p:attrNameLst>
                                          <p:attrName>style.visibility</p:attrName>
                                        </p:attrNameLst>
                                      </p:cBhvr>
                                      <p:to>
                                        <p:strVal val="visible"/>
                                      </p:to>
                                    </p:set>
                                    <p:animEffect transition="in" filter="randombar(horizontal)">
                                      <p:cBhvr>
                                        <p:cTn id="122" dur="500"/>
                                        <p:tgtEl>
                                          <p:spTgt spid="70"/>
                                        </p:tgtEl>
                                      </p:cBhvr>
                                    </p:animEffect>
                                  </p:childTnLst>
                                </p:cTn>
                              </p:par>
                            </p:childTnLst>
                          </p:cTn>
                        </p:par>
                        <p:par>
                          <p:cTn id="123" fill="hold">
                            <p:stCondLst>
                              <p:cond delay="11950"/>
                            </p:stCondLst>
                            <p:childTnLst>
                              <p:par>
                                <p:cTn id="124" presetID="16" presetClass="entr" presetSubtype="21" fill="hold" grpId="0" nodeType="afterEffect">
                                  <p:stCondLst>
                                    <p:cond delay="0"/>
                                  </p:stCondLst>
                                  <p:childTnLst>
                                    <p:set>
                                      <p:cBhvr>
                                        <p:cTn id="125" dur="1" fill="hold">
                                          <p:stCondLst>
                                            <p:cond delay="0"/>
                                          </p:stCondLst>
                                        </p:cTn>
                                        <p:tgtEl>
                                          <p:spTgt spid="71"/>
                                        </p:tgtEl>
                                        <p:attrNameLst>
                                          <p:attrName>style.visibility</p:attrName>
                                        </p:attrNameLst>
                                      </p:cBhvr>
                                      <p:to>
                                        <p:strVal val="visible"/>
                                      </p:to>
                                    </p:set>
                                    <p:animEffect transition="in" filter="barn(inVertical)">
                                      <p:cBhvr>
                                        <p:cTn id="126" dur="500"/>
                                        <p:tgtEl>
                                          <p:spTgt spid="71"/>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72"/>
                                        </p:tgtEl>
                                        <p:attrNameLst>
                                          <p:attrName>style.visibility</p:attrName>
                                        </p:attrNameLst>
                                      </p:cBhvr>
                                      <p:to>
                                        <p:strVal val="visible"/>
                                      </p:to>
                                    </p:set>
                                    <p:animEffect transition="in" filter="randombar(horizontal)">
                                      <p:cBhvr>
                                        <p:cTn id="12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4" grpId="0" animBg="1"/>
      <p:bldP spid="7" grpId="0" animBg="1"/>
      <p:bldP spid="17" grpId="0"/>
      <p:bldP spid="32" grpId="0" animBg="1"/>
      <p:bldP spid="35" grpId="0" animBg="1"/>
      <p:bldP spid="66" grpId="0"/>
      <p:bldP spid="67" grpId="0"/>
      <p:bldP spid="68" grpId="0"/>
      <p:bldP spid="69" grpId="0"/>
      <p:bldP spid="70" grpId="0"/>
      <p:bldP spid="71" grpId="0"/>
      <p:bldP spid="72" grpId="0"/>
      <p:bldP spid="108" grpId="0"/>
      <p:bldP spid="109" grpId="0"/>
      <p:bldP spid="111" grpId="0"/>
      <p:bldP spid="29" grpId="0" animBg="1"/>
      <p:bldP spid="81" grpId="0"/>
      <p:bldP spid="115" grpId="0" animBg="1"/>
      <p:bldP spid="1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44947" y="738869"/>
            <a:ext cx="4319141" cy="4319141"/>
          </a:xfrm>
          <a:prstGeom prst="ellipse">
            <a:avLst/>
          </a:prstGeom>
          <a:solidFill>
            <a:srgbClr val="1944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010433" y="719176"/>
            <a:ext cx="2501127" cy="1132494"/>
            <a:chOff x="4304043" y="1286668"/>
            <a:chExt cx="3837944" cy="2757793"/>
          </a:xfrm>
          <a:effectLst>
            <a:outerShdw blurRad="381000" dist="254000" dir="8100000" algn="tr" rotWithShape="0">
              <a:prstClr val="black">
                <a:alpha val="40000"/>
              </a:prstClr>
            </a:outerShdw>
          </a:effectLst>
        </p:grpSpPr>
        <p:sp>
          <p:nvSpPr>
            <p:cNvPr id="7" name="圆角矩形 6"/>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8" name="圆角矩形 7"/>
            <p:cNvSpPr/>
            <p:nvPr/>
          </p:nvSpPr>
          <p:spPr>
            <a:xfrm>
              <a:off x="4351931" y="1367703"/>
              <a:ext cx="3742172" cy="2595722"/>
            </a:xfrm>
            <a:prstGeom prst="roundRect">
              <a:avLst/>
            </a:prstGeom>
            <a:solidFill>
              <a:srgbClr val="1B4C98"/>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grpSp>
        <p:nvGrpSpPr>
          <p:cNvPr id="11" name="组合 10"/>
          <p:cNvGrpSpPr/>
          <p:nvPr/>
        </p:nvGrpSpPr>
        <p:grpSpPr>
          <a:xfrm>
            <a:off x="6161500" y="938128"/>
            <a:ext cx="621046" cy="621045"/>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 name="椭圆 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5" name="Group 41"/>
          <p:cNvGrpSpPr/>
          <p:nvPr/>
        </p:nvGrpSpPr>
        <p:grpSpPr bwMode="auto">
          <a:xfrm>
            <a:off x="6874688" y="938127"/>
            <a:ext cx="1458171" cy="799752"/>
            <a:chOff x="0" y="0"/>
            <a:chExt cx="2419" cy="1343"/>
          </a:xfrm>
        </p:grpSpPr>
        <p:sp>
          <p:nvSpPr>
            <p:cNvPr id="1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chemeClr val="bg1"/>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1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8" name="Freeform 9"/>
          <p:cNvSpPr>
            <a:spLocks noEditPoints="1"/>
          </p:cNvSpPr>
          <p:nvPr/>
        </p:nvSpPr>
        <p:spPr bwMode="auto">
          <a:xfrm>
            <a:off x="6304995" y="1128871"/>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0070C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28" name="Rectangle 43"/>
          <p:cNvSpPr/>
          <p:nvPr/>
        </p:nvSpPr>
        <p:spPr bwMode="auto">
          <a:xfrm>
            <a:off x="1997828" y="3193980"/>
            <a:ext cx="2358148" cy="1177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400" b="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1400" b="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9" name="Freeform 8"/>
          <p:cNvSpPr>
            <a:spLocks noEditPoints="1"/>
          </p:cNvSpPr>
          <p:nvPr/>
        </p:nvSpPr>
        <p:spPr bwMode="auto">
          <a:xfrm>
            <a:off x="2915816" y="2571750"/>
            <a:ext cx="435741" cy="423383"/>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0" name="组合 29"/>
          <p:cNvGrpSpPr/>
          <p:nvPr/>
        </p:nvGrpSpPr>
        <p:grpSpPr>
          <a:xfrm>
            <a:off x="6010433" y="3416212"/>
            <a:ext cx="2501127" cy="1132494"/>
            <a:chOff x="4304043" y="1286668"/>
            <a:chExt cx="3837944" cy="2757793"/>
          </a:xfrm>
          <a:effectLst>
            <a:outerShdw blurRad="381000" dist="254000" dir="8100000" algn="tr" rotWithShape="0">
              <a:prstClr val="black">
                <a:alpha val="40000"/>
              </a:prstClr>
            </a:outerShdw>
          </a:effectLst>
        </p:grpSpPr>
        <p:sp>
          <p:nvSpPr>
            <p:cNvPr id="31" name="圆角矩形 30"/>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32" name="圆角矩形 31"/>
            <p:cNvSpPr/>
            <p:nvPr/>
          </p:nvSpPr>
          <p:spPr>
            <a:xfrm>
              <a:off x="4351931" y="1367703"/>
              <a:ext cx="3742172" cy="2595722"/>
            </a:xfrm>
            <a:prstGeom prst="roundRect">
              <a:avLst/>
            </a:prstGeom>
            <a:solidFill>
              <a:srgbClr val="1B4C98"/>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grpSp>
        <p:nvGrpSpPr>
          <p:cNvPr id="33" name="组合 32"/>
          <p:cNvGrpSpPr/>
          <p:nvPr/>
        </p:nvGrpSpPr>
        <p:grpSpPr>
          <a:xfrm>
            <a:off x="6161500" y="3635164"/>
            <a:ext cx="621046" cy="621045"/>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5" name="椭圆 3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6" name="Group 41"/>
          <p:cNvGrpSpPr/>
          <p:nvPr/>
        </p:nvGrpSpPr>
        <p:grpSpPr bwMode="auto">
          <a:xfrm>
            <a:off x="6874688" y="3635163"/>
            <a:ext cx="1458171" cy="799752"/>
            <a:chOff x="0" y="0"/>
            <a:chExt cx="2419" cy="1343"/>
          </a:xfrm>
        </p:grpSpPr>
        <p:sp>
          <p:nvSpPr>
            <p:cNvPr id="37"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chemeClr val="bg1"/>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38"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39" name="Freeform 7"/>
          <p:cNvSpPr/>
          <p:nvPr/>
        </p:nvSpPr>
        <p:spPr bwMode="auto">
          <a:xfrm>
            <a:off x="6296994" y="3796783"/>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0070C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40" name="组合 39"/>
          <p:cNvGrpSpPr/>
          <p:nvPr/>
        </p:nvGrpSpPr>
        <p:grpSpPr>
          <a:xfrm>
            <a:off x="6012160" y="2067694"/>
            <a:ext cx="2501127" cy="1132494"/>
            <a:chOff x="4304043" y="1286668"/>
            <a:chExt cx="3837944" cy="2757793"/>
          </a:xfrm>
          <a:effectLst>
            <a:outerShdw blurRad="381000" dist="254000" dir="8100000" algn="tr" rotWithShape="0">
              <a:prstClr val="black">
                <a:alpha val="40000"/>
              </a:prstClr>
            </a:outerShdw>
          </a:effectLst>
        </p:grpSpPr>
        <p:sp>
          <p:nvSpPr>
            <p:cNvPr id="41" name="圆角矩形 40"/>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42" name="圆角矩形 41"/>
            <p:cNvSpPr/>
            <p:nvPr/>
          </p:nvSpPr>
          <p:spPr>
            <a:xfrm>
              <a:off x="4351931" y="1367702"/>
              <a:ext cx="3742172" cy="2595722"/>
            </a:xfrm>
            <a:prstGeom prst="roundRect">
              <a:avLst/>
            </a:prstGeom>
            <a:solidFill>
              <a:srgbClr val="0070C0"/>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grpSp>
        <p:nvGrpSpPr>
          <p:cNvPr id="43" name="组合 42"/>
          <p:cNvGrpSpPr/>
          <p:nvPr/>
        </p:nvGrpSpPr>
        <p:grpSpPr>
          <a:xfrm>
            <a:off x="6163227" y="2286646"/>
            <a:ext cx="621046" cy="621045"/>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6" name="Group 41"/>
          <p:cNvGrpSpPr/>
          <p:nvPr/>
        </p:nvGrpSpPr>
        <p:grpSpPr bwMode="auto">
          <a:xfrm>
            <a:off x="6876415" y="2286645"/>
            <a:ext cx="1458171" cy="799752"/>
            <a:chOff x="0" y="0"/>
            <a:chExt cx="2419" cy="1343"/>
          </a:xfrm>
        </p:grpSpPr>
        <p:sp>
          <p:nvSpPr>
            <p:cNvPr id="47"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chemeClr val="bg1"/>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48"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49" name="Freeform 6"/>
          <p:cNvSpPr>
            <a:spLocks noEditPoints="1"/>
          </p:cNvSpPr>
          <p:nvPr/>
        </p:nvSpPr>
        <p:spPr bwMode="auto">
          <a:xfrm>
            <a:off x="6353579" y="2469749"/>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0070C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0" name="TextBox 18"/>
          <p:cNvSpPr>
            <a:spLocks noChangeArrowheads="1"/>
          </p:cNvSpPr>
          <p:nvPr/>
        </p:nvSpPr>
        <p:spPr bwMode="auto">
          <a:xfrm>
            <a:off x="2137652" y="1851670"/>
            <a:ext cx="2146316" cy="584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sym typeface="方正大黑简体" pitchFamily="65" charset="-122"/>
              </a:rPr>
              <a:t>实施</a:t>
            </a:r>
            <a:r>
              <a:rPr lang="zh-CN" altLang="en-US" sz="3200" b="1" dirty="0">
                <a:solidFill>
                  <a:schemeClr val="bg1"/>
                </a:solidFill>
                <a:latin typeface="微软雅黑" panose="020B0503020204020204" pitchFamily="34" charset="-122"/>
                <a:ea typeface="微软雅黑" panose="020B0503020204020204" pitchFamily="34" charset="-122"/>
                <a:sym typeface="方正大黑简体" pitchFamily="65" charset="-122"/>
              </a:rPr>
              <a:t>步骤</a:t>
            </a:r>
          </a:p>
        </p:txBody>
      </p:sp>
      <p:sp>
        <p:nvSpPr>
          <p:cNvPr id="51" name="前言"/>
          <p:cNvSpPr>
            <a:spLocks noChangeArrowheads="1"/>
          </p:cNvSpPr>
          <p:nvPr/>
        </p:nvSpPr>
        <p:spPr bwMode="auto">
          <a:xfrm>
            <a:off x="233099" y="699542"/>
            <a:ext cx="3906853" cy="144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7" rIns="91434" bIns="4571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8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O.- Movement" pitchFamily="2" charset="0"/>
                <a:ea typeface="+mn-ea"/>
                <a:sym typeface="Impact" panose="020B0806030902050204" pitchFamily="34" charset="0"/>
              </a:rPr>
              <a:t>STEP</a:t>
            </a:r>
          </a:p>
        </p:txBody>
      </p:sp>
      <p:sp>
        <p:nvSpPr>
          <p:cNvPr id="52" name="矩形 51"/>
          <p:cNvSpPr/>
          <p:nvPr/>
        </p:nvSpPr>
        <p:spPr>
          <a:xfrm rot="20125887">
            <a:off x="-1497389" y="5079984"/>
            <a:ext cx="5084672" cy="112196"/>
          </a:xfrm>
          <a:prstGeom prst="rect">
            <a:avLst/>
          </a:prstGeom>
          <a:gradFill>
            <a:gsLst>
              <a:gs pos="0">
                <a:srgbClr val="0E347D"/>
              </a:gs>
              <a:gs pos="75000">
                <a:srgbClr val="1B4C98"/>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rot="20120225" flipV="1">
            <a:off x="-1406598" y="4878014"/>
            <a:ext cx="4508991"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rot="20090625" flipV="1">
            <a:off x="-2190782" y="5049905"/>
            <a:ext cx="4634190" cy="45719"/>
          </a:xfrm>
          <a:prstGeom prst="rect">
            <a:avLst/>
          </a:prstGeom>
          <a:gradFill>
            <a:gsLst>
              <a:gs pos="0">
                <a:srgbClr val="0E347D"/>
              </a:gs>
              <a:gs pos="75000">
                <a:srgbClr val="1B4C98"/>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wipe(down)">
                                      <p:cBhvr>
                                        <p:cTn id="10" dur="500"/>
                                        <p:tgtEl>
                                          <p:spTgt spid="54"/>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wipe(down)">
                                      <p:cBhvr>
                                        <p:cTn id="14" dur="500"/>
                                        <p:tgtEl>
                                          <p:spTgt spid="55"/>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par>
                          <p:cTn id="18" fill="hold">
                            <p:stCondLst>
                              <p:cond delay="1000"/>
                            </p:stCondLst>
                            <p:childTnLst>
                              <p:par>
                                <p:cTn id="19" presetID="21" presetClass="entr" presetSubtype="1"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1)">
                                      <p:cBhvr>
                                        <p:cTn id="21" dur="2000"/>
                                        <p:tgtEl>
                                          <p:spTgt spid="2"/>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ipe(left)">
                                      <p:cBhvr>
                                        <p:cTn id="25" dur="500"/>
                                        <p:tgtEl>
                                          <p:spTgt spid="50"/>
                                        </p:tgtEl>
                                      </p:cBhvr>
                                    </p:animEffect>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anim calcmode="lin" valueType="num">
                                      <p:cBhvr>
                                        <p:cTn id="30" dur="500" fill="hold"/>
                                        <p:tgtEl>
                                          <p:spTgt spid="29"/>
                                        </p:tgtEl>
                                        <p:attrNameLst>
                                          <p:attrName>ppt_x</p:attrName>
                                        </p:attrNameLst>
                                      </p:cBhvr>
                                      <p:tavLst>
                                        <p:tav tm="0">
                                          <p:val>
                                            <p:strVal val="#ppt_x"/>
                                          </p:val>
                                        </p:tav>
                                        <p:tav tm="100000">
                                          <p:val>
                                            <p:strVal val="#ppt_x"/>
                                          </p:val>
                                        </p:tav>
                                      </p:tavLst>
                                    </p:anim>
                                    <p:anim calcmode="lin" valueType="num">
                                      <p:cBhvr>
                                        <p:cTn id="31" dur="500" fill="hold"/>
                                        <p:tgtEl>
                                          <p:spTgt spid="2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28"/>
                                        </p:tgtEl>
                                        <p:attrNameLst>
                                          <p:attrName>ppt_y</p:attrName>
                                        </p:attrNameLst>
                                      </p:cBhvr>
                                      <p:tavLst>
                                        <p:tav tm="0">
                                          <p:val>
                                            <p:strVal val="#ppt_y"/>
                                          </p:val>
                                        </p:tav>
                                        <p:tav tm="100000">
                                          <p:val>
                                            <p:strVal val="#ppt_y"/>
                                          </p:val>
                                        </p:tav>
                                      </p:tavLst>
                                    </p:anim>
                                    <p:anim calcmode="lin" valueType="num">
                                      <p:cBhvr>
                                        <p:cTn id="37"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28"/>
                                        </p:tgtEl>
                                      </p:cBhvr>
                                    </p:animEffect>
                                  </p:childTnLst>
                                </p:cTn>
                              </p:par>
                            </p:childTnLst>
                          </p:cTn>
                        </p:par>
                        <p:par>
                          <p:cTn id="40" fill="hold">
                            <p:stCondLst>
                              <p:cond delay="6150"/>
                            </p:stCondLst>
                            <p:childTnLst>
                              <p:par>
                                <p:cTn id="41" presetID="53" presetClass="entr" presetSubtype="16" fill="hold" nodeType="after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p:cTn id="43" dur="500" fill="hold"/>
                                        <p:tgtEl>
                                          <p:spTgt spid="43"/>
                                        </p:tgtEl>
                                        <p:attrNameLst>
                                          <p:attrName>ppt_w</p:attrName>
                                        </p:attrNameLst>
                                      </p:cBhvr>
                                      <p:tavLst>
                                        <p:tav tm="0">
                                          <p:val>
                                            <p:fltVal val="0"/>
                                          </p:val>
                                        </p:tav>
                                        <p:tav tm="100000">
                                          <p:val>
                                            <p:strVal val="#ppt_w"/>
                                          </p:val>
                                        </p:tav>
                                      </p:tavLst>
                                    </p:anim>
                                    <p:anim calcmode="lin" valueType="num">
                                      <p:cBhvr>
                                        <p:cTn id="44" dur="500" fill="hold"/>
                                        <p:tgtEl>
                                          <p:spTgt spid="43"/>
                                        </p:tgtEl>
                                        <p:attrNameLst>
                                          <p:attrName>ppt_h</p:attrName>
                                        </p:attrNameLst>
                                      </p:cBhvr>
                                      <p:tavLst>
                                        <p:tav tm="0">
                                          <p:val>
                                            <p:fltVal val="0"/>
                                          </p:val>
                                        </p:tav>
                                        <p:tav tm="100000">
                                          <p:val>
                                            <p:strVal val="#ppt_h"/>
                                          </p:val>
                                        </p:tav>
                                      </p:tavLst>
                                    </p:anim>
                                    <p:animEffect transition="in" filter="fade">
                                      <p:cBhvr>
                                        <p:cTn id="45" dur="500"/>
                                        <p:tgtEl>
                                          <p:spTgt spid="43"/>
                                        </p:tgtEl>
                                      </p:cBhvr>
                                    </p:animEffect>
                                  </p:childTnLst>
                                </p:cTn>
                              </p:par>
                            </p:childTnLst>
                          </p:cTn>
                        </p:par>
                        <p:par>
                          <p:cTn id="46" fill="hold">
                            <p:stCondLst>
                              <p:cond delay="6650"/>
                            </p:stCondLst>
                            <p:childTnLst>
                              <p:par>
                                <p:cTn id="47" presetID="42" presetClass="entr" presetSubtype="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anim calcmode="lin" valueType="num">
                                      <p:cBhvr>
                                        <p:cTn id="50" dur="500" fill="hold"/>
                                        <p:tgtEl>
                                          <p:spTgt spid="49"/>
                                        </p:tgtEl>
                                        <p:attrNameLst>
                                          <p:attrName>ppt_x</p:attrName>
                                        </p:attrNameLst>
                                      </p:cBhvr>
                                      <p:tavLst>
                                        <p:tav tm="0">
                                          <p:val>
                                            <p:strVal val="#ppt_x"/>
                                          </p:val>
                                        </p:tav>
                                        <p:tav tm="100000">
                                          <p:val>
                                            <p:strVal val="#ppt_x"/>
                                          </p:val>
                                        </p:tav>
                                      </p:tavLst>
                                    </p:anim>
                                    <p:anim calcmode="lin" valueType="num">
                                      <p:cBhvr>
                                        <p:cTn id="51" dur="500" fill="hold"/>
                                        <p:tgtEl>
                                          <p:spTgt spid="49"/>
                                        </p:tgtEl>
                                        <p:attrNameLst>
                                          <p:attrName>ppt_y</p:attrName>
                                        </p:attrNameLst>
                                      </p:cBhvr>
                                      <p:tavLst>
                                        <p:tav tm="0">
                                          <p:val>
                                            <p:strVal val="#ppt_y+.1"/>
                                          </p:val>
                                        </p:tav>
                                        <p:tav tm="100000">
                                          <p:val>
                                            <p:strVal val="#ppt_y"/>
                                          </p:val>
                                        </p:tav>
                                      </p:tavLst>
                                    </p:anim>
                                  </p:childTnLst>
                                </p:cTn>
                              </p:par>
                            </p:childTnLst>
                          </p:cTn>
                        </p:par>
                        <p:par>
                          <p:cTn id="52" fill="hold">
                            <p:stCondLst>
                              <p:cond delay="7150"/>
                            </p:stCondLst>
                            <p:childTnLst>
                              <p:par>
                                <p:cTn id="53" presetID="22" presetClass="entr" presetSubtype="2" fill="hold"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right)">
                                      <p:cBhvr>
                                        <p:cTn id="55" dur="500"/>
                                        <p:tgtEl>
                                          <p:spTgt spid="40"/>
                                        </p:tgtEl>
                                      </p:cBhvr>
                                    </p:animEffect>
                                  </p:childTnLst>
                                </p:cTn>
                              </p:par>
                            </p:childTnLst>
                          </p:cTn>
                        </p:par>
                        <p:par>
                          <p:cTn id="56" fill="hold">
                            <p:stCondLst>
                              <p:cond delay="7650"/>
                            </p:stCondLst>
                            <p:childTnLst>
                              <p:par>
                                <p:cTn id="57" presetID="22" presetClass="entr" presetSubtype="8" fill="hold"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left)">
                                      <p:cBhvr>
                                        <p:cTn id="59" dur="500"/>
                                        <p:tgtEl>
                                          <p:spTgt spid="46"/>
                                        </p:tgtEl>
                                      </p:cBhvr>
                                    </p:animEffect>
                                  </p:childTnLst>
                                </p:cTn>
                              </p:par>
                            </p:childTnLst>
                          </p:cTn>
                        </p:par>
                        <p:par>
                          <p:cTn id="60" fill="hold">
                            <p:stCondLst>
                              <p:cond delay="8150"/>
                            </p:stCondLst>
                            <p:childTnLst>
                              <p:par>
                                <p:cTn id="61" presetID="53" presetClass="entr" presetSubtype="16"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animEffect transition="in" filter="fade">
                                      <p:cBhvr>
                                        <p:cTn id="65" dur="500"/>
                                        <p:tgtEl>
                                          <p:spTgt spid="11"/>
                                        </p:tgtEl>
                                      </p:cBhvr>
                                    </p:animEffect>
                                  </p:childTnLst>
                                </p:cTn>
                              </p:par>
                            </p:childTnLst>
                          </p:cTn>
                        </p:par>
                        <p:par>
                          <p:cTn id="66" fill="hold">
                            <p:stCondLst>
                              <p:cond delay="8650"/>
                            </p:stCondLst>
                            <p:childTnLst>
                              <p:par>
                                <p:cTn id="67" presetID="42" presetClass="entr" presetSubtype="0"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500"/>
                                        <p:tgtEl>
                                          <p:spTgt spid="18"/>
                                        </p:tgtEl>
                                      </p:cBhvr>
                                    </p:animEffect>
                                    <p:anim calcmode="lin" valueType="num">
                                      <p:cBhvr>
                                        <p:cTn id="70" dur="500" fill="hold"/>
                                        <p:tgtEl>
                                          <p:spTgt spid="18"/>
                                        </p:tgtEl>
                                        <p:attrNameLst>
                                          <p:attrName>ppt_x</p:attrName>
                                        </p:attrNameLst>
                                      </p:cBhvr>
                                      <p:tavLst>
                                        <p:tav tm="0">
                                          <p:val>
                                            <p:strVal val="#ppt_x"/>
                                          </p:val>
                                        </p:tav>
                                        <p:tav tm="100000">
                                          <p:val>
                                            <p:strVal val="#ppt_x"/>
                                          </p:val>
                                        </p:tav>
                                      </p:tavLst>
                                    </p:anim>
                                    <p:anim calcmode="lin" valueType="num">
                                      <p:cBhvr>
                                        <p:cTn id="71" dur="500" fill="hold"/>
                                        <p:tgtEl>
                                          <p:spTgt spid="18"/>
                                        </p:tgtEl>
                                        <p:attrNameLst>
                                          <p:attrName>ppt_y</p:attrName>
                                        </p:attrNameLst>
                                      </p:cBhvr>
                                      <p:tavLst>
                                        <p:tav tm="0">
                                          <p:val>
                                            <p:strVal val="#ppt_y+.1"/>
                                          </p:val>
                                        </p:tav>
                                        <p:tav tm="100000">
                                          <p:val>
                                            <p:strVal val="#ppt_y"/>
                                          </p:val>
                                        </p:tav>
                                      </p:tavLst>
                                    </p:anim>
                                  </p:childTnLst>
                                </p:cTn>
                              </p:par>
                            </p:childTnLst>
                          </p:cTn>
                        </p:par>
                        <p:par>
                          <p:cTn id="72" fill="hold">
                            <p:stCondLst>
                              <p:cond delay="9150"/>
                            </p:stCondLst>
                            <p:childTnLst>
                              <p:par>
                                <p:cTn id="73" presetID="22" presetClass="entr" presetSubtype="2" fill="hold"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right)">
                                      <p:cBhvr>
                                        <p:cTn id="75" dur="500"/>
                                        <p:tgtEl>
                                          <p:spTgt spid="6"/>
                                        </p:tgtEl>
                                      </p:cBhvr>
                                    </p:animEffect>
                                  </p:childTnLst>
                                </p:cTn>
                              </p:par>
                            </p:childTnLst>
                          </p:cTn>
                        </p:par>
                        <p:par>
                          <p:cTn id="76" fill="hold">
                            <p:stCondLst>
                              <p:cond delay="9650"/>
                            </p:stCondLst>
                            <p:childTnLst>
                              <p:par>
                                <p:cTn id="77" presetID="22" presetClass="entr" presetSubtype="8" fill="hold" nodeType="after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wipe(left)">
                                      <p:cBhvr>
                                        <p:cTn id="79" dur="500"/>
                                        <p:tgtEl>
                                          <p:spTgt spid="15"/>
                                        </p:tgtEl>
                                      </p:cBhvr>
                                    </p:animEffect>
                                  </p:childTnLst>
                                </p:cTn>
                              </p:par>
                            </p:childTnLst>
                          </p:cTn>
                        </p:par>
                        <p:par>
                          <p:cTn id="80" fill="hold">
                            <p:stCondLst>
                              <p:cond delay="10150"/>
                            </p:stCondLst>
                            <p:childTnLst>
                              <p:par>
                                <p:cTn id="81" presetID="53" presetClass="entr" presetSubtype="16" fill="hold" nodeType="afterEffect">
                                  <p:stCondLst>
                                    <p:cond delay="0"/>
                                  </p:stCondLst>
                                  <p:childTnLst>
                                    <p:set>
                                      <p:cBhvr>
                                        <p:cTn id="82" dur="1" fill="hold">
                                          <p:stCondLst>
                                            <p:cond delay="0"/>
                                          </p:stCondLst>
                                        </p:cTn>
                                        <p:tgtEl>
                                          <p:spTgt spid="33"/>
                                        </p:tgtEl>
                                        <p:attrNameLst>
                                          <p:attrName>style.visibility</p:attrName>
                                        </p:attrNameLst>
                                      </p:cBhvr>
                                      <p:to>
                                        <p:strVal val="visible"/>
                                      </p:to>
                                    </p:set>
                                    <p:anim calcmode="lin" valueType="num">
                                      <p:cBhvr>
                                        <p:cTn id="83" dur="500" fill="hold"/>
                                        <p:tgtEl>
                                          <p:spTgt spid="33"/>
                                        </p:tgtEl>
                                        <p:attrNameLst>
                                          <p:attrName>ppt_w</p:attrName>
                                        </p:attrNameLst>
                                      </p:cBhvr>
                                      <p:tavLst>
                                        <p:tav tm="0">
                                          <p:val>
                                            <p:fltVal val="0"/>
                                          </p:val>
                                        </p:tav>
                                        <p:tav tm="100000">
                                          <p:val>
                                            <p:strVal val="#ppt_w"/>
                                          </p:val>
                                        </p:tav>
                                      </p:tavLst>
                                    </p:anim>
                                    <p:anim calcmode="lin" valueType="num">
                                      <p:cBhvr>
                                        <p:cTn id="84" dur="500" fill="hold"/>
                                        <p:tgtEl>
                                          <p:spTgt spid="33"/>
                                        </p:tgtEl>
                                        <p:attrNameLst>
                                          <p:attrName>ppt_h</p:attrName>
                                        </p:attrNameLst>
                                      </p:cBhvr>
                                      <p:tavLst>
                                        <p:tav tm="0">
                                          <p:val>
                                            <p:fltVal val="0"/>
                                          </p:val>
                                        </p:tav>
                                        <p:tav tm="100000">
                                          <p:val>
                                            <p:strVal val="#ppt_h"/>
                                          </p:val>
                                        </p:tav>
                                      </p:tavLst>
                                    </p:anim>
                                    <p:animEffect transition="in" filter="fade">
                                      <p:cBhvr>
                                        <p:cTn id="85" dur="500"/>
                                        <p:tgtEl>
                                          <p:spTgt spid="33"/>
                                        </p:tgtEl>
                                      </p:cBhvr>
                                    </p:animEffect>
                                  </p:childTnLst>
                                </p:cTn>
                              </p:par>
                            </p:childTnLst>
                          </p:cTn>
                        </p:par>
                        <p:par>
                          <p:cTn id="86" fill="hold">
                            <p:stCondLst>
                              <p:cond delay="10650"/>
                            </p:stCondLst>
                            <p:childTnLst>
                              <p:par>
                                <p:cTn id="87" presetID="42" presetClass="entr" presetSubtype="0"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fade">
                                      <p:cBhvr>
                                        <p:cTn id="89" dur="500"/>
                                        <p:tgtEl>
                                          <p:spTgt spid="39"/>
                                        </p:tgtEl>
                                      </p:cBhvr>
                                    </p:animEffect>
                                    <p:anim calcmode="lin" valueType="num">
                                      <p:cBhvr>
                                        <p:cTn id="90" dur="500" fill="hold"/>
                                        <p:tgtEl>
                                          <p:spTgt spid="39"/>
                                        </p:tgtEl>
                                        <p:attrNameLst>
                                          <p:attrName>ppt_x</p:attrName>
                                        </p:attrNameLst>
                                      </p:cBhvr>
                                      <p:tavLst>
                                        <p:tav tm="0">
                                          <p:val>
                                            <p:strVal val="#ppt_x"/>
                                          </p:val>
                                        </p:tav>
                                        <p:tav tm="100000">
                                          <p:val>
                                            <p:strVal val="#ppt_x"/>
                                          </p:val>
                                        </p:tav>
                                      </p:tavLst>
                                    </p:anim>
                                    <p:anim calcmode="lin" valueType="num">
                                      <p:cBhvr>
                                        <p:cTn id="91" dur="500" fill="hold"/>
                                        <p:tgtEl>
                                          <p:spTgt spid="39"/>
                                        </p:tgtEl>
                                        <p:attrNameLst>
                                          <p:attrName>ppt_y</p:attrName>
                                        </p:attrNameLst>
                                      </p:cBhvr>
                                      <p:tavLst>
                                        <p:tav tm="0">
                                          <p:val>
                                            <p:strVal val="#ppt_y+.1"/>
                                          </p:val>
                                        </p:tav>
                                        <p:tav tm="100000">
                                          <p:val>
                                            <p:strVal val="#ppt_y"/>
                                          </p:val>
                                        </p:tav>
                                      </p:tavLst>
                                    </p:anim>
                                  </p:childTnLst>
                                </p:cTn>
                              </p:par>
                            </p:childTnLst>
                          </p:cTn>
                        </p:par>
                        <p:par>
                          <p:cTn id="92" fill="hold">
                            <p:stCondLst>
                              <p:cond delay="11150"/>
                            </p:stCondLst>
                            <p:childTnLst>
                              <p:par>
                                <p:cTn id="93" presetID="22" presetClass="entr" presetSubtype="2" fill="hold"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wipe(right)">
                                      <p:cBhvr>
                                        <p:cTn id="95" dur="500"/>
                                        <p:tgtEl>
                                          <p:spTgt spid="30"/>
                                        </p:tgtEl>
                                      </p:cBhvr>
                                    </p:animEffect>
                                  </p:childTnLst>
                                </p:cTn>
                              </p:par>
                            </p:childTnLst>
                          </p:cTn>
                        </p:par>
                        <p:par>
                          <p:cTn id="96" fill="hold">
                            <p:stCondLst>
                              <p:cond delay="11650"/>
                            </p:stCondLst>
                            <p:childTnLst>
                              <p:par>
                                <p:cTn id="97" presetID="22" presetClass="entr" presetSubtype="8" fill="hold" nodeType="afterEffect">
                                  <p:stCondLst>
                                    <p:cond delay="0"/>
                                  </p:stCondLst>
                                  <p:childTnLst>
                                    <p:set>
                                      <p:cBhvr>
                                        <p:cTn id="98" dur="1" fill="hold">
                                          <p:stCondLst>
                                            <p:cond delay="0"/>
                                          </p:stCondLst>
                                        </p:cTn>
                                        <p:tgtEl>
                                          <p:spTgt spid="36"/>
                                        </p:tgtEl>
                                        <p:attrNameLst>
                                          <p:attrName>style.visibility</p:attrName>
                                        </p:attrNameLst>
                                      </p:cBhvr>
                                      <p:to>
                                        <p:strVal val="visible"/>
                                      </p:to>
                                    </p:set>
                                    <p:animEffect transition="in" filter="wipe(left)">
                                      <p:cBhvr>
                                        <p:cTn id="9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28" grpId="0"/>
      <p:bldP spid="29" grpId="0" animBg="1"/>
      <p:bldP spid="39" grpId="0" animBg="1"/>
      <p:bldP spid="49" grpId="0" animBg="1"/>
      <p:bldP spid="50" grpId="0"/>
      <p:bldP spid="51" grpId="0"/>
      <p:bldP spid="52" grpId="0" animBg="1"/>
      <p:bldP spid="54" grpId="0" animBg="1"/>
      <p:bldP spid="5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329684" y="3306664"/>
            <a:ext cx="6590320" cy="189058"/>
          </a:xfrm>
          <a:prstGeom prst="roundRect">
            <a:avLst>
              <a:gd name="adj" fmla="val 50000"/>
            </a:avLst>
          </a:prstGeom>
          <a:solidFill>
            <a:sysClr val="window" lastClr="FFFFFF">
              <a:lumMod val="95000"/>
            </a:sysClr>
          </a:solidFill>
          <a:ln w="28575" cap="flat" cmpd="sng" algn="ctr">
            <a:noFill/>
            <a:prstDash val="solid"/>
          </a:ln>
          <a:effectLst>
            <a:innerShdw blurRad="190500" dist="50800" dir="13500000">
              <a:prstClr val="black">
                <a:alpha val="42000"/>
              </a:prstClr>
            </a:innerShdw>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grpSp>
        <p:nvGrpSpPr>
          <p:cNvPr id="10" name="组合 9"/>
          <p:cNvGrpSpPr/>
          <p:nvPr/>
        </p:nvGrpSpPr>
        <p:grpSpPr>
          <a:xfrm>
            <a:off x="6080669" y="1419622"/>
            <a:ext cx="1451678" cy="1857160"/>
            <a:chOff x="6080669" y="1209196"/>
            <a:chExt cx="1451678" cy="1857160"/>
          </a:xfrm>
        </p:grpSpPr>
        <p:sp>
          <p:nvSpPr>
            <p:cNvPr id="11" name="椭圆 14"/>
            <p:cNvSpPr/>
            <p:nvPr/>
          </p:nvSpPr>
          <p:spPr bwMode="auto">
            <a:xfrm>
              <a:off x="6080669" y="1209196"/>
              <a:ext cx="1451678" cy="185716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adFill flip="none" rotWithShape="1">
              <a:gsLst>
                <a:gs pos="0">
                  <a:srgbClr val="F0F0F0"/>
                </a:gs>
                <a:gs pos="100000">
                  <a:srgbClr val="F1F1F1"/>
                </a:gs>
              </a:gsLst>
              <a:lin ang="2700000" scaled="1"/>
              <a:tileRect/>
            </a:gradFill>
            <a:ln w="28575" cap="flat" cmpd="sng" algn="ctr">
              <a:gradFill flip="none" rotWithShape="1">
                <a:gsLst>
                  <a:gs pos="100000">
                    <a:srgbClr val="FFFFFF"/>
                  </a:gs>
                  <a:gs pos="0">
                    <a:srgbClr val="CECED0"/>
                  </a:gs>
                </a:gsLst>
                <a:lin ang="13500000" scaled="1"/>
                <a:tileRect/>
              </a:gradFill>
              <a:prstDash val="solid"/>
            </a:ln>
            <a:effectLst>
              <a:outerShdw blurRad="190500" dist="88900" dir="2700000" algn="tl" rotWithShape="0">
                <a:prstClr val="black">
                  <a:alpha val="35000"/>
                </a:prstClr>
              </a:outerShdw>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12" name="椭圆 14"/>
            <p:cNvSpPr/>
            <p:nvPr/>
          </p:nvSpPr>
          <p:spPr bwMode="auto">
            <a:xfrm>
              <a:off x="6141686" y="1265580"/>
              <a:ext cx="1347577" cy="1723982"/>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1B4C98"/>
            </a:solidFill>
            <a:ln w="14288" cap="flat">
              <a:noFill/>
              <a:prstDash val="solid"/>
              <a:miter lim="800000"/>
            </a:ln>
            <a:effec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4" name="组合 13"/>
          <p:cNvGrpSpPr/>
          <p:nvPr/>
        </p:nvGrpSpPr>
        <p:grpSpPr>
          <a:xfrm>
            <a:off x="3846954" y="1419622"/>
            <a:ext cx="1451678" cy="1857160"/>
            <a:chOff x="3846954" y="1209196"/>
            <a:chExt cx="1451678" cy="1857160"/>
          </a:xfrm>
          <a:solidFill>
            <a:srgbClr val="0070C0"/>
          </a:solidFill>
        </p:grpSpPr>
        <p:sp>
          <p:nvSpPr>
            <p:cNvPr id="15" name="椭圆 14"/>
            <p:cNvSpPr/>
            <p:nvPr/>
          </p:nvSpPr>
          <p:spPr bwMode="auto">
            <a:xfrm>
              <a:off x="3846954" y="1209196"/>
              <a:ext cx="1451678" cy="185716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pFill/>
            <a:ln w="28575" cap="flat" cmpd="sng" algn="ctr">
              <a:gradFill flip="none" rotWithShape="1">
                <a:gsLst>
                  <a:gs pos="100000">
                    <a:srgbClr val="FFFFFF"/>
                  </a:gs>
                  <a:gs pos="0">
                    <a:srgbClr val="CECED0"/>
                  </a:gs>
                </a:gsLst>
                <a:lin ang="13500000" scaled="1"/>
                <a:tileRect/>
              </a:gradFill>
              <a:prstDash val="solid"/>
            </a:ln>
            <a:effectLst>
              <a:outerShdw blurRad="190500" dist="88900" dir="2700000" algn="tl" rotWithShape="0">
                <a:prstClr val="black">
                  <a:alpha val="35000"/>
                </a:prstClr>
              </a:outerShdw>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16" name="椭圆 14"/>
            <p:cNvSpPr/>
            <p:nvPr/>
          </p:nvSpPr>
          <p:spPr bwMode="auto">
            <a:xfrm>
              <a:off x="3899005" y="1257483"/>
              <a:ext cx="1347577" cy="1723982"/>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pFill/>
            <a:ln w="14288" cap="flat">
              <a:noFill/>
              <a:prstDash val="solid"/>
              <a:miter lim="800000"/>
            </a:ln>
            <a:effec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7" name="组合 16"/>
          <p:cNvGrpSpPr/>
          <p:nvPr/>
        </p:nvGrpSpPr>
        <p:grpSpPr>
          <a:xfrm>
            <a:off x="1613240" y="1419622"/>
            <a:ext cx="1451678" cy="1857160"/>
            <a:chOff x="1613240" y="1209196"/>
            <a:chExt cx="1451678" cy="1857160"/>
          </a:xfrm>
        </p:grpSpPr>
        <p:sp>
          <p:nvSpPr>
            <p:cNvPr id="18" name="椭圆 14"/>
            <p:cNvSpPr/>
            <p:nvPr/>
          </p:nvSpPr>
          <p:spPr bwMode="auto">
            <a:xfrm>
              <a:off x="1613240" y="1209196"/>
              <a:ext cx="1451678" cy="185716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gradFill flip="none" rotWithShape="1">
              <a:gsLst>
                <a:gs pos="0">
                  <a:srgbClr val="F0F0F0"/>
                </a:gs>
                <a:gs pos="100000">
                  <a:srgbClr val="F1F1F1"/>
                </a:gs>
              </a:gsLst>
              <a:lin ang="2700000" scaled="1"/>
              <a:tileRect/>
            </a:gradFill>
            <a:ln w="28575" cap="flat" cmpd="sng" algn="ctr">
              <a:gradFill flip="none" rotWithShape="1">
                <a:gsLst>
                  <a:gs pos="100000">
                    <a:srgbClr val="FFFFFF"/>
                  </a:gs>
                  <a:gs pos="0">
                    <a:srgbClr val="CECED0"/>
                  </a:gs>
                </a:gsLst>
                <a:lin ang="13500000" scaled="1"/>
                <a:tileRect/>
              </a:gradFill>
              <a:prstDash val="solid"/>
            </a:ln>
            <a:effectLst>
              <a:outerShdw blurRad="190500" dist="88900" dir="2700000" algn="tl" rotWithShape="0">
                <a:prstClr val="black">
                  <a:alpha val="35000"/>
                </a:prstClr>
              </a:outerShdw>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19" name="椭圆 14"/>
            <p:cNvSpPr/>
            <p:nvPr/>
          </p:nvSpPr>
          <p:spPr bwMode="auto">
            <a:xfrm>
              <a:off x="1665290" y="1249344"/>
              <a:ext cx="1347577" cy="1723982"/>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1B4C98"/>
            </a:solidFill>
            <a:ln w="14288" cap="flat">
              <a:noFill/>
              <a:prstDash val="solid"/>
              <a:miter lim="800000"/>
            </a:ln>
            <a:effectLst/>
          </p:spPr>
          <p:txBody>
            <a:bodyPr vert="horz" wrap="square" lIns="68589" tIns="34295" rIns="68589" bIns="3429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20" name="文本框 33"/>
          <p:cNvSpPr txBox="1"/>
          <p:nvPr/>
        </p:nvSpPr>
        <p:spPr>
          <a:xfrm>
            <a:off x="1768713" y="1692938"/>
            <a:ext cx="1110089" cy="931034"/>
          </a:xfrm>
          <a:prstGeom prst="rect">
            <a:avLst/>
          </a:prstGeom>
          <a:noFill/>
        </p:spPr>
        <p:txBody>
          <a:bodyPr wrap="square" lIns="68589" tIns="34295" rIns="68589" bIns="34295"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发展趋势</a:t>
            </a:r>
          </a:p>
        </p:txBody>
      </p:sp>
      <p:sp>
        <p:nvSpPr>
          <p:cNvPr id="21" name="TextBox 10"/>
          <p:cNvSpPr>
            <a:spLocks noChangeArrowheads="1"/>
          </p:cNvSpPr>
          <p:nvPr/>
        </p:nvSpPr>
        <p:spPr bwMode="auto">
          <a:xfrm>
            <a:off x="1432536" y="3575060"/>
            <a:ext cx="1921057" cy="130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a:defRPr/>
            </a:pPr>
            <a:r>
              <a:rPr lang="en-US" altLang="zh-CN" sz="1100" dirty="0">
                <a:solidFill>
                  <a:schemeClr val="bg2">
                    <a:lumMod val="65000"/>
                    <a:lumOff val="35000"/>
                  </a:schemeClr>
                </a:solidFill>
                <a:cs typeface="+mn-ea"/>
                <a:sym typeface="+mn-lt"/>
              </a:rPr>
              <a:t>chenying0907</a:t>
            </a:r>
            <a:endParaRPr lang="zh-CN" altLang="en-US" sz="1100" b="1" dirty="0">
              <a:solidFill>
                <a:schemeClr val="bg2">
                  <a:lumMod val="65000"/>
                  <a:lumOff val="35000"/>
                </a:schemeClr>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lang="zh-CN" altLang="en-US" sz="1100" b="0" kern="0" dirty="0" smtClean="0">
                <a:solidFill>
                  <a:srgbClr val="000000">
                    <a:lumMod val="65000"/>
                    <a:lumOff val="35000"/>
                  </a:srgbClr>
                </a:solidFill>
                <a:latin typeface="微软雅黑" panose="020B0503020204020204" pitchFamily="34" charset="-122"/>
                <a:ea typeface="微软雅黑" panose="020B0503020204020204" pitchFamily="34" charset="-122"/>
              </a:rPr>
              <a:t>详</a:t>
            </a:r>
            <a:r>
              <a:rPr lang="zh-CN" altLang="en-US" sz="1100" b="0" kern="0" dirty="0">
                <a:solidFill>
                  <a:srgbClr val="000000">
                    <a:lumMod val="65000"/>
                    <a:lumOff val="35000"/>
                  </a:srgbClr>
                </a:solidFill>
                <a:latin typeface="微软雅黑" panose="020B0503020204020204" pitchFamily="34" charset="-122"/>
                <a:ea typeface="微软雅黑" panose="020B0503020204020204" pitchFamily="34" charset="-122"/>
              </a:rPr>
              <a:t>写内容</a:t>
            </a:r>
            <a:r>
              <a:rPr lang="en-US" altLang="zh-CN" sz="1100" b="0" kern="0" dirty="0">
                <a:solidFill>
                  <a:srgbClr val="000000">
                    <a:lumMod val="65000"/>
                    <a:lumOff val="35000"/>
                  </a:srgbClr>
                </a:solidFill>
                <a:latin typeface="微软雅黑" panose="020B0503020204020204" pitchFamily="34" charset="-122"/>
                <a:ea typeface="微软雅黑" panose="020B0503020204020204" pitchFamily="34" charset="-122"/>
              </a:rPr>
              <a:t>……</a:t>
            </a:r>
          </a:p>
          <a:p>
            <a:pPr marL="0" marR="0" lvl="0" indent="0" defTabSz="914400" eaLnBrk="1" fontAlgn="auto" latinLnBrk="0" hangingPunct="1">
              <a:lnSpc>
                <a:spcPct val="100000"/>
              </a:lnSpc>
              <a:spcBef>
                <a:spcPts val="0"/>
              </a:spcBef>
              <a:spcAft>
                <a:spcPts val="0"/>
              </a:spcAft>
              <a:buClrTx/>
              <a:buSzTx/>
              <a:buFontTx/>
              <a:buNone/>
              <a:defRPr/>
            </a:pPr>
            <a:endParaRPr lang="en-US" altLang="zh-CN" sz="1100" b="0" kern="0" dirty="0">
              <a:solidFill>
                <a:srgbClr val="000000">
                  <a:lumMod val="65000"/>
                  <a:lumOff val="35000"/>
                </a:srgbClr>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lang="zh-CN" altLang="en-US" sz="1100" b="0" kern="0" dirty="0">
                <a:solidFill>
                  <a:srgbClr val="000000">
                    <a:lumMod val="65000"/>
                    <a:lumOff val="35000"/>
                  </a:srgb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b="0"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22" name="文本框 33"/>
          <p:cNvSpPr txBox="1"/>
          <p:nvPr/>
        </p:nvSpPr>
        <p:spPr>
          <a:xfrm>
            <a:off x="4017748" y="1715423"/>
            <a:ext cx="1110089" cy="931034"/>
          </a:xfrm>
          <a:prstGeom prst="rect">
            <a:avLst/>
          </a:prstGeom>
          <a:noFill/>
        </p:spPr>
        <p:txBody>
          <a:bodyPr wrap="square" lIns="68589" tIns="34295" rIns="68589" bIns="34295"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消费习惯</a:t>
            </a:r>
          </a:p>
        </p:txBody>
      </p:sp>
      <p:sp>
        <p:nvSpPr>
          <p:cNvPr id="23" name="文本框 33"/>
          <p:cNvSpPr txBox="1"/>
          <p:nvPr/>
        </p:nvSpPr>
        <p:spPr>
          <a:xfrm>
            <a:off x="6260429" y="1692938"/>
            <a:ext cx="1110089" cy="931034"/>
          </a:xfrm>
          <a:prstGeom prst="rect">
            <a:avLst/>
          </a:prstGeom>
          <a:noFill/>
        </p:spPr>
        <p:txBody>
          <a:bodyPr wrap="square" lIns="68589" tIns="34295" rIns="68589" bIns="34295"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政策扶持</a:t>
            </a:r>
          </a:p>
        </p:txBody>
      </p:sp>
      <p:sp>
        <p:nvSpPr>
          <p:cNvPr id="25" name="TextBox 10"/>
          <p:cNvSpPr>
            <a:spLocks noChangeArrowheads="1"/>
          </p:cNvSpPr>
          <p:nvPr/>
        </p:nvSpPr>
        <p:spPr bwMode="auto">
          <a:xfrm>
            <a:off x="3642337" y="3569950"/>
            <a:ext cx="1921057" cy="12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a:defRPr/>
            </a:pPr>
            <a:r>
              <a:rPr lang="en-US" altLang="zh-CN" sz="1100" dirty="0">
                <a:solidFill>
                  <a:schemeClr val="bg2">
                    <a:lumMod val="65000"/>
                    <a:lumOff val="35000"/>
                  </a:schemeClr>
                </a:solidFill>
                <a:cs typeface="+mn-ea"/>
                <a:sym typeface="+mn-lt"/>
              </a:rPr>
              <a:t>chenying0907</a:t>
            </a:r>
            <a:endParaRPr lang="zh-CN" altLang="en-US" sz="1100" b="1" dirty="0">
              <a:solidFill>
                <a:schemeClr val="bg2">
                  <a:lumMod val="65000"/>
                  <a:lumOff val="35000"/>
                </a:schemeClr>
              </a:solidFill>
              <a:latin typeface="微软雅黑" panose="020B0503020204020204" pitchFamily="34" charset="-122"/>
              <a:ea typeface="微软雅黑" panose="020B0503020204020204" pitchFamily="34" charset="-122"/>
            </a:endParaRPr>
          </a:p>
          <a:p>
            <a:pPr lvl="0">
              <a:defRPr/>
            </a:pPr>
            <a:r>
              <a:rPr lang="zh-CN" altLang="en-US" sz="1100" b="0" kern="0" dirty="0" smtClean="0">
                <a:solidFill>
                  <a:srgbClr val="000000">
                    <a:lumMod val="65000"/>
                    <a:lumOff val="35000"/>
                  </a:srgbClr>
                </a:solidFill>
                <a:latin typeface="微软雅黑" panose="020B0503020204020204" pitchFamily="34" charset="-122"/>
                <a:ea typeface="微软雅黑" panose="020B0503020204020204" pitchFamily="34" charset="-122"/>
              </a:rPr>
              <a:t>详</a:t>
            </a:r>
            <a:r>
              <a:rPr lang="zh-CN" altLang="en-US" sz="1100" b="0" kern="0" dirty="0">
                <a:solidFill>
                  <a:srgbClr val="000000">
                    <a:lumMod val="65000"/>
                    <a:lumOff val="35000"/>
                  </a:srgbClr>
                </a:solidFill>
                <a:latin typeface="微软雅黑" panose="020B0503020204020204" pitchFamily="34" charset="-122"/>
                <a:ea typeface="微软雅黑" panose="020B0503020204020204" pitchFamily="34" charset="-122"/>
              </a:rPr>
              <a:t>写内容</a:t>
            </a:r>
            <a:r>
              <a:rPr lang="en-US" altLang="zh-CN" sz="1100" b="0" kern="0" dirty="0">
                <a:solidFill>
                  <a:srgbClr val="000000">
                    <a:lumMod val="65000"/>
                    <a:lumOff val="35000"/>
                  </a:srgbClr>
                </a:solidFill>
                <a:latin typeface="微软雅黑" panose="020B0503020204020204" pitchFamily="34" charset="-122"/>
                <a:ea typeface="微软雅黑" panose="020B0503020204020204" pitchFamily="34" charset="-122"/>
              </a:rPr>
              <a:t>……</a:t>
            </a:r>
          </a:p>
          <a:p>
            <a:pPr marL="0" marR="0" lvl="0" indent="0" defTabSz="914400" eaLnBrk="1" fontAlgn="auto" latinLnBrk="0" hangingPunct="1">
              <a:lnSpc>
                <a:spcPct val="100000"/>
              </a:lnSpc>
              <a:spcBef>
                <a:spcPts val="0"/>
              </a:spcBef>
              <a:spcAft>
                <a:spcPts val="0"/>
              </a:spcAft>
              <a:buClrTx/>
              <a:buSzTx/>
              <a:buFontTx/>
              <a:buNone/>
              <a:defRPr/>
            </a:pPr>
            <a:endParaRPr lang="en-US" altLang="zh-CN" sz="1100" b="0" kern="0" dirty="0">
              <a:solidFill>
                <a:srgbClr val="000000">
                  <a:lumMod val="65000"/>
                  <a:lumOff val="35000"/>
                </a:srgbClr>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lang="zh-CN" altLang="en-US" sz="1100" b="0" kern="0" dirty="0">
                <a:solidFill>
                  <a:srgbClr val="000000">
                    <a:lumMod val="65000"/>
                    <a:lumOff val="35000"/>
                  </a:srgb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b="0"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26" name="TextBox 10"/>
          <p:cNvSpPr>
            <a:spLocks noChangeArrowheads="1"/>
          </p:cNvSpPr>
          <p:nvPr/>
        </p:nvSpPr>
        <p:spPr bwMode="auto">
          <a:xfrm>
            <a:off x="5944394" y="3551828"/>
            <a:ext cx="1921057" cy="12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a:defRPr/>
            </a:pPr>
            <a:r>
              <a:rPr lang="en-US" altLang="zh-CN" sz="1100" dirty="0">
                <a:solidFill>
                  <a:schemeClr val="bg2">
                    <a:lumMod val="65000"/>
                    <a:lumOff val="35000"/>
                  </a:schemeClr>
                </a:solidFill>
                <a:cs typeface="+mn-ea"/>
                <a:sym typeface="+mn-lt"/>
              </a:rPr>
              <a:t>chenying0907</a:t>
            </a:r>
            <a:endParaRPr lang="zh-CN" altLang="en-US" sz="1100" b="1" dirty="0">
              <a:solidFill>
                <a:schemeClr val="bg2">
                  <a:lumMod val="65000"/>
                  <a:lumOff val="35000"/>
                </a:schemeClr>
              </a:solidFill>
              <a:latin typeface="微软雅黑" panose="020B0503020204020204" pitchFamily="34" charset="-122"/>
              <a:ea typeface="微软雅黑" panose="020B0503020204020204" pitchFamily="34" charset="-122"/>
            </a:endParaRPr>
          </a:p>
          <a:p>
            <a:pPr lvl="0">
              <a:defRPr/>
            </a:pPr>
            <a:r>
              <a:rPr lang="zh-CN" altLang="en-US" sz="1100" b="0" kern="0" dirty="0" smtClean="0">
                <a:solidFill>
                  <a:srgbClr val="000000">
                    <a:lumMod val="65000"/>
                    <a:lumOff val="35000"/>
                  </a:srgbClr>
                </a:solidFill>
                <a:latin typeface="微软雅黑" panose="020B0503020204020204" pitchFamily="34" charset="-122"/>
                <a:ea typeface="微软雅黑" panose="020B0503020204020204" pitchFamily="34" charset="-122"/>
              </a:rPr>
              <a:t>详</a:t>
            </a:r>
            <a:r>
              <a:rPr lang="zh-CN" altLang="en-US" sz="1100" b="0" kern="0" dirty="0">
                <a:solidFill>
                  <a:srgbClr val="000000">
                    <a:lumMod val="65000"/>
                    <a:lumOff val="35000"/>
                  </a:srgbClr>
                </a:solidFill>
                <a:latin typeface="微软雅黑" panose="020B0503020204020204" pitchFamily="34" charset="-122"/>
                <a:ea typeface="微软雅黑" panose="020B0503020204020204" pitchFamily="34" charset="-122"/>
              </a:rPr>
              <a:t>写内容</a:t>
            </a:r>
            <a:r>
              <a:rPr lang="en-US" altLang="zh-CN" sz="1100" b="0" kern="0" dirty="0">
                <a:solidFill>
                  <a:srgbClr val="000000">
                    <a:lumMod val="65000"/>
                    <a:lumOff val="35000"/>
                  </a:srgbClr>
                </a:solidFill>
                <a:latin typeface="微软雅黑" panose="020B0503020204020204" pitchFamily="34" charset="-122"/>
                <a:ea typeface="微软雅黑" panose="020B0503020204020204" pitchFamily="34" charset="-122"/>
              </a:rPr>
              <a:t>……</a:t>
            </a:r>
          </a:p>
          <a:p>
            <a:pPr marL="0" marR="0" lvl="0" indent="0" defTabSz="914400" eaLnBrk="1" fontAlgn="auto" latinLnBrk="0" hangingPunct="1">
              <a:lnSpc>
                <a:spcPct val="100000"/>
              </a:lnSpc>
              <a:spcBef>
                <a:spcPts val="0"/>
              </a:spcBef>
              <a:spcAft>
                <a:spcPts val="0"/>
              </a:spcAft>
              <a:buClrTx/>
              <a:buSzTx/>
              <a:buFontTx/>
              <a:buNone/>
              <a:defRPr/>
            </a:pPr>
            <a:endParaRPr lang="en-US" altLang="zh-CN" sz="1100" b="0" kern="0" dirty="0">
              <a:solidFill>
                <a:srgbClr val="000000">
                  <a:lumMod val="65000"/>
                  <a:lumOff val="35000"/>
                </a:srgbClr>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lang="zh-CN" altLang="en-US" sz="1100" b="0" kern="0" dirty="0">
                <a:solidFill>
                  <a:srgbClr val="000000">
                    <a:lumMod val="65000"/>
                    <a:lumOff val="35000"/>
                  </a:srgb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100" b="0" kern="0" dirty="0">
              <a:solidFill>
                <a:srgbClr val="000000">
                  <a:lumMod val="65000"/>
                  <a:lumOff val="35000"/>
                </a:srgb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6458543" y="636161"/>
            <a:ext cx="343725" cy="343724"/>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0" name="椭圆 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1" name="组合 30"/>
          <p:cNvGrpSpPr/>
          <p:nvPr/>
        </p:nvGrpSpPr>
        <p:grpSpPr>
          <a:xfrm>
            <a:off x="5796136" y="718828"/>
            <a:ext cx="218415" cy="218414"/>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3" name="椭圆 32"/>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4" name="组合 33"/>
          <p:cNvGrpSpPr/>
          <p:nvPr/>
        </p:nvGrpSpPr>
        <p:grpSpPr>
          <a:xfrm>
            <a:off x="6135112" y="708864"/>
            <a:ext cx="221831" cy="221831"/>
            <a:chOff x="5252030" y="2008764"/>
            <a:chExt cx="809336" cy="809336"/>
          </a:xfrm>
          <a:solidFill>
            <a:srgbClr val="0070C0"/>
          </a:solidFill>
        </p:grpSpPr>
        <p:sp>
          <p:nvSpPr>
            <p:cNvPr id="35" name="椭圆 3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36"/>
          <p:cNvSpPr/>
          <p:nvPr/>
        </p:nvSpPr>
        <p:spPr>
          <a:xfrm>
            <a:off x="683567" y="535648"/>
            <a:ext cx="5260827" cy="584775"/>
          </a:xfrm>
          <a:prstGeom prst="rect">
            <a:avLst/>
          </a:prstGeom>
        </p:spPr>
        <p:txBody>
          <a:bodyPr wrap="square">
            <a:spAutoFit/>
          </a:bodyPr>
          <a:lstStyle/>
          <a:p>
            <a:r>
              <a:rPr lang="en-US" altLang="zh-CN" sz="3200" b="1" dirty="0">
                <a:solidFill>
                  <a:srgbClr val="1B4C98"/>
                </a:solidFill>
                <a:latin typeface="N.O.- Movement" pitchFamily="2" charset="0"/>
              </a:rPr>
              <a:t>DEVELOPMENT PLANNING</a:t>
            </a:r>
            <a:endParaRPr lang="zh-CN" altLang="en-US" sz="3200" b="1" dirty="0">
              <a:solidFill>
                <a:srgbClr val="1B4C98"/>
              </a:solidFill>
              <a:latin typeface="N.O.- Movement" pitchFamily="2" charset="0"/>
            </a:endParaRPr>
          </a:p>
        </p:txBody>
      </p:sp>
      <p:sp>
        <p:nvSpPr>
          <p:cNvPr id="38" name="文本框 2"/>
          <p:cNvSpPr txBox="1">
            <a:spLocks noChangeArrowheads="1"/>
          </p:cNvSpPr>
          <p:nvPr/>
        </p:nvSpPr>
        <p:spPr bwMode="auto">
          <a:xfrm>
            <a:off x="728174" y="990913"/>
            <a:ext cx="1777257"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发展规划</a:t>
            </a:r>
          </a:p>
        </p:txBody>
      </p:sp>
      <p:sp>
        <p:nvSpPr>
          <p:cNvPr id="7" name="椭圆 6"/>
          <p:cNvSpPr/>
          <p:nvPr/>
        </p:nvSpPr>
        <p:spPr>
          <a:xfrm>
            <a:off x="2264855" y="3291830"/>
            <a:ext cx="148449" cy="148546"/>
          </a:xfrm>
          <a:prstGeom prst="ellipse">
            <a:avLst/>
          </a:prstGeom>
          <a:solidFill>
            <a:srgbClr val="1B4C98"/>
          </a:solidFill>
          <a:ln w="28575" cap="flat" cmpd="sng" algn="ctr">
            <a:noFill/>
            <a:prstDash val="solid"/>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8" name="椭圆 7"/>
          <p:cNvSpPr/>
          <p:nvPr/>
        </p:nvSpPr>
        <p:spPr>
          <a:xfrm>
            <a:off x="4498570" y="3291830"/>
            <a:ext cx="148449" cy="148546"/>
          </a:xfrm>
          <a:prstGeom prst="ellipse">
            <a:avLst/>
          </a:prstGeom>
          <a:solidFill>
            <a:srgbClr val="0070C0"/>
          </a:solidFill>
          <a:ln w="28575" cap="flat" cmpd="sng" algn="ctr">
            <a:noFill/>
            <a:prstDash val="solid"/>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
        <p:nvSpPr>
          <p:cNvPr id="9" name="椭圆 8"/>
          <p:cNvSpPr/>
          <p:nvPr/>
        </p:nvSpPr>
        <p:spPr>
          <a:xfrm>
            <a:off x="6732285" y="3291830"/>
            <a:ext cx="148449" cy="148546"/>
          </a:xfrm>
          <a:prstGeom prst="ellipse">
            <a:avLst/>
          </a:prstGeom>
          <a:solidFill>
            <a:srgbClr val="1B4C98"/>
          </a:solidFill>
          <a:ln w="28575" cap="flat" cmpd="sng" algn="ctr">
            <a:noFill/>
            <a:prstDash val="solid"/>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 lastClr="FFFFFF"/>
              </a:solidFill>
              <a:effectLst/>
              <a:uLnTx/>
              <a:uFillTx/>
              <a:latin typeface="Palatino Linotype" panose="02040502050505030304"/>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7"/>
                                        </p:tgtEl>
                                        <p:attrNameLst>
                                          <p:attrName>ppt_y</p:attrName>
                                        </p:attrNameLst>
                                      </p:cBhvr>
                                      <p:tavLst>
                                        <p:tav tm="0">
                                          <p:val>
                                            <p:strVal val="#ppt_y"/>
                                          </p:val>
                                        </p:tav>
                                        <p:tav tm="100000">
                                          <p:val>
                                            <p:strVal val="#ppt_y"/>
                                          </p:val>
                                        </p:tav>
                                      </p:tavLst>
                                    </p:anim>
                                    <p:anim calcmode="lin" valueType="num">
                                      <p:cBhvr>
                                        <p:cTn id="9"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7"/>
                                        </p:tgtEl>
                                      </p:cBhvr>
                                    </p:animEffect>
                                  </p:childTnLst>
                                </p:cTn>
                              </p:par>
                            </p:childTnLst>
                          </p:cTn>
                        </p:par>
                        <p:par>
                          <p:cTn id="12" fill="hold">
                            <p:stCondLst>
                              <p:cond delay="1450"/>
                            </p:stCondLst>
                            <p:childTnLst>
                              <p:par>
                                <p:cTn id="13" presetID="16" presetClass="entr" presetSubtype="21"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barn(inVertical)">
                                      <p:cBhvr>
                                        <p:cTn id="15" dur="500"/>
                                        <p:tgtEl>
                                          <p:spTgt spid="38"/>
                                        </p:tgtEl>
                                      </p:cBhvr>
                                    </p:animEffect>
                                  </p:childTnLst>
                                </p:cTn>
                              </p:par>
                              <p:par>
                                <p:cTn id="16" presetID="53" presetClass="entr" presetSubtype="16"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23" presetClass="entr" presetSubtype="528"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600" fill="hold"/>
                                        <p:tgtEl>
                                          <p:spTgt spid="28"/>
                                        </p:tgtEl>
                                        <p:attrNameLst>
                                          <p:attrName>ppt_w</p:attrName>
                                        </p:attrNameLst>
                                      </p:cBhvr>
                                      <p:tavLst>
                                        <p:tav tm="0">
                                          <p:val>
                                            <p:fltVal val="0"/>
                                          </p:val>
                                        </p:tav>
                                        <p:tav tm="100000">
                                          <p:val>
                                            <p:strVal val="#ppt_w"/>
                                          </p:val>
                                        </p:tav>
                                      </p:tavLst>
                                    </p:anim>
                                    <p:anim calcmode="lin" valueType="num">
                                      <p:cBhvr>
                                        <p:cTn id="24" dur="600" fill="hold"/>
                                        <p:tgtEl>
                                          <p:spTgt spid="28"/>
                                        </p:tgtEl>
                                        <p:attrNameLst>
                                          <p:attrName>ppt_h</p:attrName>
                                        </p:attrNameLst>
                                      </p:cBhvr>
                                      <p:tavLst>
                                        <p:tav tm="0">
                                          <p:val>
                                            <p:fltVal val="0"/>
                                          </p:val>
                                        </p:tav>
                                        <p:tav tm="100000">
                                          <p:val>
                                            <p:strVal val="#ppt_h"/>
                                          </p:val>
                                        </p:tav>
                                      </p:tavLst>
                                    </p:anim>
                                    <p:anim calcmode="lin" valueType="num">
                                      <p:cBhvr>
                                        <p:cTn id="25" dur="600" fill="hold"/>
                                        <p:tgtEl>
                                          <p:spTgt spid="28"/>
                                        </p:tgtEl>
                                        <p:attrNameLst>
                                          <p:attrName>ppt_x</p:attrName>
                                        </p:attrNameLst>
                                      </p:cBhvr>
                                      <p:tavLst>
                                        <p:tav tm="0">
                                          <p:val>
                                            <p:fltVal val="0.5"/>
                                          </p:val>
                                        </p:tav>
                                        <p:tav tm="100000">
                                          <p:val>
                                            <p:strVal val="#ppt_x"/>
                                          </p:val>
                                        </p:tav>
                                      </p:tavLst>
                                    </p:anim>
                                    <p:anim calcmode="lin" valueType="num">
                                      <p:cBhvr>
                                        <p:cTn id="26" dur="600" fill="hold"/>
                                        <p:tgtEl>
                                          <p:spTgt spid="28"/>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700" fill="hold"/>
                                        <p:tgtEl>
                                          <p:spTgt spid="31"/>
                                        </p:tgtEl>
                                        <p:attrNameLst>
                                          <p:attrName>ppt_w</p:attrName>
                                        </p:attrNameLst>
                                      </p:cBhvr>
                                      <p:tavLst>
                                        <p:tav tm="0">
                                          <p:val>
                                            <p:fltVal val="0"/>
                                          </p:val>
                                        </p:tav>
                                        <p:tav tm="100000">
                                          <p:val>
                                            <p:strVal val="#ppt_w"/>
                                          </p:val>
                                        </p:tav>
                                      </p:tavLst>
                                    </p:anim>
                                    <p:anim calcmode="lin" valueType="num">
                                      <p:cBhvr>
                                        <p:cTn id="30" dur="700" fill="hold"/>
                                        <p:tgtEl>
                                          <p:spTgt spid="31"/>
                                        </p:tgtEl>
                                        <p:attrNameLst>
                                          <p:attrName>ppt_h</p:attrName>
                                        </p:attrNameLst>
                                      </p:cBhvr>
                                      <p:tavLst>
                                        <p:tav tm="0">
                                          <p:val>
                                            <p:fltVal val="0"/>
                                          </p:val>
                                        </p:tav>
                                        <p:tav tm="100000">
                                          <p:val>
                                            <p:strVal val="#ppt_h"/>
                                          </p:val>
                                        </p:tav>
                                      </p:tavLst>
                                    </p:anim>
                                    <p:anim calcmode="lin" valueType="num">
                                      <p:cBhvr>
                                        <p:cTn id="31" dur="700" fill="hold"/>
                                        <p:tgtEl>
                                          <p:spTgt spid="31"/>
                                        </p:tgtEl>
                                        <p:attrNameLst>
                                          <p:attrName>ppt_x</p:attrName>
                                        </p:attrNameLst>
                                      </p:cBhvr>
                                      <p:tavLst>
                                        <p:tav tm="0">
                                          <p:val>
                                            <p:fltVal val="0.5"/>
                                          </p:val>
                                        </p:tav>
                                        <p:tav tm="100000">
                                          <p:val>
                                            <p:strVal val="#ppt_x"/>
                                          </p:val>
                                        </p:tav>
                                      </p:tavLst>
                                    </p:anim>
                                    <p:anim calcmode="lin" valueType="num">
                                      <p:cBhvr>
                                        <p:cTn id="32" dur="700" fill="hold"/>
                                        <p:tgtEl>
                                          <p:spTgt spid="31"/>
                                        </p:tgtEl>
                                        <p:attrNameLst>
                                          <p:attrName>ppt_y</p:attrName>
                                        </p:attrNameLst>
                                      </p:cBhvr>
                                      <p:tavLst>
                                        <p:tav tm="0">
                                          <p:val>
                                            <p:fltVal val="0.5"/>
                                          </p:val>
                                        </p:tav>
                                        <p:tav tm="100000">
                                          <p:val>
                                            <p:strVal val="#ppt_y"/>
                                          </p:val>
                                        </p:tav>
                                      </p:tavLst>
                                    </p:anim>
                                  </p:childTnLst>
                                </p:cTn>
                              </p:par>
                              <p:par>
                                <p:cTn id="33" presetID="22" presetClass="entr" presetSubtype="8" fill="hold" grpId="0" nodeType="withEffect">
                                  <p:stCondLst>
                                    <p:cond delay="40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800"/>
                                        <p:tgtEl>
                                          <p:spTgt spid="6"/>
                                        </p:tgtEl>
                                      </p:cBhvr>
                                    </p:animEffect>
                                  </p:childTnLst>
                                </p:cTn>
                              </p:par>
                            </p:childTnLst>
                          </p:cTn>
                        </p:par>
                        <p:par>
                          <p:cTn id="36" fill="hold">
                            <p:stCondLst>
                              <p:cond delay="195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par>
                          <p:cTn id="42" fill="hold">
                            <p:stCondLst>
                              <p:cond delay="2450"/>
                            </p:stCondLst>
                            <p:childTnLst>
                              <p:par>
                                <p:cTn id="43" presetID="53" presetClass="entr" presetSubtype="16"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childTnLst>
                          </p:cTn>
                        </p:par>
                        <p:par>
                          <p:cTn id="48" fill="hold">
                            <p:stCondLst>
                              <p:cond delay="2950"/>
                            </p:stCondLst>
                            <p:childTnLst>
                              <p:par>
                                <p:cTn id="49" presetID="53" presetClass="entr" presetSubtype="16"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53" presetClass="entr" presetSubtype="16"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par>
                                <p:cTn id="59" presetID="53" presetClass="entr" presetSubtype="16" fill="hold"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par>
                                <p:cTn id="64" presetID="53" presetClass="entr" presetSubtype="16"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p:cTn id="66" dur="500" fill="hold"/>
                                        <p:tgtEl>
                                          <p:spTgt spid="10"/>
                                        </p:tgtEl>
                                        <p:attrNameLst>
                                          <p:attrName>ppt_w</p:attrName>
                                        </p:attrNameLst>
                                      </p:cBhvr>
                                      <p:tavLst>
                                        <p:tav tm="0">
                                          <p:val>
                                            <p:fltVal val="0"/>
                                          </p:val>
                                        </p:tav>
                                        <p:tav tm="100000">
                                          <p:val>
                                            <p:strVal val="#ppt_w"/>
                                          </p:val>
                                        </p:tav>
                                      </p:tavLst>
                                    </p:anim>
                                    <p:anim calcmode="lin" valueType="num">
                                      <p:cBhvr>
                                        <p:cTn id="67" dur="500" fill="hold"/>
                                        <p:tgtEl>
                                          <p:spTgt spid="10"/>
                                        </p:tgtEl>
                                        <p:attrNameLst>
                                          <p:attrName>ppt_h</p:attrName>
                                        </p:attrNameLst>
                                      </p:cBhvr>
                                      <p:tavLst>
                                        <p:tav tm="0">
                                          <p:val>
                                            <p:fltVal val="0"/>
                                          </p:val>
                                        </p:tav>
                                        <p:tav tm="100000">
                                          <p:val>
                                            <p:strVal val="#ppt_h"/>
                                          </p:val>
                                        </p:tav>
                                      </p:tavLst>
                                    </p:anim>
                                    <p:animEffect transition="in" filter="fade">
                                      <p:cBhvr>
                                        <p:cTn id="68" dur="500"/>
                                        <p:tgtEl>
                                          <p:spTgt spid="10"/>
                                        </p:tgtEl>
                                      </p:cBhvr>
                                    </p:animEffect>
                                  </p:childTnLst>
                                </p:cTn>
                              </p:par>
                              <p:par>
                                <p:cTn id="69" presetID="10" presetClass="entr" presetSubtype="0" fill="hold" grpId="0" nodeType="withEffect">
                                  <p:stCondLst>
                                    <p:cond delay="50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par>
                                <p:cTn id="72" presetID="10" presetClass="entr" presetSubtype="0" fill="hold" grpId="0" nodeType="withEffect">
                                  <p:stCondLst>
                                    <p:cond delay="50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500"/>
                                        <p:tgtEl>
                                          <p:spTgt spid="22"/>
                                        </p:tgtEl>
                                      </p:cBhvr>
                                    </p:animEffect>
                                  </p:childTnLst>
                                </p:cTn>
                              </p:par>
                              <p:par>
                                <p:cTn id="75" presetID="10" presetClass="entr" presetSubtype="0" fill="hold" grpId="0" nodeType="withEffect">
                                  <p:stCondLst>
                                    <p:cond delay="50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childTnLst>
                                </p:cTn>
                              </p:par>
                            </p:childTnLst>
                          </p:cTn>
                        </p:par>
                        <p:par>
                          <p:cTn id="78" fill="hold">
                            <p:stCondLst>
                              <p:cond delay="3450"/>
                            </p:stCondLst>
                            <p:childTnLst>
                              <p:par>
                                <p:cTn id="79" presetID="22" presetClass="entr" presetSubtype="1"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wipe(up)">
                                      <p:cBhvr>
                                        <p:cTn id="81" dur="500"/>
                                        <p:tgtEl>
                                          <p:spTgt spid="21"/>
                                        </p:tgtEl>
                                      </p:cBhvr>
                                    </p:animEffect>
                                  </p:childTnLst>
                                </p:cTn>
                              </p:par>
                            </p:childTnLst>
                          </p:cTn>
                        </p:par>
                        <p:par>
                          <p:cTn id="82" fill="hold">
                            <p:stCondLst>
                              <p:cond delay="3950"/>
                            </p:stCondLst>
                            <p:childTnLst>
                              <p:par>
                                <p:cTn id="83" presetID="22" presetClass="entr" presetSubtype="1" fill="hold" grpId="0" nodeType="after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wipe(up)">
                                      <p:cBhvr>
                                        <p:cTn id="85" dur="500"/>
                                        <p:tgtEl>
                                          <p:spTgt spid="25"/>
                                        </p:tgtEl>
                                      </p:cBhvr>
                                    </p:animEffect>
                                  </p:childTnLst>
                                </p:cTn>
                              </p:par>
                            </p:childTnLst>
                          </p:cTn>
                        </p:par>
                        <p:par>
                          <p:cTn id="86" fill="hold">
                            <p:stCondLst>
                              <p:cond delay="4450"/>
                            </p:stCondLst>
                            <p:childTnLst>
                              <p:par>
                                <p:cTn id="87" presetID="22" presetClass="entr" presetSubtype="1" fill="hold" grpId="0" nodeType="after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wipe(up)">
                                      <p:cBhvr>
                                        <p:cTn id="8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p:bldP spid="21" grpId="0"/>
      <p:bldP spid="22" grpId="0"/>
      <p:bldP spid="23" grpId="0"/>
      <p:bldP spid="25" grpId="0"/>
      <p:bldP spid="26" grpId="0"/>
      <p:bldP spid="37" grpId="0"/>
      <p:bldP spid="38" grpId="0"/>
      <p:bldP spid="7" grpId="0" animBg="1"/>
      <p:bldP spid="8" grpId="0" animBg="1"/>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5487194" y="2150610"/>
            <a:ext cx="2368253" cy="2368253"/>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F7F7F">
                    <a:lumMod val="50000"/>
                  </a:srgbClr>
                </a:solidFill>
                <a:effectLst/>
                <a:uLnTx/>
                <a:uFillTx/>
                <a:latin typeface="Calibri" panose="020F0502020204030204"/>
                <a:ea typeface="宋体" panose="02010600030101010101" pitchFamily="2" charset="-122"/>
                <a:cs typeface="+mn-cs"/>
              </a:endParaRPr>
            </a:p>
          </p:txBody>
        </p:sp>
        <p:sp>
          <p:nvSpPr>
            <p:cNvPr id="53" name="椭圆 5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F7F7F">
                    <a:lumMod val="50000"/>
                  </a:srgbClr>
                </a:solidFill>
                <a:effectLst/>
                <a:uLnTx/>
                <a:uFillTx/>
                <a:latin typeface="Calibri" panose="020F0502020204030204"/>
                <a:ea typeface="宋体" panose="02010600030101010101" pitchFamily="2" charset="-122"/>
                <a:cs typeface="+mn-cs"/>
              </a:endParaRPr>
            </a:p>
          </p:txBody>
        </p:sp>
      </p:grpSp>
      <p:grpSp>
        <p:nvGrpSpPr>
          <p:cNvPr id="57" name="组合 56"/>
          <p:cNvGrpSpPr/>
          <p:nvPr/>
        </p:nvGrpSpPr>
        <p:grpSpPr>
          <a:xfrm>
            <a:off x="4860032" y="1979494"/>
            <a:ext cx="1240330" cy="1240328"/>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9" name="椭圆 5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0" name="组合 59"/>
          <p:cNvGrpSpPr/>
          <p:nvPr/>
        </p:nvGrpSpPr>
        <p:grpSpPr>
          <a:xfrm>
            <a:off x="7596336" y="3815802"/>
            <a:ext cx="1125656" cy="1125655"/>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3" name="组合 62"/>
          <p:cNvGrpSpPr/>
          <p:nvPr/>
        </p:nvGrpSpPr>
        <p:grpSpPr>
          <a:xfrm>
            <a:off x="8159164" y="3291830"/>
            <a:ext cx="398984" cy="398984"/>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6" name="组合 65"/>
          <p:cNvGrpSpPr/>
          <p:nvPr/>
        </p:nvGrpSpPr>
        <p:grpSpPr>
          <a:xfrm>
            <a:off x="2640159" y="4458479"/>
            <a:ext cx="398984" cy="398984"/>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70" name="矩形 69"/>
          <p:cNvSpPr/>
          <p:nvPr/>
        </p:nvSpPr>
        <p:spPr>
          <a:xfrm>
            <a:off x="7775037" y="4032187"/>
            <a:ext cx="813558" cy="646331"/>
          </a:xfrm>
          <a:prstGeom prst="rect">
            <a:avLst/>
          </a:prstGeom>
          <a:ln>
            <a:no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沸腾</a:t>
            </a:r>
            <a:endParaRPr kumimoji="0" lang="en-US" altLang="zh-CN" sz="18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理想</a:t>
            </a:r>
          </a:p>
        </p:txBody>
      </p:sp>
      <p:sp>
        <p:nvSpPr>
          <p:cNvPr id="71" name="矩形 70"/>
          <p:cNvSpPr/>
          <p:nvPr/>
        </p:nvSpPr>
        <p:spPr>
          <a:xfrm>
            <a:off x="5044124" y="2323763"/>
            <a:ext cx="870930" cy="646331"/>
          </a:xfrm>
          <a:prstGeom prst="rect">
            <a:avLst/>
          </a:prstGeom>
          <a:ln>
            <a:no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燃烧</a:t>
            </a:r>
            <a:endParaRPr kumimoji="0" lang="en-US" altLang="zh-CN" sz="18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激情</a:t>
            </a:r>
          </a:p>
        </p:txBody>
      </p:sp>
      <p:grpSp>
        <p:nvGrpSpPr>
          <p:cNvPr id="72" name="组合 71"/>
          <p:cNvGrpSpPr/>
          <p:nvPr/>
        </p:nvGrpSpPr>
        <p:grpSpPr>
          <a:xfrm>
            <a:off x="4633466" y="4094562"/>
            <a:ext cx="781445" cy="781444"/>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75" name="矩形 74"/>
          <p:cNvSpPr/>
          <p:nvPr/>
        </p:nvSpPr>
        <p:spPr>
          <a:xfrm>
            <a:off x="4685658" y="4211917"/>
            <a:ext cx="750438" cy="52322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团结</a:t>
            </a:r>
            <a:endParaRPr kumimoji="0" lang="en-US" altLang="zh-CN" sz="14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拼搏</a:t>
            </a:r>
          </a:p>
        </p:txBody>
      </p:sp>
      <p:sp>
        <p:nvSpPr>
          <p:cNvPr id="76" name="Rectangle 370" descr="2"/>
          <p:cNvSpPr>
            <a:spLocks noChangeArrowheads="1"/>
          </p:cNvSpPr>
          <p:nvPr/>
        </p:nvSpPr>
        <p:spPr bwMode="gray">
          <a:xfrm>
            <a:off x="6087971" y="2211710"/>
            <a:ext cx="1292341" cy="2246769"/>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marL="0" marR="0" lvl="0" indent="0" defTabSz="457200" eaLnBrk="1" fontAlgn="base" latinLnBrk="0" hangingPunct="1">
              <a:lnSpc>
                <a:spcPct val="100000"/>
              </a:lnSpc>
              <a:spcBef>
                <a:spcPts val="0"/>
              </a:spcBef>
              <a:spcAft>
                <a:spcPts val="0"/>
              </a:spcAft>
              <a:buClrTx/>
              <a:buSzTx/>
              <a:buFontTx/>
              <a:buNone/>
              <a:defRPr/>
            </a:pPr>
            <a:r>
              <a:rPr kumimoji="0" lang="en-US" altLang="zh-CN" sz="14000" b="1" i="0" u="none" strike="noStrike" kern="0" cap="none" spc="0" normalizeH="0" baseline="0" noProof="0" dirty="0">
                <a:ln>
                  <a:noFill/>
                </a:ln>
                <a:blipFill>
                  <a:blip r:embed="rId3"/>
                  <a:stretch>
                    <a:fillRect/>
                  </a:stretch>
                </a:blipFill>
                <a:effectLst/>
                <a:uLnTx/>
                <a:uFillTx/>
                <a:latin typeface="微软雅黑" panose="020B0503020204020204" pitchFamily="34" charset="-122"/>
                <a:ea typeface="微软雅黑" panose="020B0503020204020204" pitchFamily="34" charset="-122"/>
              </a:rPr>
              <a:t>5</a:t>
            </a:r>
            <a:endParaRPr kumimoji="0" lang="zh-CN" altLang="en-US" sz="14000" b="1" i="0" u="none" strike="noStrike" kern="0" cap="none" spc="0" normalizeH="0" baseline="0" noProof="0" dirty="0">
              <a:ln>
                <a:noFill/>
              </a:ln>
              <a:blipFill>
                <a:blip r:embed="rId3"/>
                <a:stretch>
                  <a:fillRect/>
                </a:stretch>
              </a:blipFill>
              <a:effectLst/>
              <a:uLnTx/>
              <a:uFillTx/>
              <a:latin typeface="微软雅黑" panose="020B0503020204020204" pitchFamily="34" charset="-122"/>
              <a:ea typeface="微软雅黑" panose="020B0503020204020204" pitchFamily="34" charset="-122"/>
            </a:endParaRPr>
          </a:p>
        </p:txBody>
      </p:sp>
      <p:sp>
        <p:nvSpPr>
          <p:cNvPr id="77" name="Rectangle 371" descr="2"/>
          <p:cNvSpPr>
            <a:spLocks noChangeArrowheads="1"/>
          </p:cNvSpPr>
          <p:nvPr/>
        </p:nvSpPr>
        <p:spPr bwMode="gray">
          <a:xfrm>
            <a:off x="6921405" y="3576087"/>
            <a:ext cx="530915" cy="507831"/>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marL="0" marR="0" lvl="0" indent="0" defTabSz="457200" eaLnBrk="1" fontAlgn="base" latinLnBrk="0" hangingPunct="1">
              <a:lnSpc>
                <a:spcPct val="100000"/>
              </a:lnSpc>
              <a:spcBef>
                <a:spcPts val="0"/>
              </a:spcBef>
              <a:spcAft>
                <a:spcPts val="0"/>
              </a:spcAft>
              <a:buClrTx/>
              <a:buSzTx/>
              <a:buFontTx/>
              <a:buNone/>
              <a:defRPr/>
            </a:pPr>
            <a:r>
              <a:rPr kumimoji="0" lang="zh-CN" altLang="en-US" sz="2700" b="0" i="0" u="none" strike="noStrike" kern="0" cap="none" spc="0" normalizeH="0" baseline="0" noProof="0" dirty="0">
                <a:ln>
                  <a:noFill/>
                </a:ln>
                <a:solidFill>
                  <a:srgbClr val="7F7F7F">
                    <a:lumMod val="50000"/>
                  </a:srgbClr>
                </a:solidFill>
                <a:effectLst/>
                <a:uLnTx/>
                <a:uFillTx/>
                <a:latin typeface="方正粗谭黑简体" pitchFamily="2" charset="-122"/>
                <a:ea typeface="方正粗谭黑简体" pitchFamily="2" charset="-122"/>
              </a:rPr>
              <a:t>年</a:t>
            </a:r>
          </a:p>
        </p:txBody>
      </p:sp>
      <p:sp>
        <p:nvSpPr>
          <p:cNvPr id="79" name="Rectangle 371" descr="2"/>
          <p:cNvSpPr>
            <a:spLocks noChangeArrowheads="1"/>
          </p:cNvSpPr>
          <p:nvPr/>
        </p:nvSpPr>
        <p:spPr bwMode="gray">
          <a:xfrm>
            <a:off x="6258271" y="4011910"/>
            <a:ext cx="906017" cy="3231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defTabSz="457200" eaLnBrk="1" fontAlgn="base" hangingPunct="1">
              <a:buClrTx/>
              <a:buSzTx/>
            </a:pPr>
            <a:r>
              <a:rPr lang="en-US" altLang="zh-CN" sz="1500" b="0" baseline="0" dirty="0">
                <a:solidFill>
                  <a:srgbClr val="1B4C98"/>
                </a:solidFill>
                <a:latin typeface="Impact" panose="020B0806030902050204" pitchFamily="34" charset="0"/>
                <a:ea typeface="方正正大黑简体" pitchFamily="2" charset="-122"/>
              </a:rPr>
              <a:t>FIVE YEAR</a:t>
            </a:r>
            <a:endParaRPr lang="zh-CN" altLang="en-US" sz="1500" b="0" baseline="0" dirty="0">
              <a:solidFill>
                <a:srgbClr val="1B4C98"/>
              </a:solidFill>
              <a:latin typeface="Impact" panose="020B0806030902050204" pitchFamily="34" charset="0"/>
              <a:ea typeface="方正正大黑简体" pitchFamily="2" charset="-122"/>
            </a:endParaRPr>
          </a:p>
        </p:txBody>
      </p:sp>
      <p:sp>
        <p:nvSpPr>
          <p:cNvPr id="80" name="TextBox 79"/>
          <p:cNvSpPr txBox="1"/>
          <p:nvPr/>
        </p:nvSpPr>
        <p:spPr>
          <a:xfrm>
            <a:off x="610394" y="987574"/>
            <a:ext cx="1728789" cy="476559"/>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20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华文黑体" pitchFamily="2" charset="-122"/>
              </a:rPr>
              <a:t>结束语</a:t>
            </a:r>
          </a:p>
        </p:txBody>
      </p:sp>
      <p:sp>
        <p:nvSpPr>
          <p:cNvPr id="81" name="TextBox 80"/>
          <p:cNvSpPr txBox="1"/>
          <p:nvPr/>
        </p:nvSpPr>
        <p:spPr>
          <a:xfrm>
            <a:off x="625736" y="1903021"/>
            <a:ext cx="4006135" cy="1269596"/>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marL="0" marR="0" lvl="0" indent="0" algn="l" defTabSz="914400" eaLnBrk="1" fontAlgn="auto" latinLnBrk="0" hangingPunct="1">
              <a:lnSpc>
                <a:spcPct val="13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endParaRPr>
          </a:p>
        </p:txBody>
      </p:sp>
      <p:sp>
        <p:nvSpPr>
          <p:cNvPr id="82" name="TextBox 81"/>
          <p:cNvSpPr txBox="1"/>
          <p:nvPr/>
        </p:nvSpPr>
        <p:spPr>
          <a:xfrm>
            <a:off x="625736" y="3055548"/>
            <a:ext cx="4006135" cy="1269596"/>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p>
          <a:p>
            <a:pPr marL="0" marR="0" lvl="0" indent="0" algn="l" defTabSz="914400" eaLnBrk="1" fontAlgn="auto" latinLnBrk="0" hangingPunct="1">
              <a:lnSpc>
                <a:spcPct val="13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endParaRPr>
          </a:p>
        </p:txBody>
      </p:sp>
      <p:grpSp>
        <p:nvGrpSpPr>
          <p:cNvPr id="34" name="组合 33"/>
          <p:cNvGrpSpPr/>
          <p:nvPr/>
        </p:nvGrpSpPr>
        <p:grpSpPr>
          <a:xfrm>
            <a:off x="5956467" y="715858"/>
            <a:ext cx="343725" cy="343724"/>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7" name="组合 36"/>
          <p:cNvGrpSpPr/>
          <p:nvPr/>
        </p:nvGrpSpPr>
        <p:grpSpPr>
          <a:xfrm>
            <a:off x="5294060" y="798525"/>
            <a:ext cx="218415" cy="218414"/>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392112" y="760412"/>
              <a:ext cx="3825874" cy="3825874"/>
            </a:xfrm>
            <a:prstGeom prst="ellipse">
              <a:avLst/>
            </a:prstGeom>
            <a:solidFill>
              <a:srgbClr val="1B4C9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0" name="组合 39"/>
          <p:cNvGrpSpPr/>
          <p:nvPr/>
        </p:nvGrpSpPr>
        <p:grpSpPr>
          <a:xfrm>
            <a:off x="5633036" y="788561"/>
            <a:ext cx="221831" cy="221831"/>
            <a:chOff x="5252030" y="2008764"/>
            <a:chExt cx="809336" cy="809336"/>
          </a:xfrm>
          <a:solidFill>
            <a:srgbClr val="0070C0"/>
          </a:solidFill>
        </p:grpSpPr>
        <p:sp>
          <p:nvSpPr>
            <p:cNvPr id="41" name="椭圆 4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2" name="椭圆 41"/>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矩形 42"/>
          <p:cNvSpPr/>
          <p:nvPr/>
        </p:nvSpPr>
        <p:spPr>
          <a:xfrm>
            <a:off x="611560" y="618823"/>
            <a:ext cx="5303494" cy="584775"/>
          </a:xfrm>
          <a:prstGeom prst="rect">
            <a:avLst/>
          </a:prstGeom>
        </p:spPr>
        <p:txBody>
          <a:bodyPr wrap="square">
            <a:spAutoFit/>
          </a:bodyPr>
          <a:lstStyle/>
          <a:p>
            <a:r>
              <a:rPr lang="en-US" altLang="zh-CN" sz="3200" b="1" dirty="0">
                <a:solidFill>
                  <a:srgbClr val="1B4C98"/>
                </a:solidFill>
                <a:latin typeface="N.O.- Movement" pitchFamily="2" charset="0"/>
              </a:rPr>
              <a:t>CONCLUDING REMARKS</a:t>
            </a:r>
            <a:endParaRPr lang="zh-CN" altLang="en-US" sz="3200" b="1" dirty="0">
              <a:solidFill>
                <a:srgbClr val="1B4C98"/>
              </a:solidFill>
              <a:latin typeface="N.O.- Movement" pitchFamily="2" charset="0"/>
            </a:endParaRPr>
          </a:p>
        </p:txBody>
      </p:sp>
      <p:pic>
        <p:nvPicPr>
          <p:cNvPr id="16387" name="Picture 3" descr="C:\Users\Administrator\Desktop\图片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627534"/>
            <a:ext cx="2754380" cy="2212706"/>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组合 53"/>
          <p:cNvGrpSpPr/>
          <p:nvPr/>
        </p:nvGrpSpPr>
        <p:grpSpPr>
          <a:xfrm>
            <a:off x="7308304" y="2191814"/>
            <a:ext cx="956002" cy="956000"/>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6" name="椭圆 5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69" name="矩形 68"/>
          <p:cNvSpPr/>
          <p:nvPr/>
        </p:nvSpPr>
        <p:spPr>
          <a:xfrm>
            <a:off x="7369488" y="2335420"/>
            <a:ext cx="903361"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共创</a:t>
            </a:r>
            <a:endParaRPr kumimoji="0" lang="en-US" altLang="zh-CN" sz="18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rPr>
              <a:t>未来</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3"/>
                                        </p:tgtEl>
                                        <p:attrNameLst>
                                          <p:attrName>ppt_y</p:attrName>
                                        </p:attrNameLst>
                                      </p:cBhvr>
                                      <p:tavLst>
                                        <p:tav tm="0">
                                          <p:val>
                                            <p:strVal val="#ppt_y"/>
                                          </p:val>
                                        </p:tav>
                                        <p:tav tm="100000">
                                          <p:val>
                                            <p:strVal val="#ppt_y"/>
                                          </p:val>
                                        </p:tav>
                                      </p:tavLst>
                                    </p:anim>
                                    <p:anim calcmode="lin" valueType="num">
                                      <p:cBhvr>
                                        <p:cTn id="9"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3"/>
                                        </p:tgtEl>
                                      </p:cBhvr>
                                    </p:animEffect>
                                  </p:childTnLst>
                                </p:cTn>
                              </p:par>
                              <p:par>
                                <p:cTn id="12" presetID="53" presetClass="entr" presetSubtype="16" fill="hold" nodeType="with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p:cTn id="14" dur="500" fill="hold"/>
                                        <p:tgtEl>
                                          <p:spTgt spid="40"/>
                                        </p:tgtEl>
                                        <p:attrNameLst>
                                          <p:attrName>ppt_w</p:attrName>
                                        </p:attrNameLst>
                                      </p:cBhvr>
                                      <p:tavLst>
                                        <p:tav tm="0">
                                          <p:val>
                                            <p:fltVal val="0"/>
                                          </p:val>
                                        </p:tav>
                                        <p:tav tm="100000">
                                          <p:val>
                                            <p:strVal val="#ppt_w"/>
                                          </p:val>
                                        </p:tav>
                                      </p:tavLst>
                                    </p:anim>
                                    <p:anim calcmode="lin" valueType="num">
                                      <p:cBhvr>
                                        <p:cTn id="15" dur="500" fill="hold"/>
                                        <p:tgtEl>
                                          <p:spTgt spid="40"/>
                                        </p:tgtEl>
                                        <p:attrNameLst>
                                          <p:attrName>ppt_h</p:attrName>
                                        </p:attrNameLst>
                                      </p:cBhvr>
                                      <p:tavLst>
                                        <p:tav tm="0">
                                          <p:val>
                                            <p:fltVal val="0"/>
                                          </p:val>
                                        </p:tav>
                                        <p:tav tm="100000">
                                          <p:val>
                                            <p:strVal val="#ppt_h"/>
                                          </p:val>
                                        </p:tav>
                                      </p:tavLst>
                                    </p:anim>
                                    <p:animEffect transition="in" filter="fade">
                                      <p:cBhvr>
                                        <p:cTn id="16" dur="500"/>
                                        <p:tgtEl>
                                          <p:spTgt spid="40"/>
                                        </p:tgtEl>
                                      </p:cBhvr>
                                    </p:animEffect>
                                  </p:childTnLst>
                                </p:cTn>
                              </p:par>
                              <p:par>
                                <p:cTn id="17" presetID="23" presetClass="entr" presetSubtype="528"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600" fill="hold"/>
                                        <p:tgtEl>
                                          <p:spTgt spid="34"/>
                                        </p:tgtEl>
                                        <p:attrNameLst>
                                          <p:attrName>ppt_w</p:attrName>
                                        </p:attrNameLst>
                                      </p:cBhvr>
                                      <p:tavLst>
                                        <p:tav tm="0">
                                          <p:val>
                                            <p:fltVal val="0"/>
                                          </p:val>
                                        </p:tav>
                                        <p:tav tm="100000">
                                          <p:val>
                                            <p:strVal val="#ppt_w"/>
                                          </p:val>
                                        </p:tav>
                                      </p:tavLst>
                                    </p:anim>
                                    <p:anim calcmode="lin" valueType="num">
                                      <p:cBhvr>
                                        <p:cTn id="20" dur="600" fill="hold"/>
                                        <p:tgtEl>
                                          <p:spTgt spid="34"/>
                                        </p:tgtEl>
                                        <p:attrNameLst>
                                          <p:attrName>ppt_h</p:attrName>
                                        </p:attrNameLst>
                                      </p:cBhvr>
                                      <p:tavLst>
                                        <p:tav tm="0">
                                          <p:val>
                                            <p:fltVal val="0"/>
                                          </p:val>
                                        </p:tav>
                                        <p:tav tm="100000">
                                          <p:val>
                                            <p:strVal val="#ppt_h"/>
                                          </p:val>
                                        </p:tav>
                                      </p:tavLst>
                                    </p:anim>
                                    <p:anim calcmode="lin" valueType="num">
                                      <p:cBhvr>
                                        <p:cTn id="21" dur="600" fill="hold"/>
                                        <p:tgtEl>
                                          <p:spTgt spid="34"/>
                                        </p:tgtEl>
                                        <p:attrNameLst>
                                          <p:attrName>ppt_x</p:attrName>
                                        </p:attrNameLst>
                                      </p:cBhvr>
                                      <p:tavLst>
                                        <p:tav tm="0">
                                          <p:val>
                                            <p:fltVal val="0.5"/>
                                          </p:val>
                                        </p:tav>
                                        <p:tav tm="100000">
                                          <p:val>
                                            <p:strVal val="#ppt_x"/>
                                          </p:val>
                                        </p:tav>
                                      </p:tavLst>
                                    </p:anim>
                                    <p:anim calcmode="lin" valueType="num">
                                      <p:cBhvr>
                                        <p:cTn id="22" dur="600" fill="hold"/>
                                        <p:tgtEl>
                                          <p:spTgt spid="34"/>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700" fill="hold"/>
                                        <p:tgtEl>
                                          <p:spTgt spid="37"/>
                                        </p:tgtEl>
                                        <p:attrNameLst>
                                          <p:attrName>ppt_w</p:attrName>
                                        </p:attrNameLst>
                                      </p:cBhvr>
                                      <p:tavLst>
                                        <p:tav tm="0">
                                          <p:val>
                                            <p:fltVal val="0"/>
                                          </p:val>
                                        </p:tav>
                                        <p:tav tm="100000">
                                          <p:val>
                                            <p:strVal val="#ppt_w"/>
                                          </p:val>
                                        </p:tav>
                                      </p:tavLst>
                                    </p:anim>
                                    <p:anim calcmode="lin" valueType="num">
                                      <p:cBhvr>
                                        <p:cTn id="26" dur="700" fill="hold"/>
                                        <p:tgtEl>
                                          <p:spTgt spid="37"/>
                                        </p:tgtEl>
                                        <p:attrNameLst>
                                          <p:attrName>ppt_h</p:attrName>
                                        </p:attrNameLst>
                                      </p:cBhvr>
                                      <p:tavLst>
                                        <p:tav tm="0">
                                          <p:val>
                                            <p:fltVal val="0"/>
                                          </p:val>
                                        </p:tav>
                                        <p:tav tm="100000">
                                          <p:val>
                                            <p:strVal val="#ppt_h"/>
                                          </p:val>
                                        </p:tav>
                                      </p:tavLst>
                                    </p:anim>
                                    <p:anim calcmode="lin" valueType="num">
                                      <p:cBhvr>
                                        <p:cTn id="27" dur="700" fill="hold"/>
                                        <p:tgtEl>
                                          <p:spTgt spid="37"/>
                                        </p:tgtEl>
                                        <p:attrNameLst>
                                          <p:attrName>ppt_x</p:attrName>
                                        </p:attrNameLst>
                                      </p:cBhvr>
                                      <p:tavLst>
                                        <p:tav tm="0">
                                          <p:val>
                                            <p:fltVal val="0.5"/>
                                          </p:val>
                                        </p:tav>
                                        <p:tav tm="100000">
                                          <p:val>
                                            <p:strVal val="#ppt_x"/>
                                          </p:val>
                                        </p:tav>
                                      </p:tavLst>
                                    </p:anim>
                                    <p:anim calcmode="lin" valueType="num">
                                      <p:cBhvr>
                                        <p:cTn id="28" dur="700" fill="hold"/>
                                        <p:tgtEl>
                                          <p:spTgt spid="37"/>
                                        </p:tgtEl>
                                        <p:attrNameLst>
                                          <p:attrName>ppt_y</p:attrName>
                                        </p:attrNameLst>
                                      </p:cBhvr>
                                      <p:tavLst>
                                        <p:tav tm="0">
                                          <p:val>
                                            <p:fltVal val="0.5"/>
                                          </p:val>
                                        </p:tav>
                                        <p:tav tm="100000">
                                          <p:val>
                                            <p:strVal val="#ppt_y"/>
                                          </p:val>
                                        </p:tav>
                                      </p:tavLst>
                                    </p:anim>
                                  </p:childTnLst>
                                </p:cTn>
                              </p:par>
                            </p:childTnLst>
                          </p:cTn>
                        </p:par>
                        <p:par>
                          <p:cTn id="29" fill="hold">
                            <p:stCondLst>
                              <p:cond delay="1350"/>
                            </p:stCondLst>
                            <p:childTnLst>
                              <p:par>
                                <p:cTn id="30" presetID="12" presetClass="entr" presetSubtype="2" fill="hold" grpId="0" nodeType="afterEffect">
                                  <p:stCondLst>
                                    <p:cond delay="0"/>
                                  </p:stCondLst>
                                  <p:childTnLst>
                                    <p:set>
                                      <p:cBhvr>
                                        <p:cTn id="31" dur="1" fill="hold">
                                          <p:stCondLst>
                                            <p:cond delay="0"/>
                                          </p:stCondLst>
                                        </p:cTn>
                                        <p:tgtEl>
                                          <p:spTgt spid="80"/>
                                        </p:tgtEl>
                                        <p:attrNameLst>
                                          <p:attrName>style.visibility</p:attrName>
                                        </p:attrNameLst>
                                      </p:cBhvr>
                                      <p:to>
                                        <p:strVal val="visible"/>
                                      </p:to>
                                    </p:set>
                                    <p:anim calcmode="lin" valueType="num">
                                      <p:cBhvr additive="base">
                                        <p:cTn id="32" dur="500"/>
                                        <p:tgtEl>
                                          <p:spTgt spid="80"/>
                                        </p:tgtEl>
                                        <p:attrNameLst>
                                          <p:attrName>ppt_x</p:attrName>
                                        </p:attrNameLst>
                                      </p:cBhvr>
                                      <p:tavLst>
                                        <p:tav tm="0">
                                          <p:val>
                                            <p:strVal val="#ppt_x+#ppt_w*1.125000"/>
                                          </p:val>
                                        </p:tav>
                                        <p:tav tm="100000">
                                          <p:val>
                                            <p:strVal val="#ppt_x"/>
                                          </p:val>
                                        </p:tav>
                                      </p:tavLst>
                                    </p:anim>
                                    <p:animEffect transition="in" filter="wipe(left)">
                                      <p:cBhvr>
                                        <p:cTn id="33" dur="500"/>
                                        <p:tgtEl>
                                          <p:spTgt spid="80"/>
                                        </p:tgtEl>
                                      </p:cBhvr>
                                    </p:animEffect>
                                  </p:childTnLst>
                                </p:cTn>
                              </p:par>
                            </p:childTnLst>
                          </p:cTn>
                        </p:par>
                        <p:par>
                          <p:cTn id="34" fill="hold">
                            <p:stCondLst>
                              <p:cond delay="1850"/>
                            </p:stCondLst>
                            <p:childTnLst>
                              <p:par>
                                <p:cTn id="35" presetID="2" presetClass="entr" presetSubtype="3" fill="hold" nodeType="afterEffect">
                                  <p:stCondLst>
                                    <p:cond delay="0"/>
                                  </p:stCondLst>
                                  <p:childTnLst>
                                    <p:set>
                                      <p:cBhvr>
                                        <p:cTn id="36" dur="1" fill="hold">
                                          <p:stCondLst>
                                            <p:cond delay="0"/>
                                          </p:stCondLst>
                                        </p:cTn>
                                        <p:tgtEl>
                                          <p:spTgt spid="16387"/>
                                        </p:tgtEl>
                                        <p:attrNameLst>
                                          <p:attrName>style.visibility</p:attrName>
                                        </p:attrNameLst>
                                      </p:cBhvr>
                                      <p:to>
                                        <p:strVal val="visible"/>
                                      </p:to>
                                    </p:set>
                                    <p:anim calcmode="lin" valueType="num">
                                      <p:cBhvr additive="base">
                                        <p:cTn id="37" dur="500" fill="hold"/>
                                        <p:tgtEl>
                                          <p:spTgt spid="16387"/>
                                        </p:tgtEl>
                                        <p:attrNameLst>
                                          <p:attrName>ppt_x</p:attrName>
                                        </p:attrNameLst>
                                      </p:cBhvr>
                                      <p:tavLst>
                                        <p:tav tm="0">
                                          <p:val>
                                            <p:strVal val="1+#ppt_w/2"/>
                                          </p:val>
                                        </p:tav>
                                        <p:tav tm="100000">
                                          <p:val>
                                            <p:strVal val="#ppt_x"/>
                                          </p:val>
                                        </p:tav>
                                      </p:tavLst>
                                    </p:anim>
                                    <p:anim calcmode="lin" valueType="num">
                                      <p:cBhvr additive="base">
                                        <p:cTn id="38" dur="500" fill="hold"/>
                                        <p:tgtEl>
                                          <p:spTgt spid="16387"/>
                                        </p:tgtEl>
                                        <p:attrNameLst>
                                          <p:attrName>ppt_y</p:attrName>
                                        </p:attrNameLst>
                                      </p:cBhvr>
                                      <p:tavLst>
                                        <p:tav tm="0">
                                          <p:val>
                                            <p:strVal val="0-#ppt_h/2"/>
                                          </p:val>
                                        </p:tav>
                                        <p:tav tm="100000">
                                          <p:val>
                                            <p:strVal val="#ppt_y"/>
                                          </p:val>
                                        </p:tav>
                                      </p:tavLst>
                                    </p:anim>
                                  </p:childTnLst>
                                </p:cTn>
                              </p:par>
                            </p:childTnLst>
                          </p:cTn>
                        </p:par>
                        <p:par>
                          <p:cTn id="39" fill="hold">
                            <p:stCondLst>
                              <p:cond delay="2350"/>
                            </p:stCondLst>
                            <p:childTnLst>
                              <p:par>
                                <p:cTn id="40" presetID="42" presetClass="entr" presetSubtype="0" fill="hold"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500"/>
                                        <p:tgtEl>
                                          <p:spTgt spid="51"/>
                                        </p:tgtEl>
                                      </p:cBhvr>
                                    </p:animEffect>
                                    <p:anim calcmode="lin" valueType="num">
                                      <p:cBhvr>
                                        <p:cTn id="43" dur="500" fill="hold"/>
                                        <p:tgtEl>
                                          <p:spTgt spid="51"/>
                                        </p:tgtEl>
                                        <p:attrNameLst>
                                          <p:attrName>ppt_x</p:attrName>
                                        </p:attrNameLst>
                                      </p:cBhvr>
                                      <p:tavLst>
                                        <p:tav tm="0">
                                          <p:val>
                                            <p:strVal val="#ppt_x"/>
                                          </p:val>
                                        </p:tav>
                                        <p:tav tm="100000">
                                          <p:val>
                                            <p:strVal val="#ppt_x"/>
                                          </p:val>
                                        </p:tav>
                                      </p:tavLst>
                                    </p:anim>
                                    <p:anim calcmode="lin" valueType="num">
                                      <p:cBhvr>
                                        <p:cTn id="44" dur="500" fill="hold"/>
                                        <p:tgtEl>
                                          <p:spTgt spid="51"/>
                                        </p:tgtEl>
                                        <p:attrNameLst>
                                          <p:attrName>ppt_y</p:attrName>
                                        </p:attrNameLst>
                                      </p:cBhvr>
                                      <p:tavLst>
                                        <p:tav tm="0">
                                          <p:val>
                                            <p:strVal val="#ppt_y+.1"/>
                                          </p:val>
                                        </p:tav>
                                        <p:tav tm="100000">
                                          <p:val>
                                            <p:strVal val="#ppt_y"/>
                                          </p:val>
                                        </p:tav>
                                      </p:tavLst>
                                    </p:anim>
                                  </p:childTnLst>
                                </p:cTn>
                              </p:par>
                              <p:par>
                                <p:cTn id="45" presetID="2" presetClass="entr" presetSubtype="9" fill="hold" nodeType="withEffect">
                                  <p:stCondLst>
                                    <p:cond delay="40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0-#ppt_w/2"/>
                                          </p:val>
                                        </p:tav>
                                        <p:tav tm="100000">
                                          <p:val>
                                            <p:strVal val="#ppt_x"/>
                                          </p:val>
                                        </p:tav>
                                      </p:tavLst>
                                    </p:anim>
                                    <p:anim calcmode="lin" valueType="num">
                                      <p:cBhvr additive="base">
                                        <p:cTn id="48" dur="500" fill="hold"/>
                                        <p:tgtEl>
                                          <p:spTgt spid="54"/>
                                        </p:tgtEl>
                                        <p:attrNameLst>
                                          <p:attrName>ppt_y</p:attrName>
                                        </p:attrNameLst>
                                      </p:cBhvr>
                                      <p:tavLst>
                                        <p:tav tm="0">
                                          <p:val>
                                            <p:strVal val="0-#ppt_h/2"/>
                                          </p:val>
                                        </p:tav>
                                        <p:tav tm="100000">
                                          <p:val>
                                            <p:strVal val="#ppt_y"/>
                                          </p:val>
                                        </p:tav>
                                      </p:tavLst>
                                    </p:anim>
                                  </p:childTnLst>
                                </p:cTn>
                              </p:par>
                              <p:par>
                                <p:cTn id="49" presetID="2" presetClass="entr" presetSubtype="12" fill="hold" nodeType="withEffect">
                                  <p:stCondLst>
                                    <p:cond delay="200"/>
                                  </p:stCondLst>
                                  <p:childTnLst>
                                    <p:set>
                                      <p:cBhvr>
                                        <p:cTn id="50" dur="1" fill="hold">
                                          <p:stCondLst>
                                            <p:cond delay="0"/>
                                          </p:stCondLst>
                                        </p:cTn>
                                        <p:tgtEl>
                                          <p:spTgt spid="57"/>
                                        </p:tgtEl>
                                        <p:attrNameLst>
                                          <p:attrName>style.visibility</p:attrName>
                                        </p:attrNameLst>
                                      </p:cBhvr>
                                      <p:to>
                                        <p:strVal val="visible"/>
                                      </p:to>
                                    </p:set>
                                    <p:anim calcmode="lin" valueType="num">
                                      <p:cBhvr additive="base">
                                        <p:cTn id="51" dur="500" fill="hold"/>
                                        <p:tgtEl>
                                          <p:spTgt spid="57"/>
                                        </p:tgtEl>
                                        <p:attrNameLst>
                                          <p:attrName>ppt_x</p:attrName>
                                        </p:attrNameLst>
                                      </p:cBhvr>
                                      <p:tavLst>
                                        <p:tav tm="0">
                                          <p:val>
                                            <p:strVal val="0-#ppt_w/2"/>
                                          </p:val>
                                        </p:tav>
                                        <p:tav tm="100000">
                                          <p:val>
                                            <p:strVal val="#ppt_x"/>
                                          </p:val>
                                        </p:tav>
                                      </p:tavLst>
                                    </p:anim>
                                    <p:anim calcmode="lin" valueType="num">
                                      <p:cBhvr additive="base">
                                        <p:cTn id="52" dur="500" fill="hold"/>
                                        <p:tgtEl>
                                          <p:spTgt spid="57"/>
                                        </p:tgtEl>
                                        <p:attrNameLst>
                                          <p:attrName>ppt_y</p:attrName>
                                        </p:attrNameLst>
                                      </p:cBhvr>
                                      <p:tavLst>
                                        <p:tav tm="0">
                                          <p:val>
                                            <p:strVal val="1+#ppt_h/2"/>
                                          </p:val>
                                        </p:tav>
                                        <p:tav tm="100000">
                                          <p:val>
                                            <p:strVal val="#ppt_y"/>
                                          </p:val>
                                        </p:tav>
                                      </p:tavLst>
                                    </p:anim>
                                  </p:childTnLst>
                                </p:cTn>
                              </p:par>
                              <p:par>
                                <p:cTn id="53" presetID="2" presetClass="entr" presetSubtype="1" fill="hold" nodeType="withEffect">
                                  <p:stCondLst>
                                    <p:cond delay="400"/>
                                  </p:stCondLst>
                                  <p:childTnLst>
                                    <p:set>
                                      <p:cBhvr>
                                        <p:cTn id="54" dur="1" fill="hold">
                                          <p:stCondLst>
                                            <p:cond delay="0"/>
                                          </p:stCondLst>
                                        </p:cTn>
                                        <p:tgtEl>
                                          <p:spTgt spid="60"/>
                                        </p:tgtEl>
                                        <p:attrNameLst>
                                          <p:attrName>style.visibility</p:attrName>
                                        </p:attrNameLst>
                                      </p:cBhvr>
                                      <p:to>
                                        <p:strVal val="visible"/>
                                      </p:to>
                                    </p:set>
                                    <p:anim calcmode="lin" valueType="num">
                                      <p:cBhvr additive="base">
                                        <p:cTn id="55" dur="500" fill="hold"/>
                                        <p:tgtEl>
                                          <p:spTgt spid="60"/>
                                        </p:tgtEl>
                                        <p:attrNameLst>
                                          <p:attrName>ppt_x</p:attrName>
                                        </p:attrNameLst>
                                      </p:cBhvr>
                                      <p:tavLst>
                                        <p:tav tm="0">
                                          <p:val>
                                            <p:strVal val="#ppt_x"/>
                                          </p:val>
                                        </p:tav>
                                        <p:tav tm="100000">
                                          <p:val>
                                            <p:strVal val="#ppt_x"/>
                                          </p:val>
                                        </p:tav>
                                      </p:tavLst>
                                    </p:anim>
                                    <p:anim calcmode="lin" valueType="num">
                                      <p:cBhvr additive="base">
                                        <p:cTn id="56" dur="500" fill="hold"/>
                                        <p:tgtEl>
                                          <p:spTgt spid="60"/>
                                        </p:tgtEl>
                                        <p:attrNameLst>
                                          <p:attrName>ppt_y</p:attrName>
                                        </p:attrNameLst>
                                      </p:cBhvr>
                                      <p:tavLst>
                                        <p:tav tm="0">
                                          <p:val>
                                            <p:strVal val="0-#ppt_h/2"/>
                                          </p:val>
                                        </p:tav>
                                        <p:tav tm="100000">
                                          <p:val>
                                            <p:strVal val="#ppt_y"/>
                                          </p:val>
                                        </p:tav>
                                      </p:tavLst>
                                    </p:anim>
                                  </p:childTnLst>
                                </p:cTn>
                              </p:par>
                              <p:par>
                                <p:cTn id="57" presetID="2" presetClass="entr" presetSubtype="3" fill="hold" nodeType="withEffect">
                                  <p:stCondLst>
                                    <p:cond delay="100"/>
                                  </p:stCondLst>
                                  <p:childTnLst>
                                    <p:set>
                                      <p:cBhvr>
                                        <p:cTn id="58" dur="1" fill="hold">
                                          <p:stCondLst>
                                            <p:cond delay="0"/>
                                          </p:stCondLst>
                                        </p:cTn>
                                        <p:tgtEl>
                                          <p:spTgt spid="63"/>
                                        </p:tgtEl>
                                        <p:attrNameLst>
                                          <p:attrName>style.visibility</p:attrName>
                                        </p:attrNameLst>
                                      </p:cBhvr>
                                      <p:to>
                                        <p:strVal val="visible"/>
                                      </p:to>
                                    </p:set>
                                    <p:anim calcmode="lin" valueType="num">
                                      <p:cBhvr additive="base">
                                        <p:cTn id="59" dur="500" fill="hold"/>
                                        <p:tgtEl>
                                          <p:spTgt spid="63"/>
                                        </p:tgtEl>
                                        <p:attrNameLst>
                                          <p:attrName>ppt_x</p:attrName>
                                        </p:attrNameLst>
                                      </p:cBhvr>
                                      <p:tavLst>
                                        <p:tav tm="0">
                                          <p:val>
                                            <p:strVal val="1+#ppt_w/2"/>
                                          </p:val>
                                        </p:tav>
                                        <p:tav tm="100000">
                                          <p:val>
                                            <p:strVal val="#ppt_x"/>
                                          </p:val>
                                        </p:tav>
                                      </p:tavLst>
                                    </p:anim>
                                    <p:anim calcmode="lin" valueType="num">
                                      <p:cBhvr additive="base">
                                        <p:cTn id="60" dur="500" fill="hold"/>
                                        <p:tgtEl>
                                          <p:spTgt spid="63"/>
                                        </p:tgtEl>
                                        <p:attrNameLst>
                                          <p:attrName>ppt_y</p:attrName>
                                        </p:attrNameLst>
                                      </p:cBhvr>
                                      <p:tavLst>
                                        <p:tav tm="0">
                                          <p:val>
                                            <p:strVal val="0-#ppt_h/2"/>
                                          </p:val>
                                        </p:tav>
                                        <p:tav tm="100000">
                                          <p:val>
                                            <p:strVal val="#ppt_y"/>
                                          </p:val>
                                        </p:tav>
                                      </p:tavLst>
                                    </p:anim>
                                  </p:childTnLst>
                                </p:cTn>
                              </p:par>
                              <p:par>
                                <p:cTn id="61" presetID="2" presetClass="entr" presetSubtype="2" fill="hold" nodeType="withEffect">
                                  <p:stCondLst>
                                    <p:cond delay="300"/>
                                  </p:stCondLst>
                                  <p:childTnLst>
                                    <p:set>
                                      <p:cBhvr>
                                        <p:cTn id="62" dur="1" fill="hold">
                                          <p:stCondLst>
                                            <p:cond delay="0"/>
                                          </p:stCondLst>
                                        </p:cTn>
                                        <p:tgtEl>
                                          <p:spTgt spid="66"/>
                                        </p:tgtEl>
                                        <p:attrNameLst>
                                          <p:attrName>style.visibility</p:attrName>
                                        </p:attrNameLst>
                                      </p:cBhvr>
                                      <p:to>
                                        <p:strVal val="visible"/>
                                      </p:to>
                                    </p:set>
                                    <p:anim calcmode="lin" valueType="num">
                                      <p:cBhvr additive="base">
                                        <p:cTn id="63" dur="500" fill="hold"/>
                                        <p:tgtEl>
                                          <p:spTgt spid="66"/>
                                        </p:tgtEl>
                                        <p:attrNameLst>
                                          <p:attrName>ppt_x</p:attrName>
                                        </p:attrNameLst>
                                      </p:cBhvr>
                                      <p:tavLst>
                                        <p:tav tm="0">
                                          <p:val>
                                            <p:strVal val="1+#ppt_w/2"/>
                                          </p:val>
                                        </p:tav>
                                        <p:tav tm="100000">
                                          <p:val>
                                            <p:strVal val="#ppt_x"/>
                                          </p:val>
                                        </p:tav>
                                      </p:tavLst>
                                    </p:anim>
                                    <p:anim calcmode="lin" valueType="num">
                                      <p:cBhvr additive="base">
                                        <p:cTn id="64" dur="500" fill="hold"/>
                                        <p:tgtEl>
                                          <p:spTgt spid="66"/>
                                        </p:tgtEl>
                                        <p:attrNameLst>
                                          <p:attrName>ppt_y</p:attrName>
                                        </p:attrNameLst>
                                      </p:cBhvr>
                                      <p:tavLst>
                                        <p:tav tm="0">
                                          <p:val>
                                            <p:strVal val="#ppt_y"/>
                                          </p:val>
                                        </p:tav>
                                        <p:tav tm="100000">
                                          <p:val>
                                            <p:strVal val="#ppt_y"/>
                                          </p:val>
                                        </p:tav>
                                      </p:tavLst>
                                    </p:anim>
                                  </p:childTnLst>
                                </p:cTn>
                              </p:par>
                              <p:par>
                                <p:cTn id="65" presetID="2" presetClass="entr" presetSubtype="6" fill="hold" nodeType="withEffect">
                                  <p:stCondLst>
                                    <p:cond delay="400"/>
                                  </p:stCondLst>
                                  <p:childTnLst>
                                    <p:set>
                                      <p:cBhvr>
                                        <p:cTn id="66" dur="1" fill="hold">
                                          <p:stCondLst>
                                            <p:cond delay="0"/>
                                          </p:stCondLst>
                                        </p:cTn>
                                        <p:tgtEl>
                                          <p:spTgt spid="72"/>
                                        </p:tgtEl>
                                        <p:attrNameLst>
                                          <p:attrName>style.visibility</p:attrName>
                                        </p:attrNameLst>
                                      </p:cBhvr>
                                      <p:to>
                                        <p:strVal val="visible"/>
                                      </p:to>
                                    </p:set>
                                    <p:anim calcmode="lin" valueType="num">
                                      <p:cBhvr additive="base">
                                        <p:cTn id="67" dur="500" fill="hold"/>
                                        <p:tgtEl>
                                          <p:spTgt spid="72"/>
                                        </p:tgtEl>
                                        <p:attrNameLst>
                                          <p:attrName>ppt_x</p:attrName>
                                        </p:attrNameLst>
                                      </p:cBhvr>
                                      <p:tavLst>
                                        <p:tav tm="0">
                                          <p:val>
                                            <p:strVal val="1+#ppt_w/2"/>
                                          </p:val>
                                        </p:tav>
                                        <p:tav tm="100000">
                                          <p:val>
                                            <p:strVal val="#ppt_x"/>
                                          </p:val>
                                        </p:tav>
                                      </p:tavLst>
                                    </p:anim>
                                    <p:anim calcmode="lin" valueType="num">
                                      <p:cBhvr additive="base">
                                        <p:cTn id="68" dur="500" fill="hold"/>
                                        <p:tgtEl>
                                          <p:spTgt spid="72"/>
                                        </p:tgtEl>
                                        <p:attrNameLst>
                                          <p:attrName>ppt_y</p:attrName>
                                        </p:attrNameLst>
                                      </p:cBhvr>
                                      <p:tavLst>
                                        <p:tav tm="0">
                                          <p:val>
                                            <p:strVal val="1+#ppt_h/2"/>
                                          </p:val>
                                        </p:tav>
                                        <p:tav tm="100000">
                                          <p:val>
                                            <p:strVal val="#ppt_y"/>
                                          </p:val>
                                        </p:tav>
                                      </p:tavLst>
                                    </p:anim>
                                  </p:childTnLst>
                                </p:cTn>
                              </p:par>
                            </p:childTnLst>
                          </p:cTn>
                        </p:par>
                        <p:par>
                          <p:cTn id="69" fill="hold">
                            <p:stCondLst>
                              <p:cond delay="2850"/>
                            </p:stCondLst>
                            <p:childTnLst>
                              <p:par>
                                <p:cTn id="70" presetID="23" presetClass="entr" presetSubtype="528" fill="hold" grpId="0" nodeType="afterEffect">
                                  <p:stCondLst>
                                    <p:cond delay="0"/>
                                  </p:stCondLst>
                                  <p:iterate type="lt">
                                    <p:tmPct val="60000"/>
                                  </p:iterate>
                                  <p:childTnLst>
                                    <p:set>
                                      <p:cBhvr>
                                        <p:cTn id="71" dur="1" fill="hold">
                                          <p:stCondLst>
                                            <p:cond delay="0"/>
                                          </p:stCondLst>
                                        </p:cTn>
                                        <p:tgtEl>
                                          <p:spTgt spid="76"/>
                                        </p:tgtEl>
                                        <p:attrNameLst>
                                          <p:attrName>style.visibility</p:attrName>
                                        </p:attrNameLst>
                                      </p:cBhvr>
                                      <p:to>
                                        <p:strVal val="visible"/>
                                      </p:to>
                                    </p:set>
                                    <p:anim calcmode="lin" valueType="num">
                                      <p:cBhvr>
                                        <p:cTn id="72" dur="600" fill="hold"/>
                                        <p:tgtEl>
                                          <p:spTgt spid="76"/>
                                        </p:tgtEl>
                                        <p:attrNameLst>
                                          <p:attrName>ppt_w</p:attrName>
                                        </p:attrNameLst>
                                      </p:cBhvr>
                                      <p:tavLst>
                                        <p:tav tm="0">
                                          <p:val>
                                            <p:fltVal val="0"/>
                                          </p:val>
                                        </p:tav>
                                        <p:tav tm="100000">
                                          <p:val>
                                            <p:strVal val="#ppt_w"/>
                                          </p:val>
                                        </p:tav>
                                      </p:tavLst>
                                    </p:anim>
                                    <p:anim calcmode="lin" valueType="num">
                                      <p:cBhvr>
                                        <p:cTn id="73" dur="600" fill="hold"/>
                                        <p:tgtEl>
                                          <p:spTgt spid="76"/>
                                        </p:tgtEl>
                                        <p:attrNameLst>
                                          <p:attrName>ppt_h</p:attrName>
                                        </p:attrNameLst>
                                      </p:cBhvr>
                                      <p:tavLst>
                                        <p:tav tm="0">
                                          <p:val>
                                            <p:fltVal val="0"/>
                                          </p:val>
                                        </p:tav>
                                        <p:tav tm="100000">
                                          <p:val>
                                            <p:strVal val="#ppt_h"/>
                                          </p:val>
                                        </p:tav>
                                      </p:tavLst>
                                    </p:anim>
                                    <p:anim calcmode="lin" valueType="num">
                                      <p:cBhvr>
                                        <p:cTn id="74" dur="600" fill="hold"/>
                                        <p:tgtEl>
                                          <p:spTgt spid="76"/>
                                        </p:tgtEl>
                                        <p:attrNameLst>
                                          <p:attrName>ppt_x</p:attrName>
                                        </p:attrNameLst>
                                      </p:cBhvr>
                                      <p:tavLst>
                                        <p:tav tm="0">
                                          <p:val>
                                            <p:fltVal val="0.5"/>
                                          </p:val>
                                        </p:tav>
                                        <p:tav tm="100000">
                                          <p:val>
                                            <p:strVal val="#ppt_x"/>
                                          </p:val>
                                        </p:tav>
                                      </p:tavLst>
                                    </p:anim>
                                    <p:anim calcmode="lin" valueType="num">
                                      <p:cBhvr>
                                        <p:cTn id="75" dur="600" fill="hold"/>
                                        <p:tgtEl>
                                          <p:spTgt spid="76"/>
                                        </p:tgtEl>
                                        <p:attrNameLst>
                                          <p:attrName>ppt_y</p:attrName>
                                        </p:attrNameLst>
                                      </p:cBhvr>
                                      <p:tavLst>
                                        <p:tav tm="0">
                                          <p:val>
                                            <p:fltVal val="0.5"/>
                                          </p:val>
                                        </p:tav>
                                        <p:tav tm="100000">
                                          <p:val>
                                            <p:strVal val="#ppt_y"/>
                                          </p:val>
                                        </p:tav>
                                      </p:tavLst>
                                    </p:anim>
                                  </p:childTnLst>
                                </p:cTn>
                              </p:par>
                              <p:par>
                                <p:cTn id="76" presetID="23" presetClass="entr" presetSubtype="528" fill="hold" grpId="0" nodeType="withEffect">
                                  <p:stCondLst>
                                    <p:cond delay="600"/>
                                  </p:stCondLst>
                                  <p:iterate type="lt">
                                    <p:tmPct val="60000"/>
                                  </p:iterate>
                                  <p:childTnLst>
                                    <p:set>
                                      <p:cBhvr>
                                        <p:cTn id="77" dur="1" fill="hold">
                                          <p:stCondLst>
                                            <p:cond delay="0"/>
                                          </p:stCondLst>
                                        </p:cTn>
                                        <p:tgtEl>
                                          <p:spTgt spid="77"/>
                                        </p:tgtEl>
                                        <p:attrNameLst>
                                          <p:attrName>style.visibility</p:attrName>
                                        </p:attrNameLst>
                                      </p:cBhvr>
                                      <p:to>
                                        <p:strVal val="visible"/>
                                      </p:to>
                                    </p:set>
                                    <p:anim calcmode="lin" valueType="num">
                                      <p:cBhvr>
                                        <p:cTn id="78" dur="500" fill="hold"/>
                                        <p:tgtEl>
                                          <p:spTgt spid="77"/>
                                        </p:tgtEl>
                                        <p:attrNameLst>
                                          <p:attrName>ppt_w</p:attrName>
                                        </p:attrNameLst>
                                      </p:cBhvr>
                                      <p:tavLst>
                                        <p:tav tm="0">
                                          <p:val>
                                            <p:fltVal val="0"/>
                                          </p:val>
                                        </p:tav>
                                        <p:tav tm="100000">
                                          <p:val>
                                            <p:strVal val="#ppt_w"/>
                                          </p:val>
                                        </p:tav>
                                      </p:tavLst>
                                    </p:anim>
                                    <p:anim calcmode="lin" valueType="num">
                                      <p:cBhvr>
                                        <p:cTn id="79" dur="500" fill="hold"/>
                                        <p:tgtEl>
                                          <p:spTgt spid="77"/>
                                        </p:tgtEl>
                                        <p:attrNameLst>
                                          <p:attrName>ppt_h</p:attrName>
                                        </p:attrNameLst>
                                      </p:cBhvr>
                                      <p:tavLst>
                                        <p:tav tm="0">
                                          <p:val>
                                            <p:fltVal val="0"/>
                                          </p:val>
                                        </p:tav>
                                        <p:tav tm="100000">
                                          <p:val>
                                            <p:strVal val="#ppt_h"/>
                                          </p:val>
                                        </p:tav>
                                      </p:tavLst>
                                    </p:anim>
                                    <p:anim calcmode="lin" valueType="num">
                                      <p:cBhvr>
                                        <p:cTn id="80" dur="500" fill="hold"/>
                                        <p:tgtEl>
                                          <p:spTgt spid="77"/>
                                        </p:tgtEl>
                                        <p:attrNameLst>
                                          <p:attrName>ppt_x</p:attrName>
                                        </p:attrNameLst>
                                      </p:cBhvr>
                                      <p:tavLst>
                                        <p:tav tm="0">
                                          <p:val>
                                            <p:fltVal val="0.5"/>
                                          </p:val>
                                        </p:tav>
                                        <p:tav tm="100000">
                                          <p:val>
                                            <p:strVal val="#ppt_x"/>
                                          </p:val>
                                        </p:tav>
                                      </p:tavLst>
                                    </p:anim>
                                    <p:anim calcmode="lin" valueType="num">
                                      <p:cBhvr>
                                        <p:cTn id="81" dur="500" fill="hold"/>
                                        <p:tgtEl>
                                          <p:spTgt spid="77"/>
                                        </p:tgtEl>
                                        <p:attrNameLst>
                                          <p:attrName>ppt_y</p:attrName>
                                        </p:attrNameLst>
                                      </p:cBhvr>
                                      <p:tavLst>
                                        <p:tav tm="0">
                                          <p:val>
                                            <p:fltVal val="0.5"/>
                                          </p:val>
                                        </p:tav>
                                        <p:tav tm="100000">
                                          <p:val>
                                            <p:strVal val="#ppt_y"/>
                                          </p:val>
                                        </p:tav>
                                      </p:tavLst>
                                    </p:anim>
                                  </p:childTnLst>
                                </p:cTn>
                              </p:par>
                              <p:par>
                                <p:cTn id="82" presetID="16" presetClass="entr" presetSubtype="21" fill="hold" grpId="0" nodeType="withEffect">
                                  <p:stCondLst>
                                    <p:cond delay="1900"/>
                                  </p:stCondLst>
                                  <p:childTnLst>
                                    <p:set>
                                      <p:cBhvr>
                                        <p:cTn id="83" dur="1" fill="hold">
                                          <p:stCondLst>
                                            <p:cond delay="0"/>
                                          </p:stCondLst>
                                        </p:cTn>
                                        <p:tgtEl>
                                          <p:spTgt spid="79"/>
                                        </p:tgtEl>
                                        <p:attrNameLst>
                                          <p:attrName>style.visibility</p:attrName>
                                        </p:attrNameLst>
                                      </p:cBhvr>
                                      <p:to>
                                        <p:strVal val="visible"/>
                                      </p:to>
                                    </p:set>
                                    <p:animEffect transition="in" filter="barn(inVertical)">
                                      <p:cBhvr>
                                        <p:cTn id="84" dur="500"/>
                                        <p:tgtEl>
                                          <p:spTgt spid="79"/>
                                        </p:tgtEl>
                                      </p:cBhvr>
                                    </p:animEffect>
                                  </p:childTnLst>
                                </p:cTn>
                              </p:par>
                            </p:childTnLst>
                          </p:cTn>
                        </p:par>
                        <p:par>
                          <p:cTn id="85" fill="hold">
                            <p:stCondLst>
                              <p:cond delay="5650"/>
                            </p:stCondLst>
                            <p:childTnLst>
                              <p:par>
                                <p:cTn id="86" presetID="53" presetClass="entr" presetSubtype="16" fill="hold" grpId="0" nodeType="afterEffect">
                                  <p:stCondLst>
                                    <p:cond delay="0"/>
                                  </p:stCondLst>
                                  <p:childTnLst>
                                    <p:set>
                                      <p:cBhvr>
                                        <p:cTn id="87" dur="1" fill="hold">
                                          <p:stCondLst>
                                            <p:cond delay="0"/>
                                          </p:stCondLst>
                                        </p:cTn>
                                        <p:tgtEl>
                                          <p:spTgt spid="71"/>
                                        </p:tgtEl>
                                        <p:attrNameLst>
                                          <p:attrName>style.visibility</p:attrName>
                                        </p:attrNameLst>
                                      </p:cBhvr>
                                      <p:to>
                                        <p:strVal val="visible"/>
                                      </p:to>
                                    </p:set>
                                    <p:anim calcmode="lin" valueType="num">
                                      <p:cBhvr>
                                        <p:cTn id="88" dur="500" fill="hold"/>
                                        <p:tgtEl>
                                          <p:spTgt spid="71"/>
                                        </p:tgtEl>
                                        <p:attrNameLst>
                                          <p:attrName>ppt_w</p:attrName>
                                        </p:attrNameLst>
                                      </p:cBhvr>
                                      <p:tavLst>
                                        <p:tav tm="0">
                                          <p:val>
                                            <p:fltVal val="0"/>
                                          </p:val>
                                        </p:tav>
                                        <p:tav tm="100000">
                                          <p:val>
                                            <p:strVal val="#ppt_w"/>
                                          </p:val>
                                        </p:tav>
                                      </p:tavLst>
                                    </p:anim>
                                    <p:anim calcmode="lin" valueType="num">
                                      <p:cBhvr>
                                        <p:cTn id="89" dur="500" fill="hold"/>
                                        <p:tgtEl>
                                          <p:spTgt spid="71"/>
                                        </p:tgtEl>
                                        <p:attrNameLst>
                                          <p:attrName>ppt_h</p:attrName>
                                        </p:attrNameLst>
                                      </p:cBhvr>
                                      <p:tavLst>
                                        <p:tav tm="0">
                                          <p:val>
                                            <p:fltVal val="0"/>
                                          </p:val>
                                        </p:tav>
                                        <p:tav tm="100000">
                                          <p:val>
                                            <p:strVal val="#ppt_h"/>
                                          </p:val>
                                        </p:tav>
                                      </p:tavLst>
                                    </p:anim>
                                    <p:animEffect transition="in" filter="fade">
                                      <p:cBhvr>
                                        <p:cTn id="90" dur="500"/>
                                        <p:tgtEl>
                                          <p:spTgt spid="71"/>
                                        </p:tgtEl>
                                      </p:cBhvr>
                                    </p:animEffect>
                                  </p:childTnLst>
                                </p:cTn>
                              </p:par>
                            </p:childTnLst>
                          </p:cTn>
                        </p:par>
                        <p:par>
                          <p:cTn id="91" fill="hold">
                            <p:stCondLst>
                              <p:cond delay="6150"/>
                            </p:stCondLst>
                            <p:childTnLst>
                              <p:par>
                                <p:cTn id="92" presetID="53" presetClass="entr" presetSubtype="16" fill="hold" grpId="0" nodeType="afterEffect">
                                  <p:stCondLst>
                                    <p:cond delay="0"/>
                                  </p:stCondLst>
                                  <p:childTnLst>
                                    <p:set>
                                      <p:cBhvr>
                                        <p:cTn id="93" dur="1" fill="hold">
                                          <p:stCondLst>
                                            <p:cond delay="0"/>
                                          </p:stCondLst>
                                        </p:cTn>
                                        <p:tgtEl>
                                          <p:spTgt spid="75"/>
                                        </p:tgtEl>
                                        <p:attrNameLst>
                                          <p:attrName>style.visibility</p:attrName>
                                        </p:attrNameLst>
                                      </p:cBhvr>
                                      <p:to>
                                        <p:strVal val="visible"/>
                                      </p:to>
                                    </p:set>
                                    <p:anim calcmode="lin" valueType="num">
                                      <p:cBhvr>
                                        <p:cTn id="94" dur="500" fill="hold"/>
                                        <p:tgtEl>
                                          <p:spTgt spid="75"/>
                                        </p:tgtEl>
                                        <p:attrNameLst>
                                          <p:attrName>ppt_w</p:attrName>
                                        </p:attrNameLst>
                                      </p:cBhvr>
                                      <p:tavLst>
                                        <p:tav tm="0">
                                          <p:val>
                                            <p:fltVal val="0"/>
                                          </p:val>
                                        </p:tav>
                                        <p:tav tm="100000">
                                          <p:val>
                                            <p:strVal val="#ppt_w"/>
                                          </p:val>
                                        </p:tav>
                                      </p:tavLst>
                                    </p:anim>
                                    <p:anim calcmode="lin" valueType="num">
                                      <p:cBhvr>
                                        <p:cTn id="95" dur="500" fill="hold"/>
                                        <p:tgtEl>
                                          <p:spTgt spid="75"/>
                                        </p:tgtEl>
                                        <p:attrNameLst>
                                          <p:attrName>ppt_h</p:attrName>
                                        </p:attrNameLst>
                                      </p:cBhvr>
                                      <p:tavLst>
                                        <p:tav tm="0">
                                          <p:val>
                                            <p:fltVal val="0"/>
                                          </p:val>
                                        </p:tav>
                                        <p:tav tm="100000">
                                          <p:val>
                                            <p:strVal val="#ppt_h"/>
                                          </p:val>
                                        </p:tav>
                                      </p:tavLst>
                                    </p:anim>
                                    <p:animEffect transition="in" filter="fade">
                                      <p:cBhvr>
                                        <p:cTn id="96" dur="500"/>
                                        <p:tgtEl>
                                          <p:spTgt spid="75"/>
                                        </p:tgtEl>
                                      </p:cBhvr>
                                    </p:animEffect>
                                  </p:childTnLst>
                                </p:cTn>
                              </p:par>
                            </p:childTnLst>
                          </p:cTn>
                        </p:par>
                        <p:par>
                          <p:cTn id="97" fill="hold">
                            <p:stCondLst>
                              <p:cond delay="6650"/>
                            </p:stCondLst>
                            <p:childTnLst>
                              <p:par>
                                <p:cTn id="98" presetID="53" presetClass="entr" presetSubtype="16" fill="hold" grpId="0" nodeType="afterEffect">
                                  <p:stCondLst>
                                    <p:cond delay="0"/>
                                  </p:stCondLst>
                                  <p:childTnLst>
                                    <p:set>
                                      <p:cBhvr>
                                        <p:cTn id="99" dur="1" fill="hold">
                                          <p:stCondLst>
                                            <p:cond delay="0"/>
                                          </p:stCondLst>
                                        </p:cTn>
                                        <p:tgtEl>
                                          <p:spTgt spid="70"/>
                                        </p:tgtEl>
                                        <p:attrNameLst>
                                          <p:attrName>style.visibility</p:attrName>
                                        </p:attrNameLst>
                                      </p:cBhvr>
                                      <p:to>
                                        <p:strVal val="visible"/>
                                      </p:to>
                                    </p:set>
                                    <p:anim calcmode="lin" valueType="num">
                                      <p:cBhvr>
                                        <p:cTn id="100" dur="500" fill="hold"/>
                                        <p:tgtEl>
                                          <p:spTgt spid="70"/>
                                        </p:tgtEl>
                                        <p:attrNameLst>
                                          <p:attrName>ppt_w</p:attrName>
                                        </p:attrNameLst>
                                      </p:cBhvr>
                                      <p:tavLst>
                                        <p:tav tm="0">
                                          <p:val>
                                            <p:fltVal val="0"/>
                                          </p:val>
                                        </p:tav>
                                        <p:tav tm="100000">
                                          <p:val>
                                            <p:strVal val="#ppt_w"/>
                                          </p:val>
                                        </p:tav>
                                      </p:tavLst>
                                    </p:anim>
                                    <p:anim calcmode="lin" valueType="num">
                                      <p:cBhvr>
                                        <p:cTn id="101" dur="500" fill="hold"/>
                                        <p:tgtEl>
                                          <p:spTgt spid="70"/>
                                        </p:tgtEl>
                                        <p:attrNameLst>
                                          <p:attrName>ppt_h</p:attrName>
                                        </p:attrNameLst>
                                      </p:cBhvr>
                                      <p:tavLst>
                                        <p:tav tm="0">
                                          <p:val>
                                            <p:fltVal val="0"/>
                                          </p:val>
                                        </p:tav>
                                        <p:tav tm="100000">
                                          <p:val>
                                            <p:strVal val="#ppt_h"/>
                                          </p:val>
                                        </p:tav>
                                      </p:tavLst>
                                    </p:anim>
                                    <p:animEffect transition="in" filter="fade">
                                      <p:cBhvr>
                                        <p:cTn id="102" dur="500"/>
                                        <p:tgtEl>
                                          <p:spTgt spid="70"/>
                                        </p:tgtEl>
                                      </p:cBhvr>
                                    </p:animEffect>
                                  </p:childTnLst>
                                </p:cTn>
                              </p:par>
                            </p:childTnLst>
                          </p:cTn>
                        </p:par>
                        <p:par>
                          <p:cTn id="103" fill="hold">
                            <p:stCondLst>
                              <p:cond delay="7150"/>
                            </p:stCondLst>
                            <p:childTnLst>
                              <p:par>
                                <p:cTn id="104" presetID="53" presetClass="entr" presetSubtype="16" fill="hold" grpId="0" nodeType="afterEffect">
                                  <p:stCondLst>
                                    <p:cond delay="0"/>
                                  </p:stCondLst>
                                  <p:childTnLst>
                                    <p:set>
                                      <p:cBhvr>
                                        <p:cTn id="105" dur="1" fill="hold">
                                          <p:stCondLst>
                                            <p:cond delay="0"/>
                                          </p:stCondLst>
                                        </p:cTn>
                                        <p:tgtEl>
                                          <p:spTgt spid="69"/>
                                        </p:tgtEl>
                                        <p:attrNameLst>
                                          <p:attrName>style.visibility</p:attrName>
                                        </p:attrNameLst>
                                      </p:cBhvr>
                                      <p:to>
                                        <p:strVal val="visible"/>
                                      </p:to>
                                    </p:set>
                                    <p:anim calcmode="lin" valueType="num">
                                      <p:cBhvr>
                                        <p:cTn id="106" dur="500" fill="hold"/>
                                        <p:tgtEl>
                                          <p:spTgt spid="69"/>
                                        </p:tgtEl>
                                        <p:attrNameLst>
                                          <p:attrName>ppt_w</p:attrName>
                                        </p:attrNameLst>
                                      </p:cBhvr>
                                      <p:tavLst>
                                        <p:tav tm="0">
                                          <p:val>
                                            <p:fltVal val="0"/>
                                          </p:val>
                                        </p:tav>
                                        <p:tav tm="100000">
                                          <p:val>
                                            <p:strVal val="#ppt_w"/>
                                          </p:val>
                                        </p:tav>
                                      </p:tavLst>
                                    </p:anim>
                                    <p:anim calcmode="lin" valueType="num">
                                      <p:cBhvr>
                                        <p:cTn id="107" dur="500" fill="hold"/>
                                        <p:tgtEl>
                                          <p:spTgt spid="69"/>
                                        </p:tgtEl>
                                        <p:attrNameLst>
                                          <p:attrName>ppt_h</p:attrName>
                                        </p:attrNameLst>
                                      </p:cBhvr>
                                      <p:tavLst>
                                        <p:tav tm="0">
                                          <p:val>
                                            <p:fltVal val="0"/>
                                          </p:val>
                                        </p:tav>
                                        <p:tav tm="100000">
                                          <p:val>
                                            <p:strVal val="#ppt_h"/>
                                          </p:val>
                                        </p:tav>
                                      </p:tavLst>
                                    </p:anim>
                                    <p:animEffect transition="in" filter="fade">
                                      <p:cBhvr>
                                        <p:cTn id="108" dur="500"/>
                                        <p:tgtEl>
                                          <p:spTgt spid="69"/>
                                        </p:tgtEl>
                                      </p:cBhvr>
                                    </p:animEffect>
                                  </p:childTnLst>
                                </p:cTn>
                              </p:par>
                            </p:childTnLst>
                          </p:cTn>
                        </p:par>
                        <p:par>
                          <p:cTn id="109" fill="hold">
                            <p:stCondLst>
                              <p:cond delay="7650"/>
                            </p:stCondLst>
                            <p:childTnLst>
                              <p:par>
                                <p:cTn id="110" presetID="22" presetClass="entr" presetSubtype="1" fill="hold" grpId="0" nodeType="afterEffect">
                                  <p:stCondLst>
                                    <p:cond delay="0"/>
                                  </p:stCondLst>
                                  <p:childTnLst>
                                    <p:set>
                                      <p:cBhvr>
                                        <p:cTn id="111" dur="1" fill="hold">
                                          <p:stCondLst>
                                            <p:cond delay="0"/>
                                          </p:stCondLst>
                                        </p:cTn>
                                        <p:tgtEl>
                                          <p:spTgt spid="81"/>
                                        </p:tgtEl>
                                        <p:attrNameLst>
                                          <p:attrName>style.visibility</p:attrName>
                                        </p:attrNameLst>
                                      </p:cBhvr>
                                      <p:to>
                                        <p:strVal val="visible"/>
                                      </p:to>
                                    </p:set>
                                    <p:animEffect transition="in" filter="wipe(up)">
                                      <p:cBhvr>
                                        <p:cTn id="112" dur="500"/>
                                        <p:tgtEl>
                                          <p:spTgt spid="81"/>
                                        </p:tgtEl>
                                      </p:cBhvr>
                                    </p:animEffect>
                                  </p:childTnLst>
                                </p:cTn>
                              </p:par>
                              <p:par>
                                <p:cTn id="113" presetID="22" presetClass="entr" presetSubtype="1" fill="hold" grpId="0" nodeType="withEffect">
                                  <p:stCondLst>
                                    <p:cond delay="300"/>
                                  </p:stCondLst>
                                  <p:childTnLst>
                                    <p:set>
                                      <p:cBhvr>
                                        <p:cTn id="114" dur="1" fill="hold">
                                          <p:stCondLst>
                                            <p:cond delay="0"/>
                                          </p:stCondLst>
                                        </p:cTn>
                                        <p:tgtEl>
                                          <p:spTgt spid="82"/>
                                        </p:tgtEl>
                                        <p:attrNameLst>
                                          <p:attrName>style.visibility</p:attrName>
                                        </p:attrNameLst>
                                      </p:cBhvr>
                                      <p:to>
                                        <p:strVal val="visible"/>
                                      </p:to>
                                    </p:set>
                                    <p:animEffect transition="in" filter="wipe(up)">
                                      <p:cBhvr>
                                        <p:cTn id="11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5" grpId="0"/>
      <p:bldP spid="76" grpId="0"/>
      <p:bldP spid="77" grpId="0"/>
      <p:bldP spid="79" grpId="0"/>
      <p:bldP spid="80" grpId="0"/>
      <p:bldP spid="81" grpId="0"/>
      <p:bldP spid="82" grpId="0"/>
      <p:bldP spid="43" grpId="0"/>
      <p:bldP spid="6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20121617314216509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168" y="51470"/>
            <a:ext cx="6381750" cy="445770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E:\ufeils\ppt\PIC\欧美时尚大片\9e3df8dcd100baa1dac3d6954e10b912c8fc2e3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88624" y="-575169"/>
            <a:ext cx="7328737" cy="4299942"/>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组合 31"/>
          <p:cNvGrpSpPr/>
          <p:nvPr/>
        </p:nvGrpSpPr>
        <p:grpSpPr>
          <a:xfrm>
            <a:off x="3533155" y="524794"/>
            <a:ext cx="550555" cy="550554"/>
            <a:chOff x="680580" y="1491630"/>
            <a:chExt cx="1479184" cy="1479182"/>
          </a:xfrm>
        </p:grpSpPr>
        <p:grpSp>
          <p:nvGrpSpPr>
            <p:cNvPr id="33" name="组合 32"/>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sp>
            <p:nvSpPr>
              <p:cNvPr id="39" name="椭圆 38"/>
              <p:cNvSpPr/>
              <p:nvPr/>
            </p:nvSpPr>
            <p:spPr>
              <a:xfrm>
                <a:off x="407839" y="776140"/>
                <a:ext cx="3794421" cy="3794421"/>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endParaRPr>
              </a:p>
            </p:txBody>
          </p:sp>
        </p:grpSp>
        <p:grpSp>
          <p:nvGrpSpPr>
            <p:cNvPr id="34" name="Group 162"/>
            <p:cNvGrpSpPr/>
            <p:nvPr/>
          </p:nvGrpSpPr>
          <p:grpSpPr>
            <a:xfrm>
              <a:off x="911664" y="1662490"/>
              <a:ext cx="1027416" cy="1093910"/>
              <a:chOff x="4083391" y="1013078"/>
              <a:chExt cx="971177" cy="1034030"/>
            </a:xfrm>
            <a:solidFill>
              <a:srgbClr val="ED7D31"/>
            </a:solidFill>
          </p:grpSpPr>
          <p:sp>
            <p:nvSpPr>
              <p:cNvPr id="35" name="Freeform 272"/>
              <p:cNvSpPr/>
              <p:nvPr/>
            </p:nvSpPr>
            <p:spPr bwMode="auto">
              <a:xfrm>
                <a:off x="4083391" y="1613455"/>
                <a:ext cx="971177" cy="43365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solidFill>
                <a:srgbClr val="1B4C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6"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7" name="Freeform 274"/>
              <p:cNvSpPr>
                <a:spLocks noEditPoints="1"/>
              </p:cNvSpPr>
              <p:nvPr/>
            </p:nvSpPr>
            <p:spPr bwMode="auto">
              <a:xfrm>
                <a:off x="4342544" y="1013078"/>
                <a:ext cx="462221" cy="830942"/>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solidFill>
                <a:srgbClr val="1B4C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pic>
        <p:nvPicPr>
          <p:cNvPr id="4100" name="Picture 4" descr="C:\Users\Administrator\Desktop\图片3shuiyi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3968" y="293461"/>
            <a:ext cx="5041900" cy="4860925"/>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6118887" y="4515966"/>
            <a:ext cx="2541380" cy="353935"/>
            <a:chOff x="4304043" y="1286668"/>
            <a:chExt cx="3837944" cy="2757793"/>
          </a:xfrm>
          <a:effectLst>
            <a:outerShdw blurRad="381000" dist="254000" dir="8100000" algn="tr" rotWithShape="0">
              <a:prstClr val="black">
                <a:alpha val="40000"/>
              </a:prstClr>
            </a:outerShdw>
          </a:effectLst>
        </p:grpSpPr>
        <p:sp>
          <p:nvSpPr>
            <p:cNvPr id="7" name="圆角矩形 6"/>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Calibri" panose="020F0502020204030204"/>
                <a:ea typeface="宋体" panose="02010600030101010101" pitchFamily="2" charset="-122"/>
              </a:endParaRPr>
            </a:p>
          </p:txBody>
        </p:sp>
        <p:sp>
          <p:nvSpPr>
            <p:cNvPr id="8" name="圆角矩形 7"/>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Calibri" panose="020F0502020204030204"/>
                <a:ea typeface="宋体" panose="02010600030101010101" pitchFamily="2" charset="-122"/>
              </a:endParaRPr>
            </a:p>
          </p:txBody>
        </p:sp>
      </p:grpSp>
      <p:grpSp>
        <p:nvGrpSpPr>
          <p:cNvPr id="12" name="组合 11"/>
          <p:cNvGrpSpPr/>
          <p:nvPr/>
        </p:nvGrpSpPr>
        <p:grpSpPr>
          <a:xfrm>
            <a:off x="3809048" y="4516675"/>
            <a:ext cx="2059096" cy="353935"/>
            <a:chOff x="4304043" y="1286668"/>
            <a:chExt cx="38379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Calibri" panose="020F0502020204030204"/>
                <a:ea typeface="宋体" panose="02010600030101010101" pitchFamily="2" charset="-122"/>
              </a:endParaRPr>
            </a:p>
          </p:txBody>
        </p:sp>
        <p:sp>
          <p:nvSpPr>
            <p:cNvPr id="15" name="圆角矩形 14"/>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Calibri" panose="020F0502020204030204"/>
                <a:ea typeface="宋体" panose="02010600030101010101" pitchFamily="2" charset="-122"/>
              </a:endParaRPr>
            </a:p>
          </p:txBody>
        </p:sp>
      </p:grpSp>
      <p:grpSp>
        <p:nvGrpSpPr>
          <p:cNvPr id="19" name="组合 18"/>
          <p:cNvGrpSpPr/>
          <p:nvPr/>
        </p:nvGrpSpPr>
        <p:grpSpPr>
          <a:xfrm>
            <a:off x="467544" y="4516675"/>
            <a:ext cx="3085925" cy="353935"/>
            <a:chOff x="4304043" y="1286668"/>
            <a:chExt cx="38379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Calibri" panose="020F0502020204030204"/>
                <a:ea typeface="宋体" panose="02010600030101010101" pitchFamily="2" charset="-122"/>
              </a:endParaRPr>
            </a:p>
          </p:txBody>
        </p:sp>
        <p:sp>
          <p:nvSpPr>
            <p:cNvPr id="21" name="圆角矩形 20"/>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Calibri" panose="020F0502020204030204"/>
                <a:ea typeface="宋体" panose="02010600030101010101" pitchFamily="2" charset="-122"/>
              </a:endParaRPr>
            </a:p>
          </p:txBody>
        </p:sp>
      </p:grpSp>
      <p:sp>
        <p:nvSpPr>
          <p:cNvPr id="29" name="TextBox 53"/>
          <p:cNvSpPr txBox="1">
            <a:spLocks noChangeArrowheads="1"/>
          </p:cNvSpPr>
          <p:nvPr/>
        </p:nvSpPr>
        <p:spPr bwMode="auto">
          <a:xfrm>
            <a:off x="6118887" y="4593619"/>
            <a:ext cx="2629577" cy="27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6" rIns="91430" bIns="45716" numCol="1" anchor="t" anchorCtr="0" compatLnSpc="1">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宋体" panose="02010600030101010101" pitchFamily="2" charset="-122"/>
              </a:rPr>
              <a:t>企业邮箱：</a:t>
            </a:r>
            <a:r>
              <a:rPr lang="en-US" altLang="zh-CN" sz="1200" kern="0" dirty="0">
                <a:solidFill>
                  <a:sysClr val="windowText" lastClr="000000">
                    <a:lumMod val="75000"/>
                    <a:lumOff val="25000"/>
                  </a:sysClr>
                </a:solidFill>
                <a:latin typeface="微软雅黑" panose="020B0503020204020204" pitchFamily="34" charset="-122"/>
                <a:ea typeface="微软雅黑" panose="020B0503020204020204" pitchFamily="34" charset="-122"/>
                <a:cs typeface="宋体" panose="02010600030101010101" pitchFamily="2" charset="-122"/>
              </a:rPr>
              <a:t>99999999@qiye.com</a:t>
            </a:r>
            <a:endPar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30" name="TextBox 53"/>
          <p:cNvSpPr txBox="1">
            <a:spLocks noChangeArrowheads="1"/>
          </p:cNvSpPr>
          <p:nvPr/>
        </p:nvSpPr>
        <p:spPr bwMode="auto">
          <a:xfrm>
            <a:off x="3809048" y="4573909"/>
            <a:ext cx="2053221" cy="27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6" rIns="91430" bIns="45716" numCol="1" anchor="t" anchorCtr="0" compatLnSpc="1">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Arial" panose="020B0604020202020204" pitchFamily="34" charset="0"/>
                <a:ea typeface="宋体" panose="02010600030101010101" pitchFamily="2" charset="-122"/>
                <a:cs typeface="宋体" panose="02010600030101010101" pitchFamily="2" charset="-122"/>
              </a:rPr>
              <a:t>公司电话：</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Arial" panose="020B0604020202020204" pitchFamily="34" charset="0"/>
                <a:ea typeface="宋体" panose="02010600030101010101" pitchFamily="2" charset="-122"/>
                <a:cs typeface="宋体" panose="02010600030101010101" pitchFamily="2" charset="-122"/>
              </a:rPr>
              <a:t>010-99999999</a:t>
            </a:r>
            <a:endPar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31" name="TextBox 30"/>
          <p:cNvSpPr txBox="1">
            <a:spLocks noChangeArrowheads="1"/>
          </p:cNvSpPr>
          <p:nvPr/>
        </p:nvSpPr>
        <p:spPr bwMode="auto">
          <a:xfrm>
            <a:off x="467544" y="4560219"/>
            <a:ext cx="3350209" cy="27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6" rIns="91430" bIns="45716" numCol="1" anchor="t" anchorCtr="0" compatLnSpc="1">
            <a:spAutoFit/>
          </a:bodyPr>
          <a:lstStyle/>
          <a:p>
            <a:pPr>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Arial" panose="020B0604020202020204" pitchFamily="34" charset="0"/>
                <a:ea typeface="宋体" panose="02010600030101010101" pitchFamily="2" charset="-122"/>
                <a:cs typeface="宋体" panose="02010600030101010101" pitchFamily="2" charset="-122"/>
              </a:rPr>
              <a:t>公司地址</a:t>
            </a:r>
            <a:r>
              <a:rPr lang="zh-CN" altLang="en-US" sz="1200" kern="0" dirty="0">
                <a:solidFill>
                  <a:sysClr val="windowText" lastClr="000000">
                    <a:lumMod val="75000"/>
                    <a:lumOff val="25000"/>
                  </a:sysClr>
                </a:solidFill>
                <a:latin typeface="Arial" panose="020B0604020202020204" pitchFamily="34" charset="0"/>
                <a:cs typeface="宋体" panose="02010600030101010101" pitchFamily="2" charset="-122"/>
              </a:rPr>
              <a:t>： </a:t>
            </a:r>
            <a:r>
              <a:rPr lang="en-US" altLang="zh-CN" sz="1200" dirty="0">
                <a:solidFill>
                  <a:schemeClr val="bg2">
                    <a:lumMod val="65000"/>
                    <a:lumOff val="35000"/>
                  </a:schemeClr>
                </a:solidFill>
                <a:cs typeface="+mn-ea"/>
                <a:sym typeface="+mn-lt"/>
              </a:rPr>
              <a:t>chenying0907</a:t>
            </a:r>
            <a:endParaRPr lang="zh-CN" altLang="en-US" sz="1200" b="1"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24" name="TextBox 53"/>
          <p:cNvSpPr txBox="1">
            <a:spLocks noChangeArrowheads="1"/>
          </p:cNvSpPr>
          <p:nvPr/>
        </p:nvSpPr>
        <p:spPr bwMode="auto">
          <a:xfrm>
            <a:off x="6191187" y="4094959"/>
            <a:ext cx="1477157" cy="27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6" rIns="91430" bIns="45716" numCol="1" anchor="t" anchorCtr="0" compatLnSpc="1">
            <a:spAutoFit/>
          </a:bodyPr>
          <a:lstStyle/>
          <a:p>
            <a:pPr marL="0" marR="0" lvl="0" indent="0" defTabSz="914400" eaLnBrk="1" fontAlgn="base" latinLnBrk="0" hangingPunct="1">
              <a:lnSpc>
                <a:spcPct val="100000"/>
              </a:lnSpc>
              <a:spcBef>
                <a:spcPct val="0"/>
              </a:spcBef>
              <a:spcAft>
                <a:spcPct val="0"/>
              </a:spcAft>
              <a:buClrTx/>
              <a:buSzTx/>
              <a:buFontTx/>
              <a:buNone/>
              <a:defRPr/>
            </a:pPr>
            <a:r>
              <a:rPr lang="zh-CN" altLang="en-US" sz="1200" b="1" kern="0" dirty="0">
                <a:solidFill>
                  <a:schemeClr val="bg2">
                    <a:lumMod val="65000"/>
                    <a:lumOff val="35000"/>
                  </a:schemeClr>
                </a:solidFill>
                <a:latin typeface="Arial" panose="020B0604020202020204" pitchFamily="34" charset="0"/>
                <a:ea typeface="宋体" panose="02010600030101010101" pitchFamily="2" charset="-122"/>
                <a:cs typeface="宋体" panose="02010600030101010101" pitchFamily="2" charset="-122"/>
              </a:rPr>
              <a:t>人物图片仅供参考</a:t>
            </a:r>
            <a:endParaRPr kumimoji="0" lang="zh-CN" altLang="en-US" sz="1200" b="1" i="0" u="none" strike="noStrike" kern="0" cap="none" spc="0" normalizeH="0" baseline="0" noProof="0" dirty="0">
              <a:ln>
                <a:noFill/>
              </a:ln>
              <a:solidFill>
                <a:schemeClr val="bg2">
                  <a:lumMod val="65000"/>
                  <a:lumOff val="35000"/>
                </a:schemeClr>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25" name="TextBox 24"/>
          <p:cNvSpPr txBox="1"/>
          <p:nvPr/>
        </p:nvSpPr>
        <p:spPr>
          <a:xfrm>
            <a:off x="0" y="5308054"/>
            <a:ext cx="3920783" cy="307748"/>
          </a:xfrm>
          <a:prstGeom prst="rect">
            <a:avLst/>
          </a:prstGeom>
          <a:noFill/>
        </p:spPr>
        <p:txBody>
          <a:bodyPr wrap="square" lIns="91413" tIns="45706" rIns="91413" bIns="45706" rtlCol="0">
            <a:spAutoFit/>
          </a:bodyPr>
          <a:lstStyle/>
          <a:p>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原创</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盗版必究：搜 </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BOSSPPT</a:t>
            </a:r>
            <a:r>
              <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rPr>
              <a:t> 更多精品</a:t>
            </a:r>
            <a:r>
              <a:rPr lang="en-US" altLang="zh-CN" sz="1400" dirty="0">
                <a:solidFill>
                  <a:schemeClr val="bg2">
                    <a:lumMod val="75000"/>
                    <a:lumOff val="25000"/>
                  </a:schemeClr>
                </a:solidFill>
                <a:latin typeface="微软雅黑" panose="020B0503020204020204" pitchFamily="34" charset="-122"/>
                <a:ea typeface="微软雅黑" panose="020B0503020204020204" pitchFamily="34" charset="-122"/>
              </a:rPr>
              <a:t>PPT</a:t>
            </a:r>
            <a:endParaRPr lang="zh-CN" altLang="en-US" sz="1400" dirty="0">
              <a:solidFill>
                <a:schemeClr val="bg2">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1000"/>
                                        <p:tgtEl>
                                          <p:spTgt spid="4100"/>
                                        </p:tgtEl>
                                      </p:cBhvr>
                                    </p:animEffect>
                                    <p:anim calcmode="lin" valueType="num">
                                      <p:cBhvr>
                                        <p:cTn id="8" dur="1000" fill="hold"/>
                                        <p:tgtEl>
                                          <p:spTgt spid="4100"/>
                                        </p:tgtEl>
                                        <p:attrNameLst>
                                          <p:attrName>ppt_x</p:attrName>
                                        </p:attrNameLst>
                                      </p:cBhvr>
                                      <p:tavLst>
                                        <p:tav tm="0">
                                          <p:val>
                                            <p:strVal val="#ppt_x"/>
                                          </p:val>
                                        </p:tav>
                                        <p:tav tm="100000">
                                          <p:val>
                                            <p:strVal val="#ppt_x"/>
                                          </p:val>
                                        </p:tav>
                                      </p:tavLst>
                                    </p:anim>
                                    <p:anim calcmode="lin" valueType="num">
                                      <p:cBhvr>
                                        <p:cTn id="9" dur="1000" fill="hold"/>
                                        <p:tgtEl>
                                          <p:spTgt spid="410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2000"/>
                                        <p:tgtEl>
                                          <p:spTgt spid="32"/>
                                        </p:tgtEl>
                                      </p:cBhvr>
                                    </p:animEffect>
                                    <p:anim calcmode="lin" valueType="num">
                                      <p:cBhvr>
                                        <p:cTn id="14" dur="2000" fill="hold"/>
                                        <p:tgtEl>
                                          <p:spTgt spid="32"/>
                                        </p:tgtEl>
                                        <p:attrNameLst>
                                          <p:attrName>ppt_x</p:attrName>
                                        </p:attrNameLst>
                                      </p:cBhvr>
                                      <p:tavLst>
                                        <p:tav tm="0">
                                          <p:val>
                                            <p:strVal val="#ppt_x"/>
                                          </p:val>
                                        </p:tav>
                                        <p:tav tm="100000">
                                          <p:val>
                                            <p:strVal val="#ppt_x"/>
                                          </p:val>
                                        </p:tav>
                                      </p:tavLst>
                                    </p:anim>
                                    <p:anim calcmode="lin" valueType="num">
                                      <p:cBhvr>
                                        <p:cTn id="15" dur="20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26" presetClass="emph" presetSubtype="0" fill="hold" nodeType="afterEffect">
                                  <p:stCondLst>
                                    <p:cond delay="0"/>
                                  </p:stCondLst>
                                  <p:childTnLst>
                                    <p:animEffect transition="out" filter="fade">
                                      <p:cBhvr>
                                        <p:cTn id="18" dur="500" tmFilter="0, 0; .2, .5; .8, .5; 1, 0"/>
                                        <p:tgtEl>
                                          <p:spTgt spid="32"/>
                                        </p:tgtEl>
                                      </p:cBhvr>
                                    </p:animEffect>
                                    <p:animScale>
                                      <p:cBhvr>
                                        <p:cTn id="19" dur="250" autoRev="1" fill="hold"/>
                                        <p:tgtEl>
                                          <p:spTgt spid="32"/>
                                        </p:tgtEl>
                                      </p:cBhvr>
                                      <p:by x="105000" y="105000"/>
                                    </p:animScale>
                                  </p:childTnLst>
                                </p:cTn>
                              </p:par>
                            </p:childTnLst>
                          </p:cTn>
                        </p:par>
                        <p:par>
                          <p:cTn id="20" fill="hold">
                            <p:stCondLst>
                              <p:cond delay="3500"/>
                            </p:stCondLst>
                            <p:childTnLst>
                              <p:par>
                                <p:cTn id="21" presetID="26" presetClass="emph" presetSubtype="0" fill="hold" nodeType="afterEffect">
                                  <p:stCondLst>
                                    <p:cond delay="0"/>
                                  </p:stCondLst>
                                  <p:childTnLst>
                                    <p:animEffect transition="out" filter="fade">
                                      <p:cBhvr>
                                        <p:cTn id="22" dur="500" tmFilter="0, 0; .2, .5; .8, .5; 1, 0"/>
                                        <p:tgtEl>
                                          <p:spTgt spid="32"/>
                                        </p:tgtEl>
                                      </p:cBhvr>
                                    </p:animEffect>
                                    <p:animScale>
                                      <p:cBhvr>
                                        <p:cTn id="23" dur="250" autoRev="1" fill="hold"/>
                                        <p:tgtEl>
                                          <p:spTgt spid="32"/>
                                        </p:tgtEl>
                                      </p:cBhvr>
                                      <p:by x="105000" y="105000"/>
                                    </p:animScale>
                                  </p:childTnLst>
                                </p:cTn>
                              </p:par>
                            </p:childTnLst>
                          </p:cTn>
                        </p:par>
                        <p:par>
                          <p:cTn id="24" fill="hold">
                            <p:stCondLst>
                              <p:cond delay="4000"/>
                            </p:stCondLst>
                            <p:childTnLst>
                              <p:par>
                                <p:cTn id="25" presetID="22" presetClass="entr" presetSubtype="8" fill="hold" nodeType="after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wipe(left)">
                                      <p:cBhvr>
                                        <p:cTn id="27" dur="500"/>
                                        <p:tgtEl>
                                          <p:spTgt spid="2050"/>
                                        </p:tgtEl>
                                      </p:cBhvr>
                                    </p:animEffect>
                                  </p:childTnLst>
                                </p:cTn>
                              </p:par>
                            </p:childTnLst>
                          </p:cTn>
                        </p:par>
                        <p:par>
                          <p:cTn id="28" fill="hold">
                            <p:stCondLst>
                              <p:cond delay="4500"/>
                            </p:stCondLst>
                            <p:childTnLst>
                              <p:par>
                                <p:cTn id="29" presetID="22" presetClass="entr" presetSubtype="8" fill="hold" nodeType="afterEffect">
                                  <p:stCondLst>
                                    <p:cond delay="0"/>
                                  </p:stCondLst>
                                  <p:childTnLst>
                                    <p:set>
                                      <p:cBhvr>
                                        <p:cTn id="30" dur="1" fill="hold">
                                          <p:stCondLst>
                                            <p:cond delay="0"/>
                                          </p:stCondLst>
                                        </p:cTn>
                                        <p:tgtEl>
                                          <p:spTgt spid="4098"/>
                                        </p:tgtEl>
                                        <p:attrNameLst>
                                          <p:attrName>style.visibility</p:attrName>
                                        </p:attrNameLst>
                                      </p:cBhvr>
                                      <p:to>
                                        <p:strVal val="visible"/>
                                      </p:to>
                                    </p:set>
                                    <p:animEffect transition="in" filter="wipe(left)">
                                      <p:cBhvr>
                                        <p:cTn id="31" dur="500"/>
                                        <p:tgtEl>
                                          <p:spTgt spid="4098"/>
                                        </p:tgtEl>
                                      </p:cBhvr>
                                    </p:animEffect>
                                  </p:childTnLst>
                                </p:cTn>
                              </p:par>
                            </p:childTnLst>
                          </p:cTn>
                        </p:par>
                        <p:par>
                          <p:cTn id="32" fill="hold">
                            <p:stCondLst>
                              <p:cond delay="5000"/>
                            </p:stCondLst>
                            <p:childTnLst>
                              <p:par>
                                <p:cTn id="33" presetID="38" presetClass="entr" presetSubtype="0" accel="50000" fill="hold" grpId="0" nodeType="afterEffect">
                                  <p:stCondLst>
                                    <p:cond delay="0"/>
                                  </p:stCondLst>
                                  <p:iterate type="lt">
                                    <p:tmPct val="10000"/>
                                  </p:iterate>
                                  <p:childTnLst>
                                    <p:set>
                                      <p:cBhvr>
                                        <p:cTn id="34" dur="1" fill="hold">
                                          <p:stCondLst>
                                            <p:cond delay="0"/>
                                          </p:stCondLst>
                                        </p:cTn>
                                        <p:tgtEl>
                                          <p:spTgt spid="24"/>
                                        </p:tgtEl>
                                        <p:attrNameLst>
                                          <p:attrName>style.visibility</p:attrName>
                                        </p:attrNameLst>
                                      </p:cBhvr>
                                      <p:to>
                                        <p:strVal val="visible"/>
                                      </p:to>
                                    </p:set>
                                    <p:set>
                                      <p:cBhvr>
                                        <p:cTn id="35" dur="455" fill="hold">
                                          <p:stCondLst>
                                            <p:cond delay="0"/>
                                          </p:stCondLst>
                                        </p:cTn>
                                        <p:tgtEl>
                                          <p:spTgt spid="24"/>
                                        </p:tgtEl>
                                        <p:attrNameLst>
                                          <p:attrName>style.rotation</p:attrName>
                                        </p:attrNameLst>
                                      </p:cBhvr>
                                      <p:to>
                                        <p:strVal val="-45.0"/>
                                      </p:to>
                                    </p:set>
                                    <p:anim calcmode="lin" valueType="num">
                                      <p:cBhvr>
                                        <p:cTn id="36" dur="455" fill="hold">
                                          <p:stCondLst>
                                            <p:cond delay="455"/>
                                          </p:stCondLst>
                                        </p:cTn>
                                        <p:tgtEl>
                                          <p:spTgt spid="24"/>
                                        </p:tgtEl>
                                        <p:attrNameLst>
                                          <p:attrName>style.rotation</p:attrName>
                                        </p:attrNameLst>
                                      </p:cBhvr>
                                      <p:tavLst>
                                        <p:tav tm="0">
                                          <p:val>
                                            <p:fltVal val="-45"/>
                                          </p:val>
                                        </p:tav>
                                        <p:tav tm="69900">
                                          <p:val>
                                            <p:fltVal val="45"/>
                                          </p:val>
                                        </p:tav>
                                        <p:tav tm="100000">
                                          <p:val>
                                            <p:fltVal val="0"/>
                                          </p:val>
                                        </p:tav>
                                      </p:tavLst>
                                    </p:anim>
                                    <p:anim calcmode="lin" valueType="num">
                                      <p:cBhvr>
                                        <p:cTn id="37" dur="455" fill="hold">
                                          <p:stCondLst>
                                            <p:cond delay="0"/>
                                          </p:stCondLst>
                                        </p:cTn>
                                        <p:tgtEl>
                                          <p:spTgt spid="24"/>
                                        </p:tgtEl>
                                        <p:attrNameLst>
                                          <p:attrName>ppt_y</p:attrName>
                                        </p:attrNameLst>
                                      </p:cBhvr>
                                      <p:tavLst>
                                        <p:tav tm="0">
                                          <p:val>
                                            <p:strVal val="#ppt_y-1"/>
                                          </p:val>
                                        </p:tav>
                                        <p:tav tm="100000">
                                          <p:val>
                                            <p:strVal val="#ppt_y-(0.354*#ppt_w-0.172*#ppt_h)"/>
                                          </p:val>
                                        </p:tav>
                                      </p:tavLst>
                                    </p:anim>
                                    <p:anim calcmode="lin" valueType="num">
                                      <p:cBhvr>
                                        <p:cTn id="38" dur="156" decel="50000" autoRev="1" fill="hold">
                                          <p:stCondLst>
                                            <p:cond delay="455"/>
                                          </p:stCondLst>
                                        </p:cTn>
                                        <p:tgtEl>
                                          <p:spTgt spid="24"/>
                                        </p:tgtEl>
                                        <p:attrNameLst>
                                          <p:attrName>ppt_y</p:attrName>
                                        </p:attrNameLst>
                                      </p:cBhvr>
                                      <p:tavLst>
                                        <p:tav tm="0">
                                          <p:val>
                                            <p:strVal val="#ppt_y-(0.354*#ppt_w-0.172*#ppt_h)"/>
                                          </p:val>
                                        </p:tav>
                                        <p:tav tm="100000">
                                          <p:val>
                                            <p:strVal val="#ppt_y-(0.354*#ppt_w-0.172*#ppt_h)-#ppt_h/2"/>
                                          </p:val>
                                        </p:tav>
                                      </p:tavLst>
                                    </p:anim>
                                    <p:anim calcmode="lin" valueType="num">
                                      <p:cBhvr>
                                        <p:cTn id="39" dur="136" fill="hold">
                                          <p:stCondLst>
                                            <p:cond delay="864"/>
                                          </p:stCondLst>
                                        </p:cTn>
                                        <p:tgtEl>
                                          <p:spTgt spid="24"/>
                                        </p:tgtEl>
                                        <p:attrNameLst>
                                          <p:attrName>ppt_y</p:attrName>
                                        </p:attrNameLst>
                                      </p:cBhvr>
                                      <p:tavLst>
                                        <p:tav tm="0">
                                          <p:val>
                                            <p:strVal val="#ppt_y-(0.354*#ppt_w-0.172*#ppt_h)"/>
                                          </p:val>
                                        </p:tav>
                                        <p:tav tm="100000">
                                          <p:val>
                                            <p:strVal val="#ppt_y"/>
                                          </p:val>
                                        </p:tav>
                                      </p:tavLst>
                                    </p:anim>
                                  </p:childTnLst>
                                </p:cTn>
                              </p:par>
                              <p:par>
                                <p:cTn id="40" presetID="10" presetClass="entr" presetSubtype="0" fill="hold" nodeType="withEffect">
                                  <p:stCondLst>
                                    <p:cond delay="75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nodeType="withEffect">
                                  <p:stCondLst>
                                    <p:cond delay="125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childTnLst>
                          </p:cTn>
                        </p:par>
                        <p:par>
                          <p:cTn id="49" fill="hold">
                            <p:stCondLst>
                              <p:cond delay="6750"/>
                            </p:stCondLst>
                            <p:childTnLst>
                              <p:par>
                                <p:cTn id="50" presetID="38" presetClass="entr" presetSubtype="0" accel="50000" fill="hold" grpId="0" nodeType="afterEffect">
                                  <p:stCondLst>
                                    <p:cond delay="0"/>
                                  </p:stCondLst>
                                  <p:iterate type="lt">
                                    <p:tmPct val="10000"/>
                                  </p:iterate>
                                  <p:childTnLst>
                                    <p:set>
                                      <p:cBhvr>
                                        <p:cTn id="51" dur="1" fill="hold">
                                          <p:stCondLst>
                                            <p:cond delay="0"/>
                                          </p:stCondLst>
                                        </p:cTn>
                                        <p:tgtEl>
                                          <p:spTgt spid="31"/>
                                        </p:tgtEl>
                                        <p:attrNameLst>
                                          <p:attrName>style.visibility</p:attrName>
                                        </p:attrNameLst>
                                      </p:cBhvr>
                                      <p:to>
                                        <p:strVal val="visible"/>
                                      </p:to>
                                    </p:set>
                                    <p:set>
                                      <p:cBhvr>
                                        <p:cTn id="52" dur="455" fill="hold">
                                          <p:stCondLst>
                                            <p:cond delay="0"/>
                                          </p:stCondLst>
                                        </p:cTn>
                                        <p:tgtEl>
                                          <p:spTgt spid="31"/>
                                        </p:tgtEl>
                                        <p:attrNameLst>
                                          <p:attrName>style.rotation</p:attrName>
                                        </p:attrNameLst>
                                      </p:cBhvr>
                                      <p:to>
                                        <p:strVal val="-45.0"/>
                                      </p:to>
                                    </p:set>
                                    <p:anim calcmode="lin" valueType="num">
                                      <p:cBhvr>
                                        <p:cTn id="53" dur="455" fill="hold">
                                          <p:stCondLst>
                                            <p:cond delay="455"/>
                                          </p:stCondLst>
                                        </p:cTn>
                                        <p:tgtEl>
                                          <p:spTgt spid="31"/>
                                        </p:tgtEl>
                                        <p:attrNameLst>
                                          <p:attrName>style.rotation</p:attrName>
                                        </p:attrNameLst>
                                      </p:cBhvr>
                                      <p:tavLst>
                                        <p:tav tm="0">
                                          <p:val>
                                            <p:fltVal val="-45"/>
                                          </p:val>
                                        </p:tav>
                                        <p:tav tm="69900">
                                          <p:val>
                                            <p:fltVal val="45"/>
                                          </p:val>
                                        </p:tav>
                                        <p:tav tm="100000">
                                          <p:val>
                                            <p:fltVal val="0"/>
                                          </p:val>
                                        </p:tav>
                                      </p:tavLst>
                                    </p:anim>
                                    <p:anim calcmode="lin" valueType="num">
                                      <p:cBhvr>
                                        <p:cTn id="54" dur="455" fill="hold">
                                          <p:stCondLst>
                                            <p:cond delay="0"/>
                                          </p:stCondLst>
                                        </p:cTn>
                                        <p:tgtEl>
                                          <p:spTgt spid="31"/>
                                        </p:tgtEl>
                                        <p:attrNameLst>
                                          <p:attrName>ppt_y</p:attrName>
                                        </p:attrNameLst>
                                      </p:cBhvr>
                                      <p:tavLst>
                                        <p:tav tm="0">
                                          <p:val>
                                            <p:strVal val="#ppt_y-1"/>
                                          </p:val>
                                        </p:tav>
                                        <p:tav tm="100000">
                                          <p:val>
                                            <p:strVal val="#ppt_y-(0.354*#ppt_w-0.172*#ppt_h)"/>
                                          </p:val>
                                        </p:tav>
                                      </p:tavLst>
                                    </p:anim>
                                    <p:anim calcmode="lin" valueType="num">
                                      <p:cBhvr>
                                        <p:cTn id="55" dur="156" decel="50000" autoRev="1" fill="hold">
                                          <p:stCondLst>
                                            <p:cond delay="455"/>
                                          </p:stCondLst>
                                        </p:cTn>
                                        <p:tgtEl>
                                          <p:spTgt spid="31"/>
                                        </p:tgtEl>
                                        <p:attrNameLst>
                                          <p:attrName>ppt_y</p:attrName>
                                        </p:attrNameLst>
                                      </p:cBhvr>
                                      <p:tavLst>
                                        <p:tav tm="0">
                                          <p:val>
                                            <p:strVal val="#ppt_y-(0.354*#ppt_w-0.172*#ppt_h)"/>
                                          </p:val>
                                        </p:tav>
                                        <p:tav tm="100000">
                                          <p:val>
                                            <p:strVal val="#ppt_y-(0.354*#ppt_w-0.172*#ppt_h)-#ppt_h/2"/>
                                          </p:val>
                                        </p:tav>
                                      </p:tavLst>
                                    </p:anim>
                                    <p:anim calcmode="lin" valueType="num">
                                      <p:cBhvr>
                                        <p:cTn id="56" dur="136" fill="hold">
                                          <p:stCondLst>
                                            <p:cond delay="864"/>
                                          </p:stCondLst>
                                        </p:cTn>
                                        <p:tgtEl>
                                          <p:spTgt spid="31"/>
                                        </p:tgtEl>
                                        <p:attrNameLst>
                                          <p:attrName>ppt_y</p:attrName>
                                        </p:attrNameLst>
                                      </p:cBhvr>
                                      <p:tavLst>
                                        <p:tav tm="0">
                                          <p:val>
                                            <p:strVal val="#ppt_y-(0.354*#ppt_w-0.172*#ppt_h)"/>
                                          </p:val>
                                        </p:tav>
                                        <p:tav tm="100000">
                                          <p:val>
                                            <p:strVal val="#ppt_y"/>
                                          </p:val>
                                        </p:tav>
                                      </p:tavLst>
                                    </p:anim>
                                  </p:childTnLst>
                                </p:cTn>
                              </p:par>
                            </p:childTnLst>
                          </p:cTn>
                        </p:par>
                        <p:par>
                          <p:cTn id="57" fill="hold">
                            <p:stCondLst>
                              <p:cond delay="9449"/>
                            </p:stCondLst>
                            <p:childTnLst>
                              <p:par>
                                <p:cTn id="58" presetID="38" presetClass="entr" presetSubtype="0" accel="50000" fill="hold" grpId="0" nodeType="afterEffect">
                                  <p:stCondLst>
                                    <p:cond delay="0"/>
                                  </p:stCondLst>
                                  <p:iterate type="lt">
                                    <p:tmPct val="10000"/>
                                  </p:iterate>
                                  <p:childTnLst>
                                    <p:set>
                                      <p:cBhvr>
                                        <p:cTn id="59" dur="1" fill="hold">
                                          <p:stCondLst>
                                            <p:cond delay="0"/>
                                          </p:stCondLst>
                                        </p:cTn>
                                        <p:tgtEl>
                                          <p:spTgt spid="30"/>
                                        </p:tgtEl>
                                        <p:attrNameLst>
                                          <p:attrName>style.visibility</p:attrName>
                                        </p:attrNameLst>
                                      </p:cBhvr>
                                      <p:to>
                                        <p:strVal val="visible"/>
                                      </p:to>
                                    </p:set>
                                    <p:set>
                                      <p:cBhvr>
                                        <p:cTn id="60" dur="455" fill="hold">
                                          <p:stCondLst>
                                            <p:cond delay="0"/>
                                          </p:stCondLst>
                                        </p:cTn>
                                        <p:tgtEl>
                                          <p:spTgt spid="30"/>
                                        </p:tgtEl>
                                        <p:attrNameLst>
                                          <p:attrName>style.rotation</p:attrName>
                                        </p:attrNameLst>
                                      </p:cBhvr>
                                      <p:to>
                                        <p:strVal val="-45.0"/>
                                      </p:to>
                                    </p:set>
                                    <p:anim calcmode="lin" valueType="num">
                                      <p:cBhvr>
                                        <p:cTn id="61" dur="455" fill="hold">
                                          <p:stCondLst>
                                            <p:cond delay="455"/>
                                          </p:stCondLst>
                                        </p:cTn>
                                        <p:tgtEl>
                                          <p:spTgt spid="30"/>
                                        </p:tgtEl>
                                        <p:attrNameLst>
                                          <p:attrName>style.rotation</p:attrName>
                                        </p:attrNameLst>
                                      </p:cBhvr>
                                      <p:tavLst>
                                        <p:tav tm="0">
                                          <p:val>
                                            <p:fltVal val="-45"/>
                                          </p:val>
                                        </p:tav>
                                        <p:tav tm="69900">
                                          <p:val>
                                            <p:fltVal val="45"/>
                                          </p:val>
                                        </p:tav>
                                        <p:tav tm="100000">
                                          <p:val>
                                            <p:fltVal val="0"/>
                                          </p:val>
                                        </p:tav>
                                      </p:tavLst>
                                    </p:anim>
                                    <p:anim calcmode="lin" valueType="num">
                                      <p:cBhvr>
                                        <p:cTn id="62" dur="455" fill="hold">
                                          <p:stCondLst>
                                            <p:cond delay="0"/>
                                          </p:stCondLst>
                                        </p:cTn>
                                        <p:tgtEl>
                                          <p:spTgt spid="30"/>
                                        </p:tgtEl>
                                        <p:attrNameLst>
                                          <p:attrName>ppt_y</p:attrName>
                                        </p:attrNameLst>
                                      </p:cBhvr>
                                      <p:tavLst>
                                        <p:tav tm="0">
                                          <p:val>
                                            <p:strVal val="#ppt_y-1"/>
                                          </p:val>
                                        </p:tav>
                                        <p:tav tm="100000">
                                          <p:val>
                                            <p:strVal val="#ppt_y-(0.354*#ppt_w-0.172*#ppt_h)"/>
                                          </p:val>
                                        </p:tav>
                                      </p:tavLst>
                                    </p:anim>
                                    <p:anim calcmode="lin" valueType="num">
                                      <p:cBhvr>
                                        <p:cTn id="63" dur="156" decel="50000" autoRev="1" fill="hold">
                                          <p:stCondLst>
                                            <p:cond delay="455"/>
                                          </p:stCondLst>
                                        </p:cTn>
                                        <p:tgtEl>
                                          <p:spTgt spid="30"/>
                                        </p:tgtEl>
                                        <p:attrNameLst>
                                          <p:attrName>ppt_y</p:attrName>
                                        </p:attrNameLst>
                                      </p:cBhvr>
                                      <p:tavLst>
                                        <p:tav tm="0">
                                          <p:val>
                                            <p:strVal val="#ppt_y-(0.354*#ppt_w-0.172*#ppt_h)"/>
                                          </p:val>
                                        </p:tav>
                                        <p:tav tm="100000">
                                          <p:val>
                                            <p:strVal val="#ppt_y-(0.354*#ppt_w-0.172*#ppt_h)-#ppt_h/2"/>
                                          </p:val>
                                        </p:tav>
                                      </p:tavLst>
                                    </p:anim>
                                    <p:anim calcmode="lin" valueType="num">
                                      <p:cBhvr>
                                        <p:cTn id="64" dur="136" fill="hold">
                                          <p:stCondLst>
                                            <p:cond delay="864"/>
                                          </p:stCondLst>
                                        </p:cTn>
                                        <p:tgtEl>
                                          <p:spTgt spid="30"/>
                                        </p:tgtEl>
                                        <p:attrNameLst>
                                          <p:attrName>ppt_y</p:attrName>
                                        </p:attrNameLst>
                                      </p:cBhvr>
                                      <p:tavLst>
                                        <p:tav tm="0">
                                          <p:val>
                                            <p:strVal val="#ppt_y-(0.354*#ppt_w-0.172*#ppt_h)"/>
                                          </p:val>
                                        </p:tav>
                                        <p:tav tm="100000">
                                          <p:val>
                                            <p:strVal val="#ppt_y"/>
                                          </p:val>
                                        </p:tav>
                                      </p:tavLst>
                                    </p:anim>
                                  </p:childTnLst>
                                </p:cTn>
                              </p:par>
                            </p:childTnLst>
                          </p:cTn>
                        </p:par>
                        <p:par>
                          <p:cTn id="65" fill="hold">
                            <p:stCondLst>
                              <p:cond delay="12050"/>
                            </p:stCondLst>
                            <p:childTnLst>
                              <p:par>
                                <p:cTn id="66" presetID="38" presetClass="entr" presetSubtype="0" accel="50000" fill="hold" grpId="0" nodeType="afterEffect">
                                  <p:stCondLst>
                                    <p:cond delay="0"/>
                                  </p:stCondLst>
                                  <p:iterate type="lt">
                                    <p:tmPct val="10000"/>
                                  </p:iterate>
                                  <p:childTnLst>
                                    <p:set>
                                      <p:cBhvr>
                                        <p:cTn id="67" dur="1" fill="hold">
                                          <p:stCondLst>
                                            <p:cond delay="0"/>
                                          </p:stCondLst>
                                        </p:cTn>
                                        <p:tgtEl>
                                          <p:spTgt spid="29"/>
                                        </p:tgtEl>
                                        <p:attrNameLst>
                                          <p:attrName>style.visibility</p:attrName>
                                        </p:attrNameLst>
                                      </p:cBhvr>
                                      <p:to>
                                        <p:strVal val="visible"/>
                                      </p:to>
                                    </p:set>
                                    <p:set>
                                      <p:cBhvr>
                                        <p:cTn id="68" dur="455" fill="hold">
                                          <p:stCondLst>
                                            <p:cond delay="0"/>
                                          </p:stCondLst>
                                        </p:cTn>
                                        <p:tgtEl>
                                          <p:spTgt spid="29"/>
                                        </p:tgtEl>
                                        <p:attrNameLst>
                                          <p:attrName>style.rotation</p:attrName>
                                        </p:attrNameLst>
                                      </p:cBhvr>
                                      <p:to>
                                        <p:strVal val="-45.0"/>
                                      </p:to>
                                    </p:set>
                                    <p:anim calcmode="lin" valueType="num">
                                      <p:cBhvr>
                                        <p:cTn id="69" dur="455" fill="hold">
                                          <p:stCondLst>
                                            <p:cond delay="455"/>
                                          </p:stCondLst>
                                        </p:cTn>
                                        <p:tgtEl>
                                          <p:spTgt spid="29"/>
                                        </p:tgtEl>
                                        <p:attrNameLst>
                                          <p:attrName>style.rotation</p:attrName>
                                        </p:attrNameLst>
                                      </p:cBhvr>
                                      <p:tavLst>
                                        <p:tav tm="0">
                                          <p:val>
                                            <p:fltVal val="-45"/>
                                          </p:val>
                                        </p:tav>
                                        <p:tav tm="69900">
                                          <p:val>
                                            <p:fltVal val="45"/>
                                          </p:val>
                                        </p:tav>
                                        <p:tav tm="100000">
                                          <p:val>
                                            <p:fltVal val="0"/>
                                          </p:val>
                                        </p:tav>
                                      </p:tavLst>
                                    </p:anim>
                                    <p:anim calcmode="lin" valueType="num">
                                      <p:cBhvr>
                                        <p:cTn id="70" dur="455" fill="hold">
                                          <p:stCondLst>
                                            <p:cond delay="0"/>
                                          </p:stCondLst>
                                        </p:cTn>
                                        <p:tgtEl>
                                          <p:spTgt spid="29"/>
                                        </p:tgtEl>
                                        <p:attrNameLst>
                                          <p:attrName>ppt_y</p:attrName>
                                        </p:attrNameLst>
                                      </p:cBhvr>
                                      <p:tavLst>
                                        <p:tav tm="0">
                                          <p:val>
                                            <p:strVal val="#ppt_y-1"/>
                                          </p:val>
                                        </p:tav>
                                        <p:tav tm="100000">
                                          <p:val>
                                            <p:strVal val="#ppt_y-(0.354*#ppt_w-0.172*#ppt_h)"/>
                                          </p:val>
                                        </p:tav>
                                      </p:tavLst>
                                    </p:anim>
                                    <p:anim calcmode="lin" valueType="num">
                                      <p:cBhvr>
                                        <p:cTn id="71" dur="156" decel="50000" autoRev="1" fill="hold">
                                          <p:stCondLst>
                                            <p:cond delay="455"/>
                                          </p:stCondLst>
                                        </p:cTn>
                                        <p:tgtEl>
                                          <p:spTgt spid="29"/>
                                        </p:tgtEl>
                                        <p:attrNameLst>
                                          <p:attrName>ppt_y</p:attrName>
                                        </p:attrNameLst>
                                      </p:cBhvr>
                                      <p:tavLst>
                                        <p:tav tm="0">
                                          <p:val>
                                            <p:strVal val="#ppt_y-(0.354*#ppt_w-0.172*#ppt_h)"/>
                                          </p:val>
                                        </p:tav>
                                        <p:tav tm="100000">
                                          <p:val>
                                            <p:strVal val="#ppt_y-(0.354*#ppt_w-0.172*#ppt_h)-#ppt_h/2"/>
                                          </p:val>
                                        </p:tav>
                                      </p:tavLst>
                                    </p:anim>
                                    <p:anim calcmode="lin" valueType="num">
                                      <p:cBhvr>
                                        <p:cTn id="72" dur="136" fill="hold">
                                          <p:stCondLst>
                                            <p:cond delay="864"/>
                                          </p:stCondLst>
                                        </p:cTn>
                                        <p:tgtEl>
                                          <p:spTgt spid="29"/>
                                        </p:tgtEl>
                                        <p:attrNameLst>
                                          <p:attrName>ppt_y</p:attrName>
                                        </p:attrNameLst>
                                      </p:cBhvr>
                                      <p:tavLst>
                                        <p:tav tm="0">
                                          <p:val>
                                            <p:strVal val="#ppt_y-(0.354*#ppt_w-0.172*#ppt_h)"/>
                                          </p:val>
                                        </p:tav>
                                        <p:tav tm="100000">
                                          <p:val>
                                            <p:strVal val="#ppt_y"/>
                                          </p:val>
                                        </p:tav>
                                      </p:tavLst>
                                    </p:anim>
                                  </p:childTnLst>
                                </p:cTn>
                              </p:par>
                            </p:childTnLst>
                          </p:cTn>
                        </p:par>
                        <p:par>
                          <p:cTn id="73" fill="hold">
                            <p:stCondLst>
                              <p:cond delay="15149"/>
                            </p:stCondLst>
                            <p:childTnLst>
                              <p:par>
                                <p:cTn id="74" presetID="22" presetClass="entr" presetSubtype="8"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wipe(left)">
                                      <p:cBhvr>
                                        <p:cTn id="76" dur="16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24" grpId="0"/>
      <p:bldP spid="2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5522151"/>
          <p:cNvPicPr>
            <a:picLocks noChangeAspect="1"/>
          </p:cNvPicPr>
          <p:nvPr/>
        </p:nvPicPr>
        <p:blipFill>
          <a:blip r:embed="rId5"/>
          <a:srcRect b="43640"/>
          <a:stretch>
            <a:fillRect/>
          </a:stretch>
        </p:blipFill>
        <p:spPr>
          <a:xfrm>
            <a:off x="-116205" y="-38100"/>
            <a:ext cx="9374505" cy="5284470"/>
          </a:xfrm>
          <a:prstGeom prst="halfFrame">
            <a:avLst/>
          </a:prstGeom>
        </p:spPr>
      </p:pic>
      <p:pic>
        <p:nvPicPr>
          <p:cNvPr id="6" name="图片 5" descr="2020 (35)子沐创意素材"/>
          <p:cNvPicPr>
            <a:picLocks noChangeAspect="1"/>
          </p:cNvPicPr>
          <p:nvPr/>
        </p:nvPicPr>
        <p:blipFill>
          <a:blip r:embed="rId6"/>
          <a:srcRect t="24508" r="6123" b="39217"/>
          <a:stretch>
            <a:fillRect/>
          </a:stretch>
        </p:blipFill>
        <p:spPr>
          <a:xfrm rot="20040000">
            <a:off x="1614805" y="2256790"/>
            <a:ext cx="2718435" cy="1050290"/>
          </a:xfrm>
          <a:prstGeom prst="rect">
            <a:avLst/>
          </a:prstGeom>
        </p:spPr>
      </p:pic>
      <p:sp>
        <p:nvSpPr>
          <p:cNvPr id="17" name="TextBox 7"/>
          <p:cNvSpPr>
            <a:spLocks noChangeArrowheads="1"/>
          </p:cNvSpPr>
          <p:nvPr/>
        </p:nvSpPr>
        <p:spPr bwMode="auto">
          <a:xfrm rot="19830367">
            <a:off x="1860599" y="2794253"/>
            <a:ext cx="5592214"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0"/>
              </a:spcBef>
            </a:pPr>
            <a:r>
              <a:rPr lang="en-US" altLang="zh-CN" sz="4800" b="1" dirty="0">
                <a:solidFill>
                  <a:srgbClr val="19448B"/>
                </a:solidFill>
                <a:sym typeface="Impact" panose="020B0806030902050204" pitchFamily="34" charset="0"/>
              </a:rPr>
              <a:t>THANKS</a:t>
            </a:r>
            <a:endParaRPr lang="en-US" altLang="zh-CN" sz="4800" b="1" dirty="0">
              <a:solidFill>
                <a:srgbClr val="19448B"/>
              </a:solidFill>
              <a:latin typeface="微软雅黑" panose="020B0503020204020204" pitchFamily="34" charset="-122"/>
              <a:ea typeface="微软雅黑" panose="020B0503020204020204" pitchFamily="34" charset="-122"/>
              <a:sym typeface="Impact" panose="020B0806030902050204" pitchFamily="34" charset="0"/>
            </a:endParaRPr>
          </a:p>
        </p:txBody>
      </p:sp>
      <p:pic>
        <p:nvPicPr>
          <p:cNvPr id="2" name="纯音乐 - 21企业宣传片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013221" y="-624591"/>
            <a:ext cx="329417" cy="329417"/>
          </a:xfrm>
          <a:prstGeom prst="rect">
            <a:avLst/>
          </a:prstGeom>
        </p:spPr>
      </p:pic>
      <p:sp>
        <p:nvSpPr>
          <p:cNvPr id="61" name="矩形 5"/>
          <p:cNvSpPr>
            <a:spLocks noChangeArrowheads="1"/>
          </p:cNvSpPr>
          <p:nvPr/>
        </p:nvSpPr>
        <p:spPr bwMode="auto">
          <a:xfrm rot="20514335">
            <a:off x="3211205" y="3886982"/>
            <a:ext cx="500548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800" dirty="0">
                <a:solidFill>
                  <a:srgbClr val="19448B"/>
                </a:solidFill>
                <a:latin typeface="微软雅黑" panose="020B0503020204020204" pitchFamily="34" charset="-122"/>
                <a:ea typeface="微软雅黑" panose="020B0503020204020204" pitchFamily="34" charset="-122"/>
              </a:rPr>
              <a:t>Have used other types of visual aid—hand-drawn or mechanically typeset slides, blackboards or whiteboards. Have used other types of visual typeset slides, blackboards or whiteboards. </a:t>
            </a:r>
          </a:p>
          <a:p>
            <a:pPr eaLnBrk="1" hangingPunct="1">
              <a:lnSpc>
                <a:spcPct val="100000"/>
              </a:lnSpc>
              <a:spcBef>
                <a:spcPct val="0"/>
              </a:spcBef>
              <a:buFontTx/>
              <a:buNone/>
            </a:pPr>
            <a:endParaRPr lang="en-US" altLang="zh-CN" sz="800" dirty="0">
              <a:solidFill>
                <a:srgbClr val="19448B"/>
              </a:solidFill>
              <a:latin typeface="微软雅黑" panose="020B0503020204020204" pitchFamily="34" charset="-122"/>
              <a:ea typeface="微软雅黑" panose="020B0503020204020204" pitchFamily="34" charset="-122"/>
            </a:endParaRPr>
          </a:p>
        </p:txBody>
      </p:sp>
      <p:pic>
        <p:nvPicPr>
          <p:cNvPr id="15" name="Picture 2" descr="E:\ufeils\ppt\PIC\欧美时尚大片\image 196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4426924">
            <a:off x="2858913" y="919994"/>
            <a:ext cx="638175" cy="4229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6" presetClass="entr" presetSubtype="21"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par>
                          <p:cTn id="11" fill="hold">
                            <p:stCondLst>
                              <p:cond delay="500"/>
                            </p:stCondLst>
                            <p:childTnLst>
                              <p:par>
                                <p:cTn id="12" presetID="52" presetClass="entr" presetSubtype="0" fill="hold" grpId="0" nodeType="afterEffect">
                                  <p:stCondLst>
                                    <p:cond delay="0"/>
                                  </p:stCondLst>
                                  <p:iterate type="lt">
                                    <p:tmPct val="10000"/>
                                  </p:iterate>
                                  <p:childTnLst>
                                    <p:set>
                                      <p:cBhvr>
                                        <p:cTn id="13" dur="1" fill="hold">
                                          <p:stCondLst>
                                            <p:cond delay="0"/>
                                          </p:stCondLst>
                                        </p:cTn>
                                        <p:tgtEl>
                                          <p:spTgt spid="17"/>
                                        </p:tgtEl>
                                        <p:attrNameLst>
                                          <p:attrName>style.visibility</p:attrName>
                                        </p:attrNameLst>
                                      </p:cBhvr>
                                      <p:to>
                                        <p:strVal val="visible"/>
                                      </p:to>
                                    </p:set>
                                    <p:animScale>
                                      <p:cBhvr>
                                        <p:cTn id="14"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7"/>
                                        </p:tgtEl>
                                        <p:attrNameLst>
                                          <p:attrName>ppt_x</p:attrName>
                                          <p:attrName>ppt_y</p:attrName>
                                        </p:attrNameLst>
                                      </p:cBhvr>
                                    </p:animMotion>
                                    <p:animEffect transition="in" filter="fade">
                                      <p:cBhvr>
                                        <p:cTn id="16" dur="1000"/>
                                        <p:tgtEl>
                                          <p:spTgt spid="17"/>
                                        </p:tgtEl>
                                      </p:cBhvr>
                                    </p:animEffect>
                                  </p:childTnLst>
                                </p:cTn>
                              </p:par>
                            </p:childTnLst>
                          </p:cTn>
                        </p:par>
                        <p:par>
                          <p:cTn id="17" fill="hold">
                            <p:stCondLst>
                              <p:cond delay="2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61"/>
                                        </p:tgtEl>
                                        <p:attrNameLst>
                                          <p:attrName>style.visibility</p:attrName>
                                        </p:attrNameLst>
                                      </p:cBhvr>
                                      <p:to>
                                        <p:strVal val="visible"/>
                                      </p:to>
                                    </p:set>
                                    <p:anim calcmode="lin" valueType="num">
                                      <p:cBhvr>
                                        <p:cTn id="20"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1"/>
                                        </p:tgtEl>
                                        <p:attrNameLst>
                                          <p:attrName>ppt_y</p:attrName>
                                        </p:attrNameLst>
                                      </p:cBhvr>
                                      <p:tavLst>
                                        <p:tav tm="0">
                                          <p:val>
                                            <p:strVal val="#ppt_y"/>
                                          </p:val>
                                        </p:tav>
                                        <p:tav tm="100000">
                                          <p:val>
                                            <p:strVal val="#ppt_y"/>
                                          </p:val>
                                        </p:tav>
                                      </p:tavLst>
                                    </p:anim>
                                    <p:anim calcmode="lin" valueType="num">
                                      <p:cBhvr>
                                        <p:cTn id="22"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2"/>
                </p:tgtEl>
              </p:cMediaNode>
            </p:audio>
          </p:childTnLst>
        </p:cTn>
      </p:par>
    </p:tnLst>
    <p:bldLst>
      <p:bldP spid="17" grpId="0"/>
      <p:bldP spid="6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15)"/>
</p:tagLst>
</file>

<file path=ppt/theme/theme1.xml><?xml version="1.0" encoding="utf-8"?>
<a:theme xmlns:a="http://schemas.openxmlformats.org/drawingml/2006/main" name="Office 主题">
  <a:themeElements>
    <a:clrScheme name="自定义 5">
      <a:dk1>
        <a:srgbClr val="C00000"/>
      </a:dk1>
      <a:lt1>
        <a:sysClr val="window" lastClr="FFFFFF"/>
      </a:lt1>
      <a:dk2>
        <a:srgbClr val="000000"/>
      </a:dk2>
      <a:lt2>
        <a:srgbClr val="000000"/>
      </a:lt2>
      <a:accent1>
        <a:srgbClr val="000000"/>
      </a:accent1>
      <a:accent2>
        <a:srgbClr val="000000"/>
      </a:accent2>
      <a:accent3>
        <a:srgbClr val="000000"/>
      </a:accent3>
      <a:accent4>
        <a:srgbClr val="000000"/>
      </a:accent4>
      <a:accent5>
        <a:srgbClr val="000000"/>
      </a:accent5>
      <a:accent6>
        <a:srgbClr val="000000"/>
      </a:accent6>
      <a:hlink>
        <a:srgbClr val="262626"/>
      </a:hlink>
      <a:folHlink>
        <a:srgbClr val="26262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TotalTime>
  <Words>4613</Words>
  <Application>Microsoft Office PowerPoint</Application>
  <PresentationFormat>全屏显示(16:9)</PresentationFormat>
  <Paragraphs>590</Paragraphs>
  <Slides>47</Slides>
  <Notes>47</Notes>
  <HiddenSlides>0</HiddenSlides>
  <MMClips>2</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47</vt:i4>
      </vt:variant>
    </vt:vector>
  </HeadingPairs>
  <TitlesOfParts>
    <vt:vector size="70" baseType="lpstr">
      <vt:lpstr>Aharoni</vt:lpstr>
      <vt:lpstr>Bebas Neue</vt:lpstr>
      <vt:lpstr>Gill Sans</vt:lpstr>
      <vt:lpstr>Lato Light</vt:lpstr>
      <vt:lpstr>N.O.- Movement</vt:lpstr>
      <vt:lpstr>方正粗谭黑简体</vt:lpstr>
      <vt:lpstr>方正大黑简体</vt:lpstr>
      <vt:lpstr>方正兰亭黑_GBK</vt:lpstr>
      <vt:lpstr>方正兰亭纤黑_GBK</vt:lpstr>
      <vt:lpstr>方正姚体</vt:lpstr>
      <vt:lpstr>方正正大黑简体</vt:lpstr>
      <vt:lpstr>方正正中黑简体</vt:lpstr>
      <vt:lpstr>华文黑体</vt:lpstr>
      <vt:lpstr>宋体</vt:lpstr>
      <vt:lpstr>微软雅黑</vt:lpstr>
      <vt:lpstr>Agency FB</vt:lpstr>
      <vt:lpstr>Arial</vt:lpstr>
      <vt:lpstr>Calibri</vt:lpstr>
      <vt:lpstr>Impact</vt:lpstr>
      <vt:lpstr>Open Sans</vt:lpstr>
      <vt:lpstr>Open Sans Semibold</vt:lpstr>
      <vt:lpstr>Palatino Linotype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chenying0907</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(15)</dc:title>
  <dc:subject>chenying0907</dc:subject>
  <dc:creator>chenying0907</dc:creator>
  <dc:description>chenying0907</dc:description>
  <cp:lastModifiedBy>faith123</cp:lastModifiedBy>
  <cp:revision>11</cp:revision>
  <dcterms:created xsi:type="dcterms:W3CDTF">2017-03-14T04:19:00Z</dcterms:created>
  <dcterms:modified xsi:type="dcterms:W3CDTF">2020-06-20T05:46:06Z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