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353" r:id="rId12"/>
    <p:sldId id="471" r:id="rId13"/>
    <p:sldId id="352" r:id="rId14"/>
    <p:sldId id="475" r:id="rId15"/>
    <p:sldId id="476" r:id="rId16"/>
    <p:sldId id="477" r:id="rId17"/>
    <p:sldId id="478" r:id="rId18"/>
    <p:sldId id="472" r:id="rId19"/>
    <p:sldId id="479" r:id="rId20"/>
    <p:sldId id="480" r:id="rId21"/>
    <p:sldId id="481" r:id="rId22"/>
    <p:sldId id="482" r:id="rId23"/>
    <p:sldId id="473" r:id="rId24"/>
    <p:sldId id="483" r:id="rId25"/>
    <p:sldId id="484" r:id="rId26"/>
    <p:sldId id="485" r:id="rId27"/>
    <p:sldId id="486" r:id="rId28"/>
    <p:sldId id="474" r:id="rId29"/>
    <p:sldId id="487" r:id="rId30"/>
    <p:sldId id="488" r:id="rId31"/>
    <p:sldId id="489" r:id="rId32"/>
    <p:sldId id="491" r:id="rId33"/>
    <p:sldId id="490"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9A70"/>
    <a:srgbClr val="24896B"/>
    <a:srgbClr val="F68F19"/>
    <a:srgbClr val="3296A8"/>
    <a:srgbClr val="6D8AAB"/>
    <a:srgbClr val="31709C"/>
    <a:srgbClr val="7697B3"/>
    <a:srgbClr val="6FA094"/>
    <a:srgbClr val="94BCB4"/>
    <a:srgbClr val="595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88" autoAdjust="0"/>
    <p:restoredTop sz="97778" autoAdjust="0"/>
  </p:normalViewPr>
  <p:slideViewPr>
    <p:cSldViewPr snapToGrid="0" showGuides="1">
      <p:cViewPr varScale="1">
        <p:scale>
          <a:sx n="88" d="100"/>
          <a:sy n="88" d="100"/>
        </p:scale>
        <p:origin x="58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2019/3/27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39598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64464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93915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147705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975290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73331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36949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175089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086592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627621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187752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586616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55914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36626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29677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859991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102242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551664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239462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783730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2019/3/27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27/3/2019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3/27/2019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1.xml"/><Relationship Id="rId4" Type="http://schemas.openxmlformats.org/officeDocument/2006/relationships/tags" Target="../tags/tag5.xml"/><Relationship Id="rId9"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龚芝怡 - 卓别林">
            <a:hlinkClick r:id="" action="ppaction://media"/>
            <a:extLst>
              <a:ext uri="{FF2B5EF4-FFF2-40B4-BE49-F238E27FC236}">
                <a16:creationId xmlns:a16="http://schemas.microsoft.com/office/drawing/2014/main" xmlns="" id="{E2E2DAA7-8599-47C5-87B5-5D8532D5D2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7113" y="-1600200"/>
            <a:ext cx="609600" cy="609600"/>
          </a:xfrm>
          <a:prstGeom prst="rect">
            <a:avLst/>
          </a:prstGeom>
        </p:spPr>
      </p:pic>
      <p:pic>
        <p:nvPicPr>
          <p:cNvPr id="3" name="图片 2">
            <a:extLst>
              <a:ext uri="{FF2B5EF4-FFF2-40B4-BE49-F238E27FC236}">
                <a16:creationId xmlns:a16="http://schemas.microsoft.com/office/drawing/2014/main" xmlns="" id="{066D9112-B3B3-49BC-B7BC-8F034C157D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14" name="TextBox 5">
            <a:extLst>
              <a:ext uri="{FF2B5EF4-FFF2-40B4-BE49-F238E27FC236}">
                <a16:creationId xmlns:a16="http://schemas.microsoft.com/office/drawing/2014/main" xmlns="" id="{512F5E79-D2A8-42E5-8B1C-F65F5270B090}"/>
              </a:ext>
            </a:extLst>
          </p:cNvPr>
          <p:cNvSpPr txBox="1"/>
          <p:nvPr/>
        </p:nvSpPr>
        <p:spPr>
          <a:xfrm>
            <a:off x="2483984" y="3462672"/>
            <a:ext cx="7244216" cy="415498"/>
          </a:xfrm>
          <a:prstGeom prst="rect">
            <a:avLst/>
          </a:prstGeom>
          <a:noFill/>
        </p:spPr>
        <p:txBody>
          <a:bodyPr wrap="square" rtlCol="0">
            <a:spAutoFit/>
          </a:bodyPr>
          <a:lstStyle/>
          <a:p>
            <a:pPr algn="ct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MANAGEMENT FOR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INFOGRAPHICLid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laborum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rumes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untras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Etharums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ser</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quidem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rerum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dolores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nemis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vitaes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nemo minima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rerums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unsers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sadips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perspiciatis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unde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iste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error sit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voluptatem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accusantiumoloremque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rem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eaque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ipsa</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quae ab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illo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inventore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veritatis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et quasi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architecto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beatae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vitae dicta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sunt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explicabo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5" name="TextBox 15">
            <a:extLst>
              <a:ext uri="{FF2B5EF4-FFF2-40B4-BE49-F238E27FC236}">
                <a16:creationId xmlns:a16="http://schemas.microsoft.com/office/drawing/2014/main" xmlns="" id="{8817EBD2-09F1-43A2-A942-C43B5598CA79}"/>
              </a:ext>
            </a:extLst>
          </p:cNvPr>
          <p:cNvSpPr txBox="1"/>
          <p:nvPr/>
        </p:nvSpPr>
        <p:spPr>
          <a:xfrm>
            <a:off x="5142486" y="4095436"/>
            <a:ext cx="1955342" cy="276999"/>
          </a:xfrm>
          <a:prstGeom prst="rect">
            <a:avLst/>
          </a:prstGeom>
          <a:solidFill>
            <a:schemeClr val="bg1"/>
          </a:solidFill>
          <a:ln>
            <a:noFill/>
          </a:ln>
        </p:spPr>
        <p:txBody>
          <a:bodyPr wrap="square" rtlCol="0">
            <a:spAutoFit/>
          </a:bodyPr>
          <a:lstStyle/>
          <a:p>
            <a:pPr algn="ctr"/>
            <a:r>
              <a:rPr lang="en-US" sz="1200" b="1" spc="600" dirty="0">
                <a:solidFill>
                  <a:srgbClr val="539A70"/>
                </a:solidFill>
                <a:latin typeface="Lato Black" charset="0"/>
                <a:ea typeface="Lato Black" charset="0"/>
                <a:cs typeface="Lato Black" charset="0"/>
              </a:rPr>
              <a:t>YOURE NAME</a:t>
            </a:r>
          </a:p>
        </p:txBody>
      </p:sp>
      <p:sp>
        <p:nvSpPr>
          <p:cNvPr id="16" name="TextBox 16">
            <a:extLst>
              <a:ext uri="{FF2B5EF4-FFF2-40B4-BE49-F238E27FC236}">
                <a16:creationId xmlns:a16="http://schemas.microsoft.com/office/drawing/2014/main" xmlns="" id="{BE8B7CC5-D43D-4532-8E36-221923AAA3DD}"/>
              </a:ext>
            </a:extLst>
          </p:cNvPr>
          <p:cNvSpPr txBox="1"/>
          <p:nvPr/>
        </p:nvSpPr>
        <p:spPr>
          <a:xfrm>
            <a:off x="4657436" y="1288677"/>
            <a:ext cx="2887330" cy="1323439"/>
          </a:xfrm>
          <a:prstGeom prst="rect">
            <a:avLst/>
          </a:prstGeom>
          <a:noFill/>
        </p:spPr>
        <p:txBody>
          <a:bodyPr wrap="none" rtlCol="0">
            <a:spAutoFit/>
          </a:bodyPr>
          <a:lstStyle/>
          <a:p>
            <a:pPr algn="ctr"/>
            <a:r>
              <a:rPr lang="en-US" altLang="zh-CN" sz="8000" b="1" dirty="0" smtClean="0">
                <a:solidFill>
                  <a:schemeClr val="bg1"/>
                </a:solidFill>
                <a:latin typeface="微软雅黑" panose="020B0503020204020204" pitchFamily="34" charset="-122"/>
                <a:ea typeface="微软雅黑" panose="020B0503020204020204" pitchFamily="34" charset="-122"/>
                <a:cs typeface="hakuyoxingshu7000" panose="02000600000000000000" pitchFamily="2" charset="-122"/>
              </a:rPr>
              <a:t>20XX</a:t>
            </a:r>
            <a:endParaRPr lang="en-US" sz="8000" b="1" dirty="0">
              <a:solidFill>
                <a:schemeClr val="bg1"/>
              </a:solidFill>
              <a:latin typeface="微软雅黑" panose="020B0503020204020204" pitchFamily="34" charset="-122"/>
              <a:ea typeface="微软雅黑" panose="020B0503020204020204" pitchFamily="34" charset="-122"/>
              <a:cs typeface="hakuyoxingshu7000" panose="02000600000000000000" pitchFamily="2" charset="-122"/>
            </a:endParaRPr>
          </a:p>
        </p:txBody>
      </p:sp>
      <p:sp>
        <p:nvSpPr>
          <p:cNvPr id="17" name="_14">
            <a:extLst>
              <a:ext uri="{FF2B5EF4-FFF2-40B4-BE49-F238E27FC236}">
                <a16:creationId xmlns:a16="http://schemas.microsoft.com/office/drawing/2014/main" xmlns="" id="{79A23205-06B6-4526-BFF1-7D97598E8486}"/>
              </a:ext>
            </a:extLst>
          </p:cNvPr>
          <p:cNvSpPr txBox="1">
            <a:spLocks noChangeArrowheads="1"/>
          </p:cNvSpPr>
          <p:nvPr/>
        </p:nvSpPr>
        <p:spPr bwMode="auto">
          <a:xfrm>
            <a:off x="2197359" y="2413051"/>
            <a:ext cx="7817498" cy="11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600" b="1" spc="600" dirty="0">
                <a:solidFill>
                  <a:schemeClr val="bg1"/>
                </a:solidFill>
                <a:latin typeface="微软雅黑" panose="020B0503020204020204" pitchFamily="34" charset="-122"/>
                <a:ea typeface="微软雅黑" panose="020B0503020204020204" pitchFamily="34" charset="-122"/>
              </a:rPr>
              <a:t>快乐清明节主题班会</a:t>
            </a:r>
            <a:r>
              <a:rPr lang="en-US" altLang="zh-CN" sz="3600" b="1" spc="600" dirty="0" err="1">
                <a:solidFill>
                  <a:schemeClr val="bg1"/>
                </a:solidFill>
                <a:latin typeface="微软雅黑" panose="020B0503020204020204" pitchFamily="34" charset="-122"/>
                <a:ea typeface="微软雅黑" panose="020B0503020204020204" pitchFamily="34" charset="-122"/>
              </a:rPr>
              <a:t>ppt</a:t>
            </a:r>
            <a:r>
              <a:rPr lang="zh-CN" altLang="en-US" sz="3600" b="1" spc="600" dirty="0">
                <a:solidFill>
                  <a:schemeClr val="bg1"/>
                </a:solidFill>
                <a:latin typeface="微软雅黑" panose="020B0503020204020204" pitchFamily="34" charset="-122"/>
                <a:ea typeface="微软雅黑" panose="020B0503020204020204" pitchFamily="34" charset="-122"/>
              </a:rPr>
              <a:t>模板</a:t>
            </a:r>
            <a:endParaRPr lang="zh-CN" sz="3600" b="1" spc="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7"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anim calcmode="lin" valueType="num">
                                      <p:cBhvr>
                                        <p:cTn id="32" dur="750" fill="hold"/>
                                        <p:tgtEl>
                                          <p:spTgt spid="16"/>
                                        </p:tgtEl>
                                        <p:attrNameLst>
                                          <p:attrName>ppt_x</p:attrName>
                                        </p:attrNameLst>
                                      </p:cBhvr>
                                      <p:tavLst>
                                        <p:tav tm="0">
                                          <p:val>
                                            <p:strVal val="#ppt_x"/>
                                          </p:val>
                                        </p:tav>
                                        <p:tav tm="100000">
                                          <p:val>
                                            <p:strVal val="#ppt_x"/>
                                          </p:val>
                                        </p:tav>
                                      </p:tavLst>
                                    </p:anim>
                                    <p:anim calcmode="lin" valueType="num">
                                      <p:cBhvr>
                                        <p:cTn id="33"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4" repeatCount="indefinite" fill="remove" display="0">
                  <p:stCondLst>
                    <p:cond delay="indefinite"/>
                  </p:stCondLst>
                  <p:endCondLst>
                    <p:cond evt="onStopAudio" delay="0">
                      <p:tgtEl>
                        <p:sldTgt/>
                      </p:tgtEl>
                    </p:cond>
                  </p:endCondLst>
                </p:cTn>
                <p:tgtEl>
                  <p:spTgt spid="12"/>
                </p:tgtEl>
              </p:cMediaNode>
            </p:audio>
          </p:childTnLst>
        </p:cTn>
      </p:par>
    </p:tnLst>
    <p:bldLst>
      <p:bldP spid="14" grpId="0"/>
      <p:bldP spid="15" grpId="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C28386F7-2FE5-42F4-ACB9-7E6B71D03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5" name="组合 14">
            <a:extLst>
              <a:ext uri="{FF2B5EF4-FFF2-40B4-BE49-F238E27FC236}">
                <a16:creationId xmlns:a16="http://schemas.microsoft.com/office/drawing/2014/main" xmlns="" id="{88EA9C93-AA5F-42F7-BD04-1F18C063767D}"/>
              </a:ext>
            </a:extLst>
          </p:cNvPr>
          <p:cNvGrpSpPr/>
          <p:nvPr/>
        </p:nvGrpSpPr>
        <p:grpSpPr>
          <a:xfrm rot="16200000" flipH="1">
            <a:off x="5558479" y="1536157"/>
            <a:ext cx="3253592" cy="3384501"/>
            <a:chOff x="4973537" y="1786754"/>
            <a:chExt cx="3253592" cy="3384501"/>
          </a:xfrm>
          <a:noFill/>
        </p:grpSpPr>
        <p:sp>
          <p:nvSpPr>
            <p:cNvPr id="16" name="圆角矩形 52">
              <a:extLst>
                <a:ext uri="{FF2B5EF4-FFF2-40B4-BE49-F238E27FC236}">
                  <a16:creationId xmlns:a16="http://schemas.microsoft.com/office/drawing/2014/main" xmlns="" id="{4904E392-415E-4E98-BEF8-0E11119501CD}"/>
                </a:ext>
              </a:extLst>
            </p:cNvPr>
            <p:cNvSpPr/>
            <p:nvPr/>
          </p:nvSpPr>
          <p:spPr>
            <a:xfrm>
              <a:off x="5661931" y="1809904"/>
              <a:ext cx="2550684" cy="50318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xmlns="" id="{12F1BBC8-3374-4A9A-8447-AB85D52DCFA5}"/>
                </a:ext>
              </a:extLst>
            </p:cNvPr>
            <p:cNvSpPr/>
            <p:nvPr/>
          </p:nvSpPr>
          <p:spPr>
            <a:xfrm rot="16200000">
              <a:off x="4973537" y="1786754"/>
              <a:ext cx="549482" cy="549482"/>
            </a:xfrm>
            <a:prstGeom prst="ellipse">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ea typeface="微软雅黑" panose="020B0503020204020204" pitchFamily="34" charset="-122"/>
                </a:rPr>
                <a:t>1</a:t>
              </a:r>
            </a:p>
          </p:txBody>
        </p:sp>
        <p:sp>
          <p:nvSpPr>
            <p:cNvPr id="18" name="文本框 17">
              <a:extLst>
                <a:ext uri="{FF2B5EF4-FFF2-40B4-BE49-F238E27FC236}">
                  <a16:creationId xmlns:a16="http://schemas.microsoft.com/office/drawing/2014/main" xmlns="" id="{7AC92476-53F7-4B9E-A763-83690A9710EB}"/>
                </a:ext>
              </a:extLst>
            </p:cNvPr>
            <p:cNvSpPr txBox="1"/>
            <p:nvPr/>
          </p:nvSpPr>
          <p:spPr>
            <a:xfrm rot="16200000">
              <a:off x="6716926" y="1009703"/>
              <a:ext cx="492443" cy="2092881"/>
            </a:xfrm>
            <a:prstGeom prst="rect">
              <a:avLst/>
            </a:prstGeom>
            <a:noFill/>
            <a:ln>
              <a:noFill/>
            </a:ln>
          </p:spPr>
          <p:txBody>
            <a:bodyPr vert="eaVert" wrap="none" rtlCol="0">
              <a:spAutoFit/>
            </a:bodyPr>
            <a:lstStyle/>
            <a:p>
              <a:r>
                <a:rPr lang="zh-CN" altLang="en-US" sz="2000" b="1" spc="600" dirty="0">
                  <a:solidFill>
                    <a:schemeClr val="bg1"/>
                  </a:solidFill>
                  <a:latin typeface="微软雅黑" panose="020B0503020204020204" pitchFamily="34" charset="-122"/>
                  <a:ea typeface="微软雅黑" panose="020B0503020204020204" pitchFamily="34" charset="-122"/>
                </a:rPr>
                <a:t>活动流程简介</a:t>
              </a:r>
            </a:p>
          </p:txBody>
        </p:sp>
        <p:sp>
          <p:nvSpPr>
            <p:cNvPr id="19" name="圆角矩形 52">
              <a:extLst>
                <a:ext uri="{FF2B5EF4-FFF2-40B4-BE49-F238E27FC236}">
                  <a16:creationId xmlns:a16="http://schemas.microsoft.com/office/drawing/2014/main" xmlns="" id="{C31282F7-6325-46DA-81F2-17F41E6AEF3F}"/>
                </a:ext>
              </a:extLst>
            </p:cNvPr>
            <p:cNvSpPr/>
            <p:nvPr/>
          </p:nvSpPr>
          <p:spPr>
            <a:xfrm>
              <a:off x="5676445" y="2754910"/>
              <a:ext cx="2550684" cy="50318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0" name="椭圆 19">
              <a:extLst>
                <a:ext uri="{FF2B5EF4-FFF2-40B4-BE49-F238E27FC236}">
                  <a16:creationId xmlns:a16="http://schemas.microsoft.com/office/drawing/2014/main" xmlns="" id="{1760A7C6-878A-4E8B-89F9-8C231A6176F3}"/>
                </a:ext>
              </a:extLst>
            </p:cNvPr>
            <p:cNvSpPr/>
            <p:nvPr/>
          </p:nvSpPr>
          <p:spPr>
            <a:xfrm rot="16200000">
              <a:off x="4988051" y="2731760"/>
              <a:ext cx="549482" cy="549482"/>
            </a:xfrm>
            <a:prstGeom prst="ellipse">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ea typeface="微软雅黑" panose="020B0503020204020204" pitchFamily="34" charset="-122"/>
                </a:rPr>
                <a:t>2</a:t>
              </a:r>
            </a:p>
          </p:txBody>
        </p:sp>
        <p:sp>
          <p:nvSpPr>
            <p:cNvPr id="21" name="文本框 20">
              <a:extLst>
                <a:ext uri="{FF2B5EF4-FFF2-40B4-BE49-F238E27FC236}">
                  <a16:creationId xmlns:a16="http://schemas.microsoft.com/office/drawing/2014/main" xmlns="" id="{830F122C-7F74-447C-BC36-26975DE207D1}"/>
                </a:ext>
              </a:extLst>
            </p:cNvPr>
            <p:cNvSpPr txBox="1"/>
            <p:nvPr/>
          </p:nvSpPr>
          <p:spPr>
            <a:xfrm rot="16200000">
              <a:off x="6731437" y="1954700"/>
              <a:ext cx="492443" cy="2092881"/>
            </a:xfrm>
            <a:prstGeom prst="rect">
              <a:avLst/>
            </a:prstGeom>
            <a:noFill/>
            <a:ln>
              <a:noFill/>
            </a:ln>
          </p:spPr>
          <p:txBody>
            <a:bodyPr vert="eaVert" wrap="none" rtlCol="0">
              <a:spAutoFit/>
            </a:bodyPr>
            <a:lstStyle/>
            <a:p>
              <a:r>
                <a:rPr lang="zh-CN" altLang="en-US" sz="2000" b="1" spc="600" dirty="0">
                  <a:solidFill>
                    <a:schemeClr val="bg1"/>
                  </a:solidFill>
                  <a:latin typeface="微软雅黑" panose="020B0503020204020204" pitchFamily="34" charset="-122"/>
                  <a:ea typeface="微软雅黑" panose="020B0503020204020204" pitchFamily="34" charset="-122"/>
                </a:rPr>
                <a:t>活动执行保障</a:t>
              </a:r>
            </a:p>
          </p:txBody>
        </p:sp>
        <p:sp>
          <p:nvSpPr>
            <p:cNvPr id="22" name="圆角矩形 52">
              <a:extLst>
                <a:ext uri="{FF2B5EF4-FFF2-40B4-BE49-F238E27FC236}">
                  <a16:creationId xmlns:a16="http://schemas.microsoft.com/office/drawing/2014/main" xmlns="" id="{4E492559-E504-4390-A6A6-059C7696E84B}"/>
                </a:ext>
              </a:extLst>
            </p:cNvPr>
            <p:cNvSpPr/>
            <p:nvPr/>
          </p:nvSpPr>
          <p:spPr>
            <a:xfrm>
              <a:off x="5661931" y="3699916"/>
              <a:ext cx="2550684" cy="50318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xmlns="" id="{00EE97BA-8DAB-4145-B567-A7E787D5DDCB}"/>
                </a:ext>
              </a:extLst>
            </p:cNvPr>
            <p:cNvSpPr/>
            <p:nvPr/>
          </p:nvSpPr>
          <p:spPr>
            <a:xfrm rot="16200000">
              <a:off x="4973537" y="3676766"/>
              <a:ext cx="549482" cy="549482"/>
            </a:xfrm>
            <a:prstGeom prst="ellipse">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ea typeface="微软雅黑" panose="020B0503020204020204" pitchFamily="34" charset="-122"/>
                </a:rPr>
                <a:t>3</a:t>
              </a:r>
            </a:p>
          </p:txBody>
        </p:sp>
        <p:sp>
          <p:nvSpPr>
            <p:cNvPr id="24" name="文本框 23">
              <a:extLst>
                <a:ext uri="{FF2B5EF4-FFF2-40B4-BE49-F238E27FC236}">
                  <a16:creationId xmlns:a16="http://schemas.microsoft.com/office/drawing/2014/main" xmlns="" id="{E8184F49-203F-4478-A21E-E8C72138F1F4}"/>
                </a:ext>
              </a:extLst>
            </p:cNvPr>
            <p:cNvSpPr txBox="1"/>
            <p:nvPr/>
          </p:nvSpPr>
          <p:spPr>
            <a:xfrm rot="16200000">
              <a:off x="6716923" y="2899706"/>
              <a:ext cx="492443" cy="2092881"/>
            </a:xfrm>
            <a:prstGeom prst="rect">
              <a:avLst/>
            </a:prstGeom>
            <a:noFill/>
            <a:ln>
              <a:noFill/>
            </a:ln>
          </p:spPr>
          <p:txBody>
            <a:bodyPr vert="eaVert" wrap="none" rtlCol="0">
              <a:spAutoFit/>
            </a:bodyPr>
            <a:lstStyle/>
            <a:p>
              <a:r>
                <a:rPr lang="zh-CN" altLang="en-US" sz="2000" b="1" spc="600" dirty="0">
                  <a:solidFill>
                    <a:schemeClr val="bg1"/>
                  </a:solidFill>
                  <a:latin typeface="微软雅黑" panose="020B0503020204020204" pitchFamily="34" charset="-122"/>
                  <a:ea typeface="微软雅黑" panose="020B0503020204020204" pitchFamily="34" charset="-122"/>
                </a:rPr>
                <a:t>活动财务预算</a:t>
              </a:r>
            </a:p>
          </p:txBody>
        </p:sp>
        <p:sp>
          <p:nvSpPr>
            <p:cNvPr id="25" name="圆角矩形 52">
              <a:extLst>
                <a:ext uri="{FF2B5EF4-FFF2-40B4-BE49-F238E27FC236}">
                  <a16:creationId xmlns:a16="http://schemas.microsoft.com/office/drawing/2014/main" xmlns="" id="{181A0667-9661-447D-A2EC-75E69532448B}"/>
                </a:ext>
              </a:extLst>
            </p:cNvPr>
            <p:cNvSpPr/>
            <p:nvPr/>
          </p:nvSpPr>
          <p:spPr>
            <a:xfrm>
              <a:off x="5676445" y="4644923"/>
              <a:ext cx="2550684" cy="503184"/>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6" name="椭圆 25">
              <a:extLst>
                <a:ext uri="{FF2B5EF4-FFF2-40B4-BE49-F238E27FC236}">
                  <a16:creationId xmlns:a16="http://schemas.microsoft.com/office/drawing/2014/main" xmlns="" id="{B0F5C2F4-BBC7-4DD3-BAA2-3C2842B80418}"/>
                </a:ext>
              </a:extLst>
            </p:cNvPr>
            <p:cNvSpPr/>
            <p:nvPr/>
          </p:nvSpPr>
          <p:spPr>
            <a:xfrm rot="16200000">
              <a:off x="4988051" y="4621773"/>
              <a:ext cx="549482" cy="549482"/>
            </a:xfrm>
            <a:prstGeom prst="ellipse">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ea typeface="微软雅黑" panose="020B0503020204020204" pitchFamily="34" charset="-122"/>
                </a:rPr>
                <a:t>4</a:t>
              </a:r>
            </a:p>
          </p:txBody>
        </p:sp>
        <p:sp>
          <p:nvSpPr>
            <p:cNvPr id="27" name="文本框 26">
              <a:extLst>
                <a:ext uri="{FF2B5EF4-FFF2-40B4-BE49-F238E27FC236}">
                  <a16:creationId xmlns:a16="http://schemas.microsoft.com/office/drawing/2014/main" xmlns="" id="{1E787396-FDAD-48C1-8B05-AA0B803D33C2}"/>
                </a:ext>
              </a:extLst>
            </p:cNvPr>
            <p:cNvSpPr txBox="1"/>
            <p:nvPr/>
          </p:nvSpPr>
          <p:spPr>
            <a:xfrm rot="16200000">
              <a:off x="6731438" y="3844717"/>
              <a:ext cx="492443" cy="2092881"/>
            </a:xfrm>
            <a:prstGeom prst="rect">
              <a:avLst/>
            </a:prstGeom>
            <a:noFill/>
            <a:ln>
              <a:noFill/>
            </a:ln>
          </p:spPr>
          <p:txBody>
            <a:bodyPr vert="eaVert" wrap="none" rtlCol="0">
              <a:spAutoFit/>
            </a:bodyPr>
            <a:lstStyle/>
            <a:p>
              <a:r>
                <a:rPr lang="zh-CN" altLang="en-US" sz="2000" b="1" spc="600" dirty="0">
                  <a:solidFill>
                    <a:schemeClr val="bg1"/>
                  </a:solidFill>
                  <a:latin typeface="微软雅黑" panose="020B0503020204020204" pitchFamily="34" charset="-122"/>
                  <a:ea typeface="微软雅黑" panose="020B0503020204020204" pitchFamily="34" charset="-122"/>
                </a:rPr>
                <a:t>活动效果展望</a:t>
              </a:r>
            </a:p>
          </p:txBody>
        </p:sp>
      </p:grpSp>
      <p:grpSp>
        <p:nvGrpSpPr>
          <p:cNvPr id="28" name="组合 27">
            <a:extLst>
              <a:ext uri="{FF2B5EF4-FFF2-40B4-BE49-F238E27FC236}">
                <a16:creationId xmlns:a16="http://schemas.microsoft.com/office/drawing/2014/main" xmlns="" id="{CDD3BCA9-D7E1-4E3F-8261-075BE51A6AB7}"/>
              </a:ext>
            </a:extLst>
          </p:cNvPr>
          <p:cNvGrpSpPr/>
          <p:nvPr/>
        </p:nvGrpSpPr>
        <p:grpSpPr>
          <a:xfrm>
            <a:off x="4020457" y="1601612"/>
            <a:ext cx="923534" cy="3253591"/>
            <a:chOff x="2807166" y="1083212"/>
            <a:chExt cx="923534" cy="2609090"/>
          </a:xfrm>
          <a:solidFill>
            <a:schemeClr val="bg1"/>
          </a:solidFill>
        </p:grpSpPr>
        <p:sp>
          <p:nvSpPr>
            <p:cNvPr id="29" name="矩形: 圆角 28">
              <a:extLst>
                <a:ext uri="{FF2B5EF4-FFF2-40B4-BE49-F238E27FC236}">
                  <a16:creationId xmlns:a16="http://schemas.microsoft.com/office/drawing/2014/main" xmlns="" id="{F746637C-FCFE-43C5-947F-6B82714B7A17}"/>
                </a:ext>
              </a:extLst>
            </p:cNvPr>
            <p:cNvSpPr/>
            <p:nvPr/>
          </p:nvSpPr>
          <p:spPr>
            <a:xfrm rot="5400000">
              <a:off x="1964388" y="1925990"/>
              <a:ext cx="2609090" cy="923534"/>
            </a:xfrm>
            <a:prstGeom prst="roundRect">
              <a:avLst>
                <a:gd name="adj" fmla="val 2641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30AABA"/>
                </a:solidFill>
                <a:latin typeface="微软雅黑" panose="020B0503020204020204" pitchFamily="34" charset="-122"/>
                <a:ea typeface="微软雅黑" panose="020B0503020204020204" pitchFamily="34" charset="-122"/>
              </a:endParaRPr>
            </a:p>
          </p:txBody>
        </p:sp>
        <p:sp>
          <p:nvSpPr>
            <p:cNvPr id="30" name="TextBox 4">
              <a:extLst>
                <a:ext uri="{FF2B5EF4-FFF2-40B4-BE49-F238E27FC236}">
                  <a16:creationId xmlns:a16="http://schemas.microsoft.com/office/drawing/2014/main" xmlns="" id="{8240543A-971A-42BD-8736-1DEBFD9818D9}"/>
                </a:ext>
              </a:extLst>
            </p:cNvPr>
            <p:cNvSpPr txBox="1"/>
            <p:nvPr/>
          </p:nvSpPr>
          <p:spPr>
            <a:xfrm>
              <a:off x="2870270" y="1456732"/>
              <a:ext cx="800219" cy="1862048"/>
            </a:xfrm>
            <a:prstGeom prst="rect">
              <a:avLst/>
            </a:prstGeom>
            <a:noFill/>
            <a:ln>
              <a:noFill/>
            </a:ln>
          </p:spPr>
          <p:txBody>
            <a:bodyPr vert="eaVert" wrap="none" rtlCol="0">
              <a:spAutoFit/>
            </a:bodyPr>
            <a:lstStyle/>
            <a:p>
              <a:pPr algn="ctr"/>
              <a:r>
                <a:rPr lang="zh-CN" altLang="en-US" sz="4000" b="1" spc="600" dirty="0">
                  <a:solidFill>
                    <a:schemeClr val="bg1"/>
                  </a:solidFill>
                  <a:latin typeface="微软雅黑" panose="020B0503020204020204" pitchFamily="34" charset="-122"/>
                  <a:ea typeface="微软雅黑" panose="020B0503020204020204" pitchFamily="34" charset="-122"/>
                </a:rPr>
                <a:t>主目录</a:t>
              </a:r>
              <a:endParaRPr lang="en-US" altLang="zh-CN" sz="4000" b="1" spc="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1+#ppt_w/2"/>
                                          </p:val>
                                        </p:tav>
                                        <p:tav tm="100000">
                                          <p:val>
                                            <p:strVal val="#ppt_x"/>
                                          </p:val>
                                        </p:tav>
                                      </p:tavLst>
                                    </p:anim>
                                    <p:anim calcmode="lin" valueType="num">
                                      <p:cBhvr additive="base">
                                        <p:cTn id="1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92ADAFF-EC8A-4DB1-9B58-CC6FC911D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xmlns="" id="{04B89887-02E0-4904-AFC8-514752BA2DD3}"/>
              </a:ext>
            </a:extLst>
          </p:cNvPr>
          <p:cNvGrpSpPr/>
          <p:nvPr/>
        </p:nvGrpSpPr>
        <p:grpSpPr>
          <a:xfrm rot="5400000">
            <a:off x="5986991" y="800110"/>
            <a:ext cx="775230" cy="3181686"/>
            <a:chOff x="2881318" y="1083212"/>
            <a:chExt cx="775230" cy="2609090"/>
          </a:xfrm>
        </p:grpSpPr>
        <p:sp>
          <p:nvSpPr>
            <p:cNvPr id="10" name="矩形: 圆角 9">
              <a:extLst>
                <a:ext uri="{FF2B5EF4-FFF2-40B4-BE49-F238E27FC236}">
                  <a16:creationId xmlns:a16="http://schemas.microsoft.com/office/drawing/2014/main" xmlns="" id="{8588AA57-7292-44E9-BC79-00522141F0F6}"/>
                </a:ext>
              </a:extLst>
            </p:cNvPr>
            <p:cNvSpPr/>
            <p:nvPr/>
          </p:nvSpPr>
          <p:spPr>
            <a:xfrm rot="5400000">
              <a:off x="1964388" y="2000142"/>
              <a:ext cx="2609090" cy="775230"/>
            </a:xfrm>
            <a:prstGeom prst="roundRect">
              <a:avLst>
                <a:gd name="adj" fmla="val 2641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 name="TextBox 4">
              <a:extLst>
                <a:ext uri="{FF2B5EF4-FFF2-40B4-BE49-F238E27FC236}">
                  <a16:creationId xmlns:a16="http://schemas.microsoft.com/office/drawing/2014/main" xmlns="" id="{407D51D4-8081-4542-BBC4-BBFEBF3DE544}"/>
                </a:ext>
              </a:extLst>
            </p:cNvPr>
            <p:cNvSpPr txBox="1"/>
            <p:nvPr/>
          </p:nvSpPr>
          <p:spPr>
            <a:xfrm rot="16200000">
              <a:off x="2322625" y="2056012"/>
              <a:ext cx="1918143" cy="646331"/>
            </a:xfrm>
            <a:prstGeom prst="rect">
              <a:avLst/>
            </a:prstGeom>
            <a:noFill/>
            <a:ln>
              <a:noFill/>
            </a:ln>
          </p:spPr>
          <p:txBody>
            <a:bodyPr vert="horz" wrap="none" rtlCol="0">
              <a:spAutoFit/>
            </a:bodyPr>
            <a:lstStyle/>
            <a:p>
              <a:pPr algn="ctr"/>
              <a:r>
                <a:rPr lang="zh-CN" altLang="en-US" sz="3600" b="1" spc="600" dirty="0">
                  <a:solidFill>
                    <a:schemeClr val="bg1"/>
                  </a:solidFill>
                  <a:latin typeface="微软雅黑" panose="020B0503020204020204" pitchFamily="34" charset="-122"/>
                  <a:ea typeface="微软雅黑" panose="020B0503020204020204" pitchFamily="34" charset="-122"/>
                </a:rPr>
                <a:t>第一部分</a:t>
              </a:r>
              <a:endParaRPr lang="en-US" altLang="zh-CN" sz="3600" b="1" spc="6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96E871F8-550D-44A9-B737-77E560D9DF23}"/>
              </a:ext>
            </a:extLst>
          </p:cNvPr>
          <p:cNvGrpSpPr/>
          <p:nvPr/>
        </p:nvGrpSpPr>
        <p:grpSpPr>
          <a:xfrm>
            <a:off x="4627974" y="2847590"/>
            <a:ext cx="3493265" cy="1169102"/>
            <a:chOff x="5213133" y="3044726"/>
            <a:chExt cx="3493265" cy="1169102"/>
          </a:xfrm>
        </p:grpSpPr>
        <p:sp>
          <p:nvSpPr>
            <p:cNvPr id="15" name="矩形 14">
              <a:extLst>
                <a:ext uri="{FF2B5EF4-FFF2-40B4-BE49-F238E27FC236}">
                  <a16:creationId xmlns:a16="http://schemas.microsoft.com/office/drawing/2014/main" xmlns="" id="{528EC78F-421D-49BD-AC61-42CFB57989B0}"/>
                </a:ext>
              </a:extLst>
            </p:cNvPr>
            <p:cNvSpPr/>
            <p:nvPr/>
          </p:nvSpPr>
          <p:spPr>
            <a:xfrm>
              <a:off x="5213133" y="3044726"/>
              <a:ext cx="3493265" cy="707886"/>
            </a:xfrm>
            <a:prstGeom prst="rect">
              <a:avLst/>
            </a:prstGeom>
          </p:spPr>
          <p:txBody>
            <a:bodyPr wrap="none">
              <a:spAutoFit/>
            </a:bodyPr>
            <a:lstStyle/>
            <a:p>
              <a:pPr algn="ctr"/>
              <a:r>
                <a:rPr kumimoji="1" lang="zh-CN" altLang="en-US" sz="4000" b="1" spc="300" dirty="0">
                  <a:solidFill>
                    <a:schemeClr val="bg1"/>
                  </a:solidFill>
                  <a:latin typeface="微软雅黑" panose="020B0503020204020204" pitchFamily="34" charset="-122"/>
                  <a:ea typeface="微软雅黑" panose="020B0503020204020204" pitchFamily="34" charset="-122"/>
                </a:rPr>
                <a:t>活动流程简介</a:t>
              </a:r>
            </a:p>
          </p:txBody>
        </p:sp>
        <p:sp>
          <p:nvSpPr>
            <p:cNvPr id="17" name="矩形 16">
              <a:extLst>
                <a:ext uri="{FF2B5EF4-FFF2-40B4-BE49-F238E27FC236}">
                  <a16:creationId xmlns:a16="http://schemas.microsoft.com/office/drawing/2014/main" xmlns="" id="{474F04A1-1DF0-4739-9341-429AE90A7310}"/>
                </a:ext>
              </a:extLst>
            </p:cNvPr>
            <p:cNvSpPr/>
            <p:nvPr/>
          </p:nvSpPr>
          <p:spPr>
            <a:xfrm>
              <a:off x="5291400" y="3721834"/>
              <a:ext cx="3386683" cy="491994"/>
            </a:xfrm>
            <a:prstGeom prst="rect">
              <a:avLst/>
            </a:prstGeom>
          </p:spPr>
          <p:txBody>
            <a:bodyPr wrap="square">
              <a:spAutoFit/>
            </a:bodyPr>
            <a:lstStyle/>
            <a:p>
              <a:pP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grpSp>
      <p:sp>
        <p:nvSpPr>
          <p:cNvPr id="6" name="矩形 10">
            <a:extLst>
              <a:ext uri="{FF2B5EF4-FFF2-40B4-BE49-F238E27FC236}">
                <a16:creationId xmlns:a16="http://schemas.microsoft.com/office/drawing/2014/main" xmlns="" id="{B26E1EDE-FDB5-4AB2-90B3-A2A9BB39A614}"/>
              </a:ext>
            </a:extLst>
          </p:cNvPr>
          <p:cNvSpPr>
            <a:spLocks noChangeArrowheads="1"/>
          </p:cNvSpPr>
          <p:nvPr/>
        </p:nvSpPr>
        <p:spPr bwMode="auto">
          <a:xfrm>
            <a:off x="1659291" y="1600229"/>
            <a:ext cx="4574714" cy="2206550"/>
          </a:xfrm>
          <a:prstGeom prst="rect">
            <a:avLst/>
          </a:prstGeom>
          <a:blipFill dpi="0" rotWithShape="1">
            <a:blip r:embed="rId3"/>
            <a:srcRect/>
            <a:stretch>
              <a:fillRect/>
            </a:stretch>
          </a:blipFill>
          <a:ln w="7620">
            <a:noFill/>
          </a:ln>
          <a:effectLs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文本框 29">
            <a:extLst>
              <a:ext uri="{FF2B5EF4-FFF2-40B4-BE49-F238E27FC236}">
                <a16:creationId xmlns:a16="http://schemas.microsoft.com/office/drawing/2014/main" xmlns="" id="{8E6B16DF-9329-499D-AE03-E74E8BEE29A5}"/>
              </a:ext>
            </a:extLst>
          </p:cNvPr>
          <p:cNvSpPr txBox="1"/>
          <p:nvPr/>
        </p:nvSpPr>
        <p:spPr>
          <a:xfrm>
            <a:off x="6816883" y="2259850"/>
            <a:ext cx="4109061" cy="523220"/>
          </a:xfrm>
          <a:prstGeom prst="rect">
            <a:avLst/>
          </a:prstGeom>
          <a:noFill/>
        </p:spPr>
        <p:txBody>
          <a:bodyPr wrap="square" rtlCol="0">
            <a:spAutoFit/>
          </a:bodyPr>
          <a:lstStyle/>
          <a:p>
            <a:r>
              <a:rPr lang="zh-CN" altLang="en-US" sz="2800" b="1" dirty="0">
                <a:solidFill>
                  <a:srgbClr val="539A70"/>
                </a:solidFill>
                <a:latin typeface="微软雅黑" panose="020B0503020204020204" pitchFamily="34" charset="-122"/>
                <a:ea typeface="微软雅黑" panose="020B0503020204020204" pitchFamily="34" charset="-122"/>
              </a:rPr>
              <a:t>加入你的标题描述</a:t>
            </a:r>
            <a:endParaRPr lang="en-US" altLang="zh-CN" sz="2800" b="1" dirty="0">
              <a:solidFill>
                <a:srgbClr val="539A70"/>
              </a:solidFill>
              <a:latin typeface="微软雅黑" panose="020B0503020204020204" pitchFamily="34" charset="-122"/>
              <a:ea typeface="微软雅黑" panose="020B0503020204020204" pitchFamily="34" charset="-122"/>
            </a:endParaRPr>
          </a:p>
        </p:txBody>
      </p:sp>
      <p:sp>
        <p:nvSpPr>
          <p:cNvPr id="9" name="文本框 30">
            <a:extLst>
              <a:ext uri="{FF2B5EF4-FFF2-40B4-BE49-F238E27FC236}">
                <a16:creationId xmlns:a16="http://schemas.microsoft.com/office/drawing/2014/main" xmlns="" id="{7564E0D6-A1D6-43DA-BE7F-484A352A8142}"/>
              </a:ext>
            </a:extLst>
          </p:cNvPr>
          <p:cNvSpPr txBox="1"/>
          <p:nvPr/>
        </p:nvSpPr>
        <p:spPr>
          <a:xfrm>
            <a:off x="6816883" y="2906181"/>
            <a:ext cx="4109061" cy="3046988"/>
          </a:xfrm>
          <a:prstGeom prst="rect">
            <a:avLst/>
          </a:prstGeom>
          <a:noFill/>
          <a:effectLst/>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点击此处更换文本点击添加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矩形 10">
            <a:extLst>
              <a:ext uri="{FF2B5EF4-FFF2-40B4-BE49-F238E27FC236}">
                <a16:creationId xmlns:a16="http://schemas.microsoft.com/office/drawing/2014/main" xmlns="" id="{64A6F65F-D73A-428E-ADDD-C63AFFC052AC}"/>
              </a:ext>
            </a:extLst>
          </p:cNvPr>
          <p:cNvSpPr>
            <a:spLocks noChangeArrowheads="1"/>
          </p:cNvSpPr>
          <p:nvPr/>
        </p:nvSpPr>
        <p:spPr bwMode="auto">
          <a:xfrm>
            <a:off x="1659291" y="3973997"/>
            <a:ext cx="4574714" cy="2206550"/>
          </a:xfrm>
          <a:prstGeom prst="rect">
            <a:avLst/>
          </a:prstGeom>
          <a:blipFill dpi="0" rotWithShape="1">
            <a:blip r:embed="rId4"/>
            <a:srcRect/>
            <a:stretch>
              <a:fillRect/>
            </a:stretch>
          </a:blipFill>
          <a:ln w="7620">
            <a:noFill/>
          </a:ln>
          <a:effectLs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grpSp>
      <p:sp>
        <p:nvSpPr>
          <p:cNvPr id="5" name="椭圆 4">
            <a:extLst>
              <a:ext uri="{FF2B5EF4-FFF2-40B4-BE49-F238E27FC236}">
                <a16:creationId xmlns:a16="http://schemas.microsoft.com/office/drawing/2014/main" xmlns="" id="{292E9D68-21CA-42C4-A305-D39BB0F776D8}"/>
              </a:ext>
            </a:extLst>
          </p:cNvPr>
          <p:cNvSpPr/>
          <p:nvPr/>
        </p:nvSpPr>
        <p:spPr>
          <a:xfrm>
            <a:off x="1493155" y="2303224"/>
            <a:ext cx="1656184" cy="1656184"/>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itchFamily="34" charset="-122"/>
                <a:ea typeface="微软雅黑" pitchFamily="34" charset="-122"/>
              </a:rPr>
              <a:t>标题</a:t>
            </a:r>
          </a:p>
        </p:txBody>
      </p:sp>
      <p:sp>
        <p:nvSpPr>
          <p:cNvPr id="6" name="椭圆 5">
            <a:extLst>
              <a:ext uri="{FF2B5EF4-FFF2-40B4-BE49-F238E27FC236}">
                <a16:creationId xmlns:a16="http://schemas.microsoft.com/office/drawing/2014/main" xmlns="" id="{3A178011-7D82-45E8-B782-D55EED8D2754}"/>
              </a:ext>
            </a:extLst>
          </p:cNvPr>
          <p:cNvSpPr/>
          <p:nvPr/>
        </p:nvSpPr>
        <p:spPr>
          <a:xfrm>
            <a:off x="4013435" y="2303224"/>
            <a:ext cx="1656184" cy="1656184"/>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itchFamily="34" charset="-122"/>
                <a:ea typeface="微软雅黑" pitchFamily="34" charset="-122"/>
              </a:rPr>
              <a:t>标题</a:t>
            </a:r>
          </a:p>
        </p:txBody>
      </p:sp>
      <p:sp>
        <p:nvSpPr>
          <p:cNvPr id="7" name="椭圆 6">
            <a:extLst>
              <a:ext uri="{FF2B5EF4-FFF2-40B4-BE49-F238E27FC236}">
                <a16:creationId xmlns:a16="http://schemas.microsoft.com/office/drawing/2014/main" xmlns="" id="{B9E8DA5E-C753-4CA9-A6A9-27D3CAB3B800}"/>
              </a:ext>
            </a:extLst>
          </p:cNvPr>
          <p:cNvSpPr/>
          <p:nvPr/>
        </p:nvSpPr>
        <p:spPr>
          <a:xfrm>
            <a:off x="6533715" y="2303224"/>
            <a:ext cx="1656184" cy="1656184"/>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itchFamily="34" charset="-122"/>
                <a:ea typeface="微软雅黑" pitchFamily="34" charset="-122"/>
              </a:rPr>
              <a:t>标题</a:t>
            </a:r>
          </a:p>
        </p:txBody>
      </p:sp>
      <p:sp>
        <p:nvSpPr>
          <p:cNvPr id="9" name="椭圆 8">
            <a:extLst>
              <a:ext uri="{FF2B5EF4-FFF2-40B4-BE49-F238E27FC236}">
                <a16:creationId xmlns:a16="http://schemas.microsoft.com/office/drawing/2014/main" xmlns="" id="{DB6C46DA-B744-40BA-979D-2878D44832C1}"/>
              </a:ext>
            </a:extLst>
          </p:cNvPr>
          <p:cNvSpPr/>
          <p:nvPr/>
        </p:nvSpPr>
        <p:spPr>
          <a:xfrm>
            <a:off x="9053995" y="2303224"/>
            <a:ext cx="1656184" cy="1656184"/>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itchFamily="34" charset="-122"/>
                <a:ea typeface="微软雅黑" pitchFamily="34" charset="-122"/>
              </a:rPr>
              <a:t>标题</a:t>
            </a:r>
          </a:p>
        </p:txBody>
      </p:sp>
      <p:sp>
        <p:nvSpPr>
          <p:cNvPr id="10" name="矩形 9">
            <a:extLst>
              <a:ext uri="{FF2B5EF4-FFF2-40B4-BE49-F238E27FC236}">
                <a16:creationId xmlns:a16="http://schemas.microsoft.com/office/drawing/2014/main" xmlns="" id="{1FED0751-B583-464A-914F-3DBC9AC72C7A}"/>
              </a:ext>
            </a:extLst>
          </p:cNvPr>
          <p:cNvSpPr/>
          <p:nvPr/>
        </p:nvSpPr>
        <p:spPr>
          <a:xfrm>
            <a:off x="1503153" y="4272059"/>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93FE41E0-801B-424F-AC25-7601278308CA}"/>
              </a:ext>
            </a:extLst>
          </p:cNvPr>
          <p:cNvSpPr/>
          <p:nvPr/>
        </p:nvSpPr>
        <p:spPr>
          <a:xfrm>
            <a:off x="1340101" y="4762805"/>
            <a:ext cx="2006896" cy="700576"/>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dirty="0">
              <a:solidFill>
                <a:schemeClr val="bg1">
                  <a:lumMod val="50000"/>
                </a:schemeClr>
              </a:solidFill>
              <a:latin typeface="微软雅黑" pitchFamily="34" charset="-122"/>
              <a:ea typeface="微软雅黑" pitchFamily="34" charset="-122"/>
            </a:endParaRPr>
          </a:p>
        </p:txBody>
      </p:sp>
      <p:sp>
        <p:nvSpPr>
          <p:cNvPr id="14" name="矩形 13">
            <a:extLst>
              <a:ext uri="{FF2B5EF4-FFF2-40B4-BE49-F238E27FC236}">
                <a16:creationId xmlns:a16="http://schemas.microsoft.com/office/drawing/2014/main" xmlns="" id="{60CEB539-2468-44D1-993D-D738C7A21406}"/>
              </a:ext>
            </a:extLst>
          </p:cNvPr>
          <p:cNvSpPr/>
          <p:nvPr/>
        </p:nvSpPr>
        <p:spPr>
          <a:xfrm>
            <a:off x="4013435" y="4256632"/>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994C8080-4362-4C98-86C1-578DCC76B6C3}"/>
              </a:ext>
            </a:extLst>
          </p:cNvPr>
          <p:cNvSpPr/>
          <p:nvPr/>
        </p:nvSpPr>
        <p:spPr>
          <a:xfrm>
            <a:off x="3850383" y="4711669"/>
            <a:ext cx="2006896" cy="700576"/>
          </a:xfrm>
          <a:prstGeom prst="rect">
            <a:avLst/>
          </a:prstGeom>
        </p:spPr>
        <p:txBody>
          <a:bodyPr wrap="square">
            <a:spAutoFit/>
          </a:bodyPr>
          <a:lstStyle/>
          <a:p>
            <a:pPr>
              <a:lnSpc>
                <a:spcPct val="150000"/>
              </a:lnSpc>
            </a:pPr>
            <a:r>
              <a:rPr lang="zh-CN" altLang="en-US" sz="14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a:solidFill>
                <a:schemeClr val="bg1">
                  <a:lumMod val="50000"/>
                </a:schemeClr>
              </a:solidFill>
              <a:latin typeface="微软雅黑" pitchFamily="34" charset="-122"/>
              <a:ea typeface="微软雅黑" pitchFamily="34" charset="-122"/>
            </a:endParaRPr>
          </a:p>
        </p:txBody>
      </p:sp>
      <p:sp>
        <p:nvSpPr>
          <p:cNvPr id="16" name="矩形 15">
            <a:extLst>
              <a:ext uri="{FF2B5EF4-FFF2-40B4-BE49-F238E27FC236}">
                <a16:creationId xmlns:a16="http://schemas.microsoft.com/office/drawing/2014/main" xmlns="" id="{11B2BFC2-0169-49FC-94FC-2FE7B620979B}"/>
              </a:ext>
            </a:extLst>
          </p:cNvPr>
          <p:cNvSpPr/>
          <p:nvPr/>
        </p:nvSpPr>
        <p:spPr>
          <a:xfrm>
            <a:off x="6533715" y="4236350"/>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xmlns="" id="{DFC812B3-C8F0-4332-A670-65402DFD29E9}"/>
              </a:ext>
            </a:extLst>
          </p:cNvPr>
          <p:cNvSpPr/>
          <p:nvPr/>
        </p:nvSpPr>
        <p:spPr>
          <a:xfrm>
            <a:off x="6370663" y="4727096"/>
            <a:ext cx="2006896" cy="700576"/>
          </a:xfrm>
          <a:prstGeom prst="rect">
            <a:avLst/>
          </a:prstGeom>
        </p:spPr>
        <p:txBody>
          <a:bodyPr wrap="square">
            <a:spAutoFit/>
          </a:bodyPr>
          <a:lstStyle/>
          <a:p>
            <a:pPr>
              <a:lnSpc>
                <a:spcPct val="150000"/>
              </a:lnSpc>
            </a:pPr>
            <a:r>
              <a:rPr lang="zh-CN" altLang="en-US" sz="14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a:solidFill>
                <a:schemeClr val="bg1">
                  <a:lumMod val="50000"/>
                </a:schemeClr>
              </a:solidFill>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xmlns="" id="{700A66C4-5D78-4E22-A6D0-892CAEFBD60F}"/>
              </a:ext>
            </a:extLst>
          </p:cNvPr>
          <p:cNvSpPr/>
          <p:nvPr/>
        </p:nvSpPr>
        <p:spPr>
          <a:xfrm>
            <a:off x="9053995" y="4220923"/>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xmlns="" id="{8E1FD0B5-5DFA-45AA-BB05-3CA8C3AE44D7}"/>
              </a:ext>
            </a:extLst>
          </p:cNvPr>
          <p:cNvSpPr/>
          <p:nvPr/>
        </p:nvSpPr>
        <p:spPr>
          <a:xfrm>
            <a:off x="8890943" y="4711669"/>
            <a:ext cx="2006896" cy="700576"/>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4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9992506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500"/>
                                        <p:tgtEl>
                                          <p:spTgt spid="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500"/>
                                        <p:tgtEl>
                                          <p:spTgt spid="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21" presetClass="entr" presetSubtype="1"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1)">
                                      <p:cBhvr>
                                        <p:cTn id="44" dur="500"/>
                                        <p:tgtEl>
                                          <p:spTgt spid="9"/>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grpSp>
      <p:grpSp>
        <p:nvGrpSpPr>
          <p:cNvPr id="5" name="组合 4">
            <a:extLst>
              <a:ext uri="{FF2B5EF4-FFF2-40B4-BE49-F238E27FC236}">
                <a16:creationId xmlns:a16="http://schemas.microsoft.com/office/drawing/2014/main" xmlns="" id="{60548D59-0588-46EB-AE6B-15BC5B6D2DE6}"/>
              </a:ext>
            </a:extLst>
          </p:cNvPr>
          <p:cNvGrpSpPr/>
          <p:nvPr/>
        </p:nvGrpSpPr>
        <p:grpSpPr>
          <a:xfrm>
            <a:off x="1822357" y="1870131"/>
            <a:ext cx="8981050" cy="4401019"/>
            <a:chOff x="1067594" y="1356185"/>
            <a:chExt cx="7086600" cy="3472672"/>
          </a:xfrm>
          <a:solidFill>
            <a:srgbClr val="539A70"/>
          </a:solidFill>
        </p:grpSpPr>
        <p:sp>
          <p:nvSpPr>
            <p:cNvPr id="6" name="TextBox 8">
              <a:extLst>
                <a:ext uri="{FF2B5EF4-FFF2-40B4-BE49-F238E27FC236}">
                  <a16:creationId xmlns:a16="http://schemas.microsoft.com/office/drawing/2014/main" xmlns="" id="{228958BC-B20E-45D6-A9EE-8D6C7704173A}"/>
                </a:ext>
              </a:extLst>
            </p:cNvPr>
            <p:cNvSpPr txBox="1"/>
            <p:nvPr/>
          </p:nvSpPr>
          <p:spPr>
            <a:xfrm>
              <a:off x="1499218" y="1373933"/>
              <a:ext cx="2844976" cy="235469"/>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1600" b="1" i="0" u="none" strike="noStrike" kern="0" cap="none" spc="0" normalizeH="0" baseline="0" noProof="0" dirty="0">
                  <a:ln>
                    <a:noFill/>
                  </a:ln>
                  <a:solidFill>
                    <a:schemeClr val="bg1">
                      <a:lumMod val="50000"/>
                    </a:schemeClr>
                  </a:solidFill>
                  <a:effectLst/>
                  <a:uLnTx/>
                  <a:uFillTx/>
                  <a:latin typeface="微软雅黑"/>
                  <a:ea typeface="微软雅黑"/>
                </a:rPr>
                <a:t>加入标题</a:t>
              </a:r>
              <a:endParaRPr kumimoji="0" lang="en-US" altLang="zh-CN" sz="1600" b="1"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7" name="TextBox 9">
              <a:extLst>
                <a:ext uri="{FF2B5EF4-FFF2-40B4-BE49-F238E27FC236}">
                  <a16:creationId xmlns:a16="http://schemas.microsoft.com/office/drawing/2014/main" xmlns="" id="{BC9EDEC8-CA27-4771-8B0E-0A10DDF21405}"/>
                </a:ext>
              </a:extLst>
            </p:cNvPr>
            <p:cNvSpPr txBox="1"/>
            <p:nvPr/>
          </p:nvSpPr>
          <p:spPr>
            <a:xfrm>
              <a:off x="1499218" y="3888532"/>
              <a:ext cx="2844976" cy="235469"/>
            </a:xfrm>
            <a:prstGeom prst="rect">
              <a:avLst/>
            </a:prstGeom>
            <a:noFill/>
          </p:spPr>
          <p:txBody>
            <a:bodyPr lIns="68571" tIns="34285" rIns="68571" bIns="34285">
              <a:spAutoFit/>
            </a:bodyPr>
            <a:lstStyle/>
            <a:p>
              <a:pPr lvl="0">
                <a:defRPr/>
              </a:pPr>
              <a:r>
                <a:rPr lang="zh-CN" altLang="en-US" sz="1600" b="1" kern="0" dirty="0">
                  <a:solidFill>
                    <a:schemeClr val="bg1">
                      <a:lumMod val="50000"/>
                    </a:schemeClr>
                  </a:solidFill>
                  <a:latin typeface="微软雅黑"/>
                  <a:ea typeface="微软雅黑"/>
                </a:rPr>
                <a:t>加入标题</a:t>
              </a:r>
              <a:endParaRPr lang="en-US" altLang="zh-CN" sz="1600" b="1" kern="0" dirty="0">
                <a:solidFill>
                  <a:schemeClr val="bg1">
                    <a:lumMod val="50000"/>
                  </a:schemeClr>
                </a:solidFill>
                <a:latin typeface="微软雅黑"/>
                <a:ea typeface="微软雅黑"/>
              </a:endParaRPr>
            </a:p>
          </p:txBody>
        </p:sp>
        <p:sp>
          <p:nvSpPr>
            <p:cNvPr id="9" name="TextBox 10">
              <a:extLst>
                <a:ext uri="{FF2B5EF4-FFF2-40B4-BE49-F238E27FC236}">
                  <a16:creationId xmlns:a16="http://schemas.microsoft.com/office/drawing/2014/main" xmlns="" id="{83AA7BCB-F69F-4135-9A14-17590C53FD5E}"/>
                </a:ext>
              </a:extLst>
            </p:cNvPr>
            <p:cNvSpPr txBox="1"/>
            <p:nvPr/>
          </p:nvSpPr>
          <p:spPr>
            <a:xfrm>
              <a:off x="1489486" y="4191372"/>
              <a:ext cx="6664707" cy="637485"/>
            </a:xfrm>
            <a:prstGeom prst="rect">
              <a:avLst/>
            </a:prstGeom>
            <a:noFill/>
          </p:spPr>
          <p:txBody>
            <a:bodyPr wrap="square" lIns="68571" tIns="34285" rIns="68571" bIns="34285">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0" name="TextBox 11">
              <a:extLst>
                <a:ext uri="{FF2B5EF4-FFF2-40B4-BE49-F238E27FC236}">
                  <a16:creationId xmlns:a16="http://schemas.microsoft.com/office/drawing/2014/main" xmlns="" id="{3313AB79-88E8-48DD-9B75-EA3C277C8BA9}"/>
                </a:ext>
              </a:extLst>
            </p:cNvPr>
            <p:cNvSpPr txBox="1"/>
            <p:nvPr/>
          </p:nvSpPr>
          <p:spPr>
            <a:xfrm>
              <a:off x="1499218" y="2631940"/>
              <a:ext cx="2844976" cy="235469"/>
            </a:xfrm>
            <a:prstGeom prst="rect">
              <a:avLst/>
            </a:prstGeom>
            <a:noFill/>
          </p:spPr>
          <p:txBody>
            <a:bodyPr lIns="68571" tIns="34285" rIns="68571" bIns="34285">
              <a:spAutoFit/>
            </a:bodyPr>
            <a:lstStyle/>
            <a:p>
              <a:pPr lvl="0">
                <a:defRPr/>
              </a:pPr>
              <a:r>
                <a:rPr lang="zh-CN" altLang="en-US" sz="1600" b="1" kern="0" dirty="0">
                  <a:solidFill>
                    <a:schemeClr val="bg1">
                      <a:lumMod val="50000"/>
                    </a:schemeClr>
                  </a:solidFill>
                  <a:latin typeface="微软雅黑"/>
                  <a:ea typeface="微软雅黑"/>
                </a:rPr>
                <a:t>加入标题</a:t>
              </a:r>
              <a:endParaRPr lang="en-US" altLang="zh-CN" sz="1600" b="1" kern="0" dirty="0">
                <a:solidFill>
                  <a:schemeClr val="bg1">
                    <a:lumMod val="50000"/>
                  </a:schemeClr>
                </a:solidFill>
                <a:latin typeface="微软雅黑"/>
                <a:ea typeface="微软雅黑"/>
              </a:endParaRPr>
            </a:p>
          </p:txBody>
        </p:sp>
        <p:sp>
          <p:nvSpPr>
            <p:cNvPr id="13" name="TextBox 12">
              <a:extLst>
                <a:ext uri="{FF2B5EF4-FFF2-40B4-BE49-F238E27FC236}">
                  <a16:creationId xmlns:a16="http://schemas.microsoft.com/office/drawing/2014/main" xmlns="" id="{3F6D4B63-777C-45BF-90F8-57C039EA56AD}"/>
                </a:ext>
              </a:extLst>
            </p:cNvPr>
            <p:cNvSpPr txBox="1"/>
            <p:nvPr/>
          </p:nvSpPr>
          <p:spPr>
            <a:xfrm>
              <a:off x="1489486" y="2947007"/>
              <a:ext cx="6664708" cy="637485"/>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4" name="椭圆 13">
              <a:extLst>
                <a:ext uri="{FF2B5EF4-FFF2-40B4-BE49-F238E27FC236}">
                  <a16:creationId xmlns:a16="http://schemas.microsoft.com/office/drawing/2014/main" xmlns="" id="{869000F9-545A-495F-8825-A0C188339230}"/>
                </a:ext>
              </a:extLst>
            </p:cNvPr>
            <p:cNvSpPr/>
            <p:nvPr/>
          </p:nvSpPr>
          <p:spPr bwMode="auto">
            <a:xfrm>
              <a:off x="1067594" y="1356185"/>
              <a:ext cx="377960" cy="378159"/>
            </a:xfrm>
            <a:prstGeom prst="ellipse">
              <a:avLst/>
            </a:prstGeom>
            <a:grp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algn="ctr" defTabSz="685709" eaLnBrk="1" fontAlgn="auto" latinLnBrk="0" hangingPunct="1">
                <a:lnSpc>
                  <a:spcPct val="15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FFFF"/>
                  </a:solidFill>
                  <a:effectLst/>
                  <a:uLnTx/>
                  <a:uFillTx/>
                  <a:latin typeface="微软雅黑"/>
                  <a:ea typeface="微软雅黑"/>
                </a:rPr>
                <a:t>1</a:t>
              </a:r>
              <a:endParaRPr kumimoji="0" lang="zh-CN" altLang="en-US" sz="1200" b="1" i="0" u="none" strike="noStrike" kern="0" cap="none" spc="0" normalizeH="0" baseline="0" noProof="0" dirty="0">
                <a:ln>
                  <a:noFill/>
                </a:ln>
                <a:solidFill>
                  <a:srgbClr val="FFFFFF"/>
                </a:solidFill>
                <a:effectLst/>
                <a:uLnTx/>
                <a:uFillTx/>
                <a:latin typeface="微软雅黑"/>
                <a:ea typeface="微软雅黑"/>
              </a:endParaRPr>
            </a:p>
          </p:txBody>
        </p:sp>
        <p:sp>
          <p:nvSpPr>
            <p:cNvPr id="15" name="椭圆 14">
              <a:extLst>
                <a:ext uri="{FF2B5EF4-FFF2-40B4-BE49-F238E27FC236}">
                  <a16:creationId xmlns:a16="http://schemas.microsoft.com/office/drawing/2014/main" xmlns="" id="{4F2B2F0B-2CF1-4BD2-B3CA-6C1CF7398777}"/>
                </a:ext>
              </a:extLst>
            </p:cNvPr>
            <p:cNvSpPr/>
            <p:nvPr/>
          </p:nvSpPr>
          <p:spPr bwMode="auto">
            <a:xfrm>
              <a:off x="1067594" y="2572544"/>
              <a:ext cx="377960" cy="378159"/>
            </a:xfrm>
            <a:prstGeom prst="ellipse">
              <a:avLst/>
            </a:prstGeom>
            <a:grp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algn="ctr" defTabSz="685709" eaLnBrk="1" fontAlgn="auto" latinLnBrk="0" hangingPunct="1">
                <a:lnSpc>
                  <a:spcPct val="15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FFFF"/>
                  </a:solidFill>
                  <a:effectLst/>
                  <a:uLnTx/>
                  <a:uFillTx/>
                  <a:latin typeface="微软雅黑"/>
                  <a:ea typeface="微软雅黑"/>
                </a:rPr>
                <a:t>2</a:t>
              </a:r>
              <a:endParaRPr kumimoji="0" lang="zh-CN" altLang="en-US" sz="1200" b="1" i="0" u="none" strike="noStrike" kern="0" cap="none" spc="0" normalizeH="0" baseline="0" noProof="0" dirty="0">
                <a:ln>
                  <a:noFill/>
                </a:ln>
                <a:solidFill>
                  <a:srgbClr val="FFFFFF"/>
                </a:solidFill>
                <a:effectLst/>
                <a:uLnTx/>
                <a:uFillTx/>
                <a:latin typeface="微软雅黑"/>
                <a:ea typeface="微软雅黑"/>
              </a:endParaRPr>
            </a:p>
          </p:txBody>
        </p:sp>
        <p:sp>
          <p:nvSpPr>
            <p:cNvPr id="16" name="椭圆 15">
              <a:extLst>
                <a:ext uri="{FF2B5EF4-FFF2-40B4-BE49-F238E27FC236}">
                  <a16:creationId xmlns:a16="http://schemas.microsoft.com/office/drawing/2014/main" xmlns="" id="{A768578E-578D-40BD-87EE-9E013847D225}"/>
                </a:ext>
              </a:extLst>
            </p:cNvPr>
            <p:cNvSpPr/>
            <p:nvPr/>
          </p:nvSpPr>
          <p:spPr bwMode="auto">
            <a:xfrm>
              <a:off x="1067594" y="3791744"/>
              <a:ext cx="377960" cy="378159"/>
            </a:xfrm>
            <a:prstGeom prst="ellipse">
              <a:avLst/>
            </a:prstGeom>
            <a:grp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algn="ctr" defTabSz="685709" eaLnBrk="1" fontAlgn="auto" latinLnBrk="0" hangingPunct="1">
                <a:lnSpc>
                  <a:spcPct val="15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FFFF"/>
                  </a:solidFill>
                  <a:effectLst/>
                  <a:uLnTx/>
                  <a:uFillTx/>
                  <a:latin typeface="微软雅黑"/>
                  <a:ea typeface="微软雅黑"/>
                </a:rPr>
                <a:t>3</a:t>
              </a:r>
              <a:endParaRPr kumimoji="0" lang="zh-CN" altLang="en-US" sz="1200" b="1" i="0" u="none" strike="noStrike" kern="0" cap="none" spc="0" normalizeH="0" baseline="0" noProof="0" dirty="0">
                <a:ln>
                  <a:noFill/>
                </a:ln>
                <a:solidFill>
                  <a:srgbClr val="FFFFFF"/>
                </a:solidFill>
                <a:effectLst/>
                <a:uLnTx/>
                <a:uFillTx/>
                <a:latin typeface="微软雅黑"/>
                <a:ea typeface="微软雅黑"/>
              </a:endParaRPr>
            </a:p>
          </p:txBody>
        </p:sp>
        <p:sp>
          <p:nvSpPr>
            <p:cNvPr id="17" name="TextBox 16">
              <a:extLst>
                <a:ext uri="{FF2B5EF4-FFF2-40B4-BE49-F238E27FC236}">
                  <a16:creationId xmlns:a16="http://schemas.microsoft.com/office/drawing/2014/main" xmlns="" id="{9D06CF29-8670-4792-823D-1D2855AE3705}"/>
                </a:ext>
              </a:extLst>
            </p:cNvPr>
            <p:cNvSpPr txBox="1"/>
            <p:nvPr/>
          </p:nvSpPr>
          <p:spPr>
            <a:xfrm>
              <a:off x="1489485" y="1708109"/>
              <a:ext cx="6664707" cy="661770"/>
            </a:xfrm>
            <a:prstGeom prst="rect">
              <a:avLst/>
            </a:prstGeom>
            <a:noFill/>
          </p:spPr>
          <p:txBody>
            <a:bodyPr wrap="square" lIns="68571" tIns="34285" rIns="68571" bIns="34285">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 typeface="Arial" pitchFamily="34" charset="0"/>
                <a:buNone/>
                <a:tabLst/>
                <a:defRPr kumimoji="0" sz="1400" b="0" i="0" u="none" strike="noStrike" kern="0" cap="none" spc="0" normalizeH="0" baseline="0">
                  <a:ln>
                    <a:noFill/>
                  </a:ln>
                  <a:solidFill>
                    <a:srgbClr val="484849">
                      <a:lumMod val="50000"/>
                    </a:srgbClr>
                  </a:solidFill>
                  <a:effectLst/>
                  <a:uLnTx/>
                  <a:uFillTx/>
                  <a:latin typeface="微软雅黑"/>
                  <a:ea typeface="微软雅黑"/>
                </a:defRPr>
              </a:lvl1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8" name="组合 17">
              <a:extLst>
                <a:ext uri="{FF2B5EF4-FFF2-40B4-BE49-F238E27FC236}">
                  <a16:creationId xmlns:a16="http://schemas.microsoft.com/office/drawing/2014/main" xmlns="" id="{170F66AF-E4B2-44BA-A0E3-2C769C60EC58}"/>
                </a:ext>
              </a:extLst>
            </p:cNvPr>
            <p:cNvGrpSpPr/>
            <p:nvPr/>
          </p:nvGrpSpPr>
          <p:grpSpPr>
            <a:xfrm flipV="1">
              <a:off x="2896394" y="1429544"/>
              <a:ext cx="5081340" cy="109222"/>
              <a:chOff x="254044" y="-1008856"/>
              <a:chExt cx="7290550" cy="156708"/>
            </a:xfrm>
            <a:grpFill/>
          </p:grpSpPr>
          <p:sp>
            <p:nvSpPr>
              <p:cNvPr id="29" name="矩形 28">
                <a:extLst>
                  <a:ext uri="{FF2B5EF4-FFF2-40B4-BE49-F238E27FC236}">
                    <a16:creationId xmlns:a16="http://schemas.microsoft.com/office/drawing/2014/main" xmlns="" id="{2E64008F-781C-444B-A0EA-98370C382F3A}"/>
                  </a:ext>
                </a:extLst>
              </p:cNvPr>
              <p:cNvSpPr/>
              <p:nvPr/>
            </p:nvSpPr>
            <p:spPr>
              <a:xfrm>
                <a:off x="57157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矩形 29">
                <a:extLst>
                  <a:ext uri="{FF2B5EF4-FFF2-40B4-BE49-F238E27FC236}">
                    <a16:creationId xmlns:a16="http://schemas.microsoft.com/office/drawing/2014/main" xmlns="" id="{116D6892-4CB1-4D8C-AA11-1D5571B35DE6}"/>
                  </a:ext>
                </a:extLst>
              </p:cNvPr>
              <p:cNvSpPr/>
              <p:nvPr/>
            </p:nvSpPr>
            <p:spPr>
              <a:xfrm>
                <a:off x="25404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a:extLst>
                  <a:ext uri="{FF2B5EF4-FFF2-40B4-BE49-F238E27FC236}">
                    <a16:creationId xmlns:a16="http://schemas.microsoft.com/office/drawing/2014/main" xmlns="" id="{FAE264A7-465C-41DA-9888-6BE5D8CFEA69}"/>
                  </a:ext>
                </a:extLst>
              </p:cNvPr>
              <p:cNvSpPr/>
              <p:nvPr/>
            </p:nvSpPr>
            <p:spPr>
              <a:xfrm>
                <a:off x="20581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矩形 31">
                <a:extLst>
                  <a:ext uri="{FF2B5EF4-FFF2-40B4-BE49-F238E27FC236}">
                    <a16:creationId xmlns:a16="http://schemas.microsoft.com/office/drawing/2014/main" xmlns="" id="{BA476C13-9126-4306-AA05-F61F3D1A814E}"/>
                  </a:ext>
                </a:extLst>
              </p:cNvPr>
              <p:cNvSpPr/>
              <p:nvPr/>
            </p:nvSpPr>
            <p:spPr>
              <a:xfrm>
                <a:off x="38869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19" name="组合 18">
              <a:extLst>
                <a:ext uri="{FF2B5EF4-FFF2-40B4-BE49-F238E27FC236}">
                  <a16:creationId xmlns:a16="http://schemas.microsoft.com/office/drawing/2014/main" xmlns="" id="{3D6BEB73-5303-45A7-84D5-D1DBE97DE775}"/>
                </a:ext>
              </a:extLst>
            </p:cNvPr>
            <p:cNvGrpSpPr/>
            <p:nvPr/>
          </p:nvGrpSpPr>
          <p:grpSpPr>
            <a:xfrm flipV="1">
              <a:off x="2896394" y="2737644"/>
              <a:ext cx="5081340" cy="109222"/>
              <a:chOff x="254044" y="-1008856"/>
              <a:chExt cx="7290550" cy="156708"/>
            </a:xfrm>
            <a:grpFill/>
          </p:grpSpPr>
          <p:sp>
            <p:nvSpPr>
              <p:cNvPr id="25" name="矩形 24">
                <a:extLst>
                  <a:ext uri="{FF2B5EF4-FFF2-40B4-BE49-F238E27FC236}">
                    <a16:creationId xmlns:a16="http://schemas.microsoft.com/office/drawing/2014/main" xmlns="" id="{A665D25C-0D17-48DF-95FD-CA729ACEDD69}"/>
                  </a:ext>
                </a:extLst>
              </p:cNvPr>
              <p:cNvSpPr/>
              <p:nvPr/>
            </p:nvSpPr>
            <p:spPr>
              <a:xfrm>
                <a:off x="57157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6" name="矩形 25">
                <a:extLst>
                  <a:ext uri="{FF2B5EF4-FFF2-40B4-BE49-F238E27FC236}">
                    <a16:creationId xmlns:a16="http://schemas.microsoft.com/office/drawing/2014/main" xmlns="" id="{A8E8FD1D-B880-4516-821E-13DA9B237252}"/>
                  </a:ext>
                </a:extLst>
              </p:cNvPr>
              <p:cNvSpPr/>
              <p:nvPr/>
            </p:nvSpPr>
            <p:spPr>
              <a:xfrm>
                <a:off x="25404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7" name="矩形 26">
                <a:extLst>
                  <a:ext uri="{FF2B5EF4-FFF2-40B4-BE49-F238E27FC236}">
                    <a16:creationId xmlns:a16="http://schemas.microsoft.com/office/drawing/2014/main" xmlns="" id="{3D41B791-8D72-42D2-BEA0-FDED735AEC9E}"/>
                  </a:ext>
                </a:extLst>
              </p:cNvPr>
              <p:cNvSpPr/>
              <p:nvPr/>
            </p:nvSpPr>
            <p:spPr>
              <a:xfrm>
                <a:off x="20581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矩形 27">
                <a:extLst>
                  <a:ext uri="{FF2B5EF4-FFF2-40B4-BE49-F238E27FC236}">
                    <a16:creationId xmlns:a16="http://schemas.microsoft.com/office/drawing/2014/main" xmlns="" id="{E5BFF020-193C-440B-B14F-352743063A6B}"/>
                  </a:ext>
                </a:extLst>
              </p:cNvPr>
              <p:cNvSpPr/>
              <p:nvPr/>
            </p:nvSpPr>
            <p:spPr>
              <a:xfrm>
                <a:off x="38869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20" name="组合 19">
              <a:extLst>
                <a:ext uri="{FF2B5EF4-FFF2-40B4-BE49-F238E27FC236}">
                  <a16:creationId xmlns:a16="http://schemas.microsoft.com/office/drawing/2014/main" xmlns="" id="{6DE201CD-D999-4A3B-B764-399F46DD72DD}"/>
                </a:ext>
              </a:extLst>
            </p:cNvPr>
            <p:cNvGrpSpPr/>
            <p:nvPr/>
          </p:nvGrpSpPr>
          <p:grpSpPr>
            <a:xfrm flipV="1">
              <a:off x="2896394" y="3956844"/>
              <a:ext cx="5081340" cy="109222"/>
              <a:chOff x="254044" y="-1008856"/>
              <a:chExt cx="7290550" cy="156708"/>
            </a:xfrm>
            <a:grpFill/>
          </p:grpSpPr>
          <p:sp>
            <p:nvSpPr>
              <p:cNvPr id="21" name="矩形 20">
                <a:extLst>
                  <a:ext uri="{FF2B5EF4-FFF2-40B4-BE49-F238E27FC236}">
                    <a16:creationId xmlns:a16="http://schemas.microsoft.com/office/drawing/2014/main" xmlns="" id="{681FCEF8-1C96-4FAA-8F58-F9641816E38F}"/>
                  </a:ext>
                </a:extLst>
              </p:cNvPr>
              <p:cNvSpPr/>
              <p:nvPr/>
            </p:nvSpPr>
            <p:spPr>
              <a:xfrm>
                <a:off x="57157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21">
                <a:extLst>
                  <a:ext uri="{FF2B5EF4-FFF2-40B4-BE49-F238E27FC236}">
                    <a16:creationId xmlns:a16="http://schemas.microsoft.com/office/drawing/2014/main" xmlns="" id="{1685A5AA-8029-4473-ADC7-E78AAD488B3C}"/>
                  </a:ext>
                </a:extLst>
              </p:cNvPr>
              <p:cNvSpPr/>
              <p:nvPr/>
            </p:nvSpPr>
            <p:spPr>
              <a:xfrm>
                <a:off x="25404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3" name="矩形 22">
                <a:extLst>
                  <a:ext uri="{FF2B5EF4-FFF2-40B4-BE49-F238E27FC236}">
                    <a16:creationId xmlns:a16="http://schemas.microsoft.com/office/drawing/2014/main" xmlns="" id="{74897810-0C01-4167-94BF-B2760E227BDC}"/>
                  </a:ext>
                </a:extLst>
              </p:cNvPr>
              <p:cNvSpPr/>
              <p:nvPr/>
            </p:nvSpPr>
            <p:spPr>
              <a:xfrm>
                <a:off x="20581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矩形 23">
                <a:extLst>
                  <a:ext uri="{FF2B5EF4-FFF2-40B4-BE49-F238E27FC236}">
                    <a16:creationId xmlns:a16="http://schemas.microsoft.com/office/drawing/2014/main" xmlns="" id="{AF542220-698D-4089-B8E7-53C905F41DA5}"/>
                  </a:ext>
                </a:extLst>
              </p:cNvPr>
              <p:cNvSpPr/>
              <p:nvPr/>
            </p:nvSpPr>
            <p:spPr>
              <a:xfrm>
                <a:off x="3886994" y="-1008856"/>
                <a:ext cx="1828800" cy="156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3349244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grpSp>
      <p:sp>
        <p:nvSpPr>
          <p:cNvPr id="5" name="圆角矩形 6">
            <a:extLst>
              <a:ext uri="{FF2B5EF4-FFF2-40B4-BE49-F238E27FC236}">
                <a16:creationId xmlns:a16="http://schemas.microsoft.com/office/drawing/2014/main" xmlns="" id="{33724D81-AB61-43DC-B559-3C8936B8C6CB}"/>
              </a:ext>
            </a:extLst>
          </p:cNvPr>
          <p:cNvSpPr/>
          <p:nvPr/>
        </p:nvSpPr>
        <p:spPr>
          <a:xfrm>
            <a:off x="1547812" y="4328950"/>
            <a:ext cx="9196388" cy="263819"/>
          </a:xfrm>
          <a:prstGeom prst="roundRect">
            <a:avLst>
              <a:gd name="adj" fmla="val 50000"/>
            </a:avLst>
          </a:pr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 name="椭圆 5">
            <a:extLst>
              <a:ext uri="{FF2B5EF4-FFF2-40B4-BE49-F238E27FC236}">
                <a16:creationId xmlns:a16="http://schemas.microsoft.com/office/drawing/2014/main" xmlns="" id="{FF55C502-AD90-4A75-A815-15D7313F4CC6}"/>
              </a:ext>
            </a:extLst>
          </p:cNvPr>
          <p:cNvSpPr/>
          <p:nvPr/>
        </p:nvSpPr>
        <p:spPr>
          <a:xfrm>
            <a:off x="2878186" y="4357216"/>
            <a:ext cx="207151" cy="207287"/>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7" name="椭圆 6">
            <a:extLst>
              <a:ext uri="{FF2B5EF4-FFF2-40B4-BE49-F238E27FC236}">
                <a16:creationId xmlns:a16="http://schemas.microsoft.com/office/drawing/2014/main" xmlns="" id="{26591627-5A1D-41CE-A1D7-23C2D3F0EBE8}"/>
              </a:ext>
            </a:extLst>
          </p:cNvPr>
          <p:cNvSpPr/>
          <p:nvPr/>
        </p:nvSpPr>
        <p:spPr>
          <a:xfrm>
            <a:off x="5995198" y="4357216"/>
            <a:ext cx="207151" cy="207287"/>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9" name="椭圆 8">
            <a:extLst>
              <a:ext uri="{FF2B5EF4-FFF2-40B4-BE49-F238E27FC236}">
                <a16:creationId xmlns:a16="http://schemas.microsoft.com/office/drawing/2014/main" xmlns="" id="{6D3C3403-50FC-4EE0-A5E9-F0B129B9238C}"/>
              </a:ext>
            </a:extLst>
          </p:cNvPr>
          <p:cNvSpPr/>
          <p:nvPr/>
        </p:nvSpPr>
        <p:spPr>
          <a:xfrm>
            <a:off x="9112211" y="4357216"/>
            <a:ext cx="207151" cy="207287"/>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0" name="TextBox 10">
            <a:extLst>
              <a:ext uri="{FF2B5EF4-FFF2-40B4-BE49-F238E27FC236}">
                <a16:creationId xmlns:a16="http://schemas.microsoft.com/office/drawing/2014/main" xmlns="" id="{BB7D68EF-0D1C-49F6-8D70-DA087D0C76DA}"/>
              </a:ext>
            </a:extLst>
          </p:cNvPr>
          <p:cNvSpPr>
            <a:spLocks noChangeArrowheads="1"/>
          </p:cNvSpPr>
          <p:nvPr/>
        </p:nvSpPr>
        <p:spPr bwMode="auto">
          <a:xfrm>
            <a:off x="1716736" y="4855879"/>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3" name="TextBox 10">
            <a:extLst>
              <a:ext uri="{FF2B5EF4-FFF2-40B4-BE49-F238E27FC236}">
                <a16:creationId xmlns:a16="http://schemas.microsoft.com/office/drawing/2014/main" xmlns="" id="{5EFAB5BA-29DB-4655-BF28-2E3A9550DA97}"/>
              </a:ext>
            </a:extLst>
          </p:cNvPr>
          <p:cNvSpPr>
            <a:spLocks noChangeArrowheads="1"/>
          </p:cNvSpPr>
          <p:nvPr/>
        </p:nvSpPr>
        <p:spPr bwMode="auto">
          <a:xfrm>
            <a:off x="4800378" y="4848749"/>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4" name="TextBox 10">
            <a:extLst>
              <a:ext uri="{FF2B5EF4-FFF2-40B4-BE49-F238E27FC236}">
                <a16:creationId xmlns:a16="http://schemas.microsoft.com/office/drawing/2014/main" xmlns="" id="{2A9D8FFB-070C-4193-BD58-96AD7E75D22A}"/>
              </a:ext>
            </a:extLst>
          </p:cNvPr>
          <p:cNvSpPr>
            <a:spLocks noChangeArrowheads="1"/>
          </p:cNvSpPr>
          <p:nvPr/>
        </p:nvSpPr>
        <p:spPr bwMode="auto">
          <a:xfrm>
            <a:off x="8012757" y="4823460"/>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5" name="Freeform 12">
            <a:extLst>
              <a:ext uri="{FF2B5EF4-FFF2-40B4-BE49-F238E27FC236}">
                <a16:creationId xmlns:a16="http://schemas.microsoft.com/office/drawing/2014/main" xmlns="" id="{551EA49D-5123-4C3E-B4A1-5450372BCD99}"/>
              </a:ext>
            </a:extLst>
          </p:cNvPr>
          <p:cNvSpPr>
            <a:spLocks/>
          </p:cNvSpPr>
          <p:nvPr/>
        </p:nvSpPr>
        <p:spPr bwMode="auto">
          <a:xfrm>
            <a:off x="4363653" y="287336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sp>
        <p:nvSpPr>
          <p:cNvPr id="16" name="Freeform 13">
            <a:extLst>
              <a:ext uri="{FF2B5EF4-FFF2-40B4-BE49-F238E27FC236}">
                <a16:creationId xmlns:a16="http://schemas.microsoft.com/office/drawing/2014/main" xmlns="" id="{DC0B8763-9129-4514-9069-D2A4257DE4AD}"/>
              </a:ext>
            </a:extLst>
          </p:cNvPr>
          <p:cNvSpPr>
            <a:spLocks/>
          </p:cNvSpPr>
          <p:nvPr/>
        </p:nvSpPr>
        <p:spPr bwMode="auto">
          <a:xfrm>
            <a:off x="7467153" y="287336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grpSp>
        <p:nvGrpSpPr>
          <p:cNvPr id="17" name="组合 16">
            <a:extLst>
              <a:ext uri="{FF2B5EF4-FFF2-40B4-BE49-F238E27FC236}">
                <a16:creationId xmlns:a16="http://schemas.microsoft.com/office/drawing/2014/main" xmlns="" id="{EA8D16F3-F08B-4F40-9A7C-8A072E23F9AC}"/>
              </a:ext>
            </a:extLst>
          </p:cNvPr>
          <p:cNvGrpSpPr/>
          <p:nvPr/>
        </p:nvGrpSpPr>
        <p:grpSpPr>
          <a:xfrm>
            <a:off x="1904799" y="2133829"/>
            <a:ext cx="2271211" cy="2091276"/>
            <a:chOff x="1012631" y="1835941"/>
            <a:chExt cx="1502763" cy="1383709"/>
          </a:xfrm>
          <a:effectLst/>
        </p:grpSpPr>
        <p:sp>
          <p:nvSpPr>
            <p:cNvPr id="18" name="Freeform 27">
              <a:extLst>
                <a:ext uri="{FF2B5EF4-FFF2-40B4-BE49-F238E27FC236}">
                  <a16:creationId xmlns:a16="http://schemas.microsoft.com/office/drawing/2014/main" xmlns="" id="{A14E71E6-628D-43DF-8D16-712F563A5A9F}"/>
                </a:ext>
              </a:extLst>
            </p:cNvPr>
            <p:cNvSpPr>
              <a:spLocks/>
            </p:cNvSpPr>
            <p:nvPr/>
          </p:nvSpPr>
          <p:spPr bwMode="auto">
            <a:xfrm>
              <a:off x="1133009"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39A7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dirty="0"/>
            </a:p>
          </p:txBody>
        </p:sp>
        <p:sp>
          <p:nvSpPr>
            <p:cNvPr id="19" name="Freeform 5">
              <a:extLst>
                <a:ext uri="{FF2B5EF4-FFF2-40B4-BE49-F238E27FC236}">
                  <a16:creationId xmlns:a16="http://schemas.microsoft.com/office/drawing/2014/main" xmlns="" id="{7B56A5E3-EBFA-4D84-87E7-B1A8EC41741D}"/>
                </a:ext>
              </a:extLst>
            </p:cNvPr>
            <p:cNvSpPr>
              <a:spLocks noEditPoints="1"/>
            </p:cNvSpPr>
            <p:nvPr/>
          </p:nvSpPr>
          <p:spPr bwMode="auto">
            <a:xfrm>
              <a:off x="1452651" y="2036040"/>
              <a:ext cx="558838" cy="467517"/>
            </a:xfrm>
            <a:custGeom>
              <a:avLst/>
              <a:gdLst>
                <a:gd name="T0" fmla="*/ 7 w 262"/>
                <a:gd name="T1" fmla="*/ 219 h 219"/>
                <a:gd name="T2" fmla="*/ 45 w 262"/>
                <a:gd name="T3" fmla="*/ 219 h 219"/>
                <a:gd name="T4" fmla="*/ 46 w 262"/>
                <a:gd name="T5" fmla="*/ 219 h 219"/>
                <a:gd name="T6" fmla="*/ 47 w 262"/>
                <a:gd name="T7" fmla="*/ 219 h 219"/>
                <a:gd name="T8" fmla="*/ 101 w 262"/>
                <a:gd name="T9" fmla="*/ 219 h 219"/>
                <a:gd name="T10" fmla="*/ 102 w 262"/>
                <a:gd name="T11" fmla="*/ 219 h 219"/>
                <a:gd name="T12" fmla="*/ 103 w 262"/>
                <a:gd name="T13" fmla="*/ 219 h 219"/>
                <a:gd name="T14" fmla="*/ 158 w 262"/>
                <a:gd name="T15" fmla="*/ 219 h 219"/>
                <a:gd name="T16" fmla="*/ 159 w 262"/>
                <a:gd name="T17" fmla="*/ 219 h 219"/>
                <a:gd name="T18" fmla="*/ 160 w 262"/>
                <a:gd name="T19" fmla="*/ 219 h 219"/>
                <a:gd name="T20" fmla="*/ 215 w 262"/>
                <a:gd name="T21" fmla="*/ 219 h 219"/>
                <a:gd name="T22" fmla="*/ 216 w 262"/>
                <a:gd name="T23" fmla="*/ 219 h 219"/>
                <a:gd name="T24" fmla="*/ 217 w 262"/>
                <a:gd name="T25" fmla="*/ 219 h 219"/>
                <a:gd name="T26" fmla="*/ 254 w 262"/>
                <a:gd name="T27" fmla="*/ 219 h 219"/>
                <a:gd name="T28" fmla="*/ 262 w 262"/>
                <a:gd name="T29" fmla="*/ 211 h 219"/>
                <a:gd name="T30" fmla="*/ 262 w 262"/>
                <a:gd name="T31" fmla="*/ 202 h 219"/>
                <a:gd name="T32" fmla="*/ 254 w 262"/>
                <a:gd name="T33" fmla="*/ 195 h 219"/>
                <a:gd name="T34" fmla="*/ 238 w 262"/>
                <a:gd name="T35" fmla="*/ 195 h 219"/>
                <a:gd name="T36" fmla="*/ 231 w 262"/>
                <a:gd name="T37" fmla="*/ 179 h 219"/>
                <a:gd name="T38" fmla="*/ 231 w 262"/>
                <a:gd name="T39" fmla="*/ 104 h 219"/>
                <a:gd name="T40" fmla="*/ 255 w 262"/>
                <a:gd name="T41" fmla="*/ 104 h 219"/>
                <a:gd name="T42" fmla="*/ 262 w 262"/>
                <a:gd name="T43" fmla="*/ 96 h 219"/>
                <a:gd name="T44" fmla="*/ 262 w 262"/>
                <a:gd name="T45" fmla="*/ 85 h 219"/>
                <a:gd name="T46" fmla="*/ 256 w 262"/>
                <a:gd name="T47" fmla="*/ 74 h 219"/>
                <a:gd name="T48" fmla="*/ 137 w 262"/>
                <a:gd name="T49" fmla="*/ 2 h 219"/>
                <a:gd name="T50" fmla="*/ 125 w 262"/>
                <a:gd name="T51" fmla="*/ 2 h 219"/>
                <a:gd name="T52" fmla="*/ 6 w 262"/>
                <a:gd name="T53" fmla="*/ 74 h 219"/>
                <a:gd name="T54" fmla="*/ 0 w 262"/>
                <a:gd name="T55" fmla="*/ 85 h 219"/>
                <a:gd name="T56" fmla="*/ 0 w 262"/>
                <a:gd name="T57" fmla="*/ 97 h 219"/>
                <a:gd name="T58" fmla="*/ 7 w 262"/>
                <a:gd name="T59" fmla="*/ 104 h 219"/>
                <a:gd name="T60" fmla="*/ 31 w 262"/>
                <a:gd name="T61" fmla="*/ 104 h 219"/>
                <a:gd name="T62" fmla="*/ 31 w 262"/>
                <a:gd name="T63" fmla="*/ 179 h 219"/>
                <a:gd name="T64" fmla="*/ 24 w 262"/>
                <a:gd name="T65" fmla="*/ 195 h 219"/>
                <a:gd name="T66" fmla="*/ 7 w 262"/>
                <a:gd name="T67" fmla="*/ 195 h 219"/>
                <a:gd name="T68" fmla="*/ 0 w 262"/>
                <a:gd name="T69" fmla="*/ 202 h 219"/>
                <a:gd name="T70" fmla="*/ 0 w 262"/>
                <a:gd name="T71" fmla="*/ 211 h 219"/>
                <a:gd name="T72" fmla="*/ 7 w 262"/>
                <a:gd name="T73" fmla="*/ 219 h 219"/>
                <a:gd name="T74" fmla="*/ 144 w 262"/>
                <a:gd name="T75" fmla="*/ 104 h 219"/>
                <a:gd name="T76" fmla="*/ 144 w 262"/>
                <a:gd name="T77" fmla="*/ 179 h 219"/>
                <a:gd name="T78" fmla="*/ 138 w 262"/>
                <a:gd name="T79" fmla="*/ 195 h 219"/>
                <a:gd name="T80" fmla="*/ 124 w 262"/>
                <a:gd name="T81" fmla="*/ 195 h 219"/>
                <a:gd name="T82" fmla="*/ 117 w 262"/>
                <a:gd name="T83" fmla="*/ 179 h 219"/>
                <a:gd name="T84" fmla="*/ 117 w 262"/>
                <a:gd name="T85" fmla="*/ 104 h 219"/>
                <a:gd name="T86" fmla="*/ 144 w 262"/>
                <a:gd name="T87" fmla="*/ 104 h 219"/>
                <a:gd name="T88" fmla="*/ 201 w 262"/>
                <a:gd name="T89" fmla="*/ 179 h 219"/>
                <a:gd name="T90" fmla="*/ 195 w 262"/>
                <a:gd name="T91" fmla="*/ 195 h 219"/>
                <a:gd name="T92" fmla="*/ 181 w 262"/>
                <a:gd name="T93" fmla="*/ 195 h 219"/>
                <a:gd name="T94" fmla="*/ 174 w 262"/>
                <a:gd name="T95" fmla="*/ 179 h 219"/>
                <a:gd name="T96" fmla="*/ 174 w 262"/>
                <a:gd name="T97" fmla="*/ 104 h 219"/>
                <a:gd name="T98" fmla="*/ 201 w 262"/>
                <a:gd name="T99" fmla="*/ 104 h 219"/>
                <a:gd name="T100" fmla="*/ 201 w 262"/>
                <a:gd name="T101" fmla="*/ 179 h 219"/>
                <a:gd name="T102" fmla="*/ 131 w 262"/>
                <a:gd name="T103" fmla="*/ 32 h 219"/>
                <a:gd name="T104" fmla="*/ 153 w 262"/>
                <a:gd name="T105" fmla="*/ 54 h 219"/>
                <a:gd name="T106" fmla="*/ 131 w 262"/>
                <a:gd name="T107" fmla="*/ 76 h 219"/>
                <a:gd name="T108" fmla="*/ 109 w 262"/>
                <a:gd name="T109" fmla="*/ 54 h 219"/>
                <a:gd name="T110" fmla="*/ 131 w 262"/>
                <a:gd name="T111" fmla="*/ 32 h 219"/>
                <a:gd name="T112" fmla="*/ 87 w 262"/>
                <a:gd name="T113" fmla="*/ 104 h 219"/>
                <a:gd name="T114" fmla="*/ 87 w 262"/>
                <a:gd name="T115" fmla="*/ 179 h 219"/>
                <a:gd name="T116" fmla="*/ 81 w 262"/>
                <a:gd name="T117" fmla="*/ 195 h 219"/>
                <a:gd name="T118" fmla="*/ 68 w 262"/>
                <a:gd name="T119" fmla="*/ 195 h 219"/>
                <a:gd name="T120" fmla="*/ 61 w 262"/>
                <a:gd name="T121" fmla="*/ 179 h 219"/>
                <a:gd name="T122" fmla="*/ 61 w 262"/>
                <a:gd name="T123" fmla="*/ 104 h 219"/>
                <a:gd name="T124" fmla="*/ 87 w 262"/>
                <a:gd name="T125" fmla="*/ 10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19">
                  <a:moveTo>
                    <a:pt x="7" y="219"/>
                  </a:moveTo>
                  <a:cubicBezTo>
                    <a:pt x="45" y="219"/>
                    <a:pt x="45" y="219"/>
                    <a:pt x="45" y="219"/>
                  </a:cubicBezTo>
                  <a:cubicBezTo>
                    <a:pt x="45" y="219"/>
                    <a:pt x="46" y="219"/>
                    <a:pt x="46" y="219"/>
                  </a:cubicBezTo>
                  <a:cubicBezTo>
                    <a:pt x="46" y="219"/>
                    <a:pt x="47" y="219"/>
                    <a:pt x="47" y="219"/>
                  </a:cubicBezTo>
                  <a:cubicBezTo>
                    <a:pt x="101" y="219"/>
                    <a:pt x="101" y="219"/>
                    <a:pt x="101" y="219"/>
                  </a:cubicBezTo>
                  <a:cubicBezTo>
                    <a:pt x="102" y="219"/>
                    <a:pt x="102" y="219"/>
                    <a:pt x="102" y="219"/>
                  </a:cubicBezTo>
                  <a:cubicBezTo>
                    <a:pt x="103" y="219"/>
                    <a:pt x="103" y="219"/>
                    <a:pt x="103" y="219"/>
                  </a:cubicBezTo>
                  <a:cubicBezTo>
                    <a:pt x="158" y="219"/>
                    <a:pt x="158" y="219"/>
                    <a:pt x="158" y="219"/>
                  </a:cubicBezTo>
                  <a:cubicBezTo>
                    <a:pt x="159" y="219"/>
                    <a:pt x="159" y="219"/>
                    <a:pt x="159" y="219"/>
                  </a:cubicBezTo>
                  <a:cubicBezTo>
                    <a:pt x="160" y="219"/>
                    <a:pt x="160" y="219"/>
                    <a:pt x="160" y="219"/>
                  </a:cubicBezTo>
                  <a:cubicBezTo>
                    <a:pt x="215" y="219"/>
                    <a:pt x="215" y="219"/>
                    <a:pt x="215" y="219"/>
                  </a:cubicBezTo>
                  <a:cubicBezTo>
                    <a:pt x="216" y="219"/>
                    <a:pt x="216" y="219"/>
                    <a:pt x="216" y="219"/>
                  </a:cubicBezTo>
                  <a:cubicBezTo>
                    <a:pt x="217" y="219"/>
                    <a:pt x="217" y="219"/>
                    <a:pt x="217" y="219"/>
                  </a:cubicBezTo>
                  <a:cubicBezTo>
                    <a:pt x="254" y="219"/>
                    <a:pt x="254" y="219"/>
                    <a:pt x="254" y="219"/>
                  </a:cubicBezTo>
                  <a:cubicBezTo>
                    <a:pt x="258" y="219"/>
                    <a:pt x="262" y="215"/>
                    <a:pt x="262" y="211"/>
                  </a:cubicBezTo>
                  <a:cubicBezTo>
                    <a:pt x="262" y="202"/>
                    <a:pt x="262" y="202"/>
                    <a:pt x="262" y="202"/>
                  </a:cubicBezTo>
                  <a:cubicBezTo>
                    <a:pt x="262" y="198"/>
                    <a:pt x="258" y="195"/>
                    <a:pt x="254" y="195"/>
                  </a:cubicBezTo>
                  <a:cubicBezTo>
                    <a:pt x="238" y="195"/>
                    <a:pt x="238" y="195"/>
                    <a:pt x="238" y="195"/>
                  </a:cubicBezTo>
                  <a:cubicBezTo>
                    <a:pt x="238" y="189"/>
                    <a:pt x="235" y="183"/>
                    <a:pt x="231" y="179"/>
                  </a:cubicBezTo>
                  <a:cubicBezTo>
                    <a:pt x="231" y="104"/>
                    <a:pt x="231" y="104"/>
                    <a:pt x="231" y="104"/>
                  </a:cubicBezTo>
                  <a:cubicBezTo>
                    <a:pt x="255" y="104"/>
                    <a:pt x="255" y="104"/>
                    <a:pt x="255" y="104"/>
                  </a:cubicBezTo>
                  <a:cubicBezTo>
                    <a:pt x="259" y="104"/>
                    <a:pt x="262" y="100"/>
                    <a:pt x="262" y="96"/>
                  </a:cubicBezTo>
                  <a:cubicBezTo>
                    <a:pt x="262" y="85"/>
                    <a:pt x="262" y="85"/>
                    <a:pt x="262" y="85"/>
                  </a:cubicBezTo>
                  <a:cubicBezTo>
                    <a:pt x="262" y="81"/>
                    <a:pt x="259" y="76"/>
                    <a:pt x="256" y="74"/>
                  </a:cubicBezTo>
                  <a:cubicBezTo>
                    <a:pt x="137" y="2"/>
                    <a:pt x="137" y="2"/>
                    <a:pt x="137" y="2"/>
                  </a:cubicBezTo>
                  <a:cubicBezTo>
                    <a:pt x="134" y="0"/>
                    <a:pt x="128" y="0"/>
                    <a:pt x="125" y="2"/>
                  </a:cubicBezTo>
                  <a:cubicBezTo>
                    <a:pt x="6" y="74"/>
                    <a:pt x="6" y="74"/>
                    <a:pt x="6" y="74"/>
                  </a:cubicBezTo>
                  <a:cubicBezTo>
                    <a:pt x="3" y="76"/>
                    <a:pt x="0" y="81"/>
                    <a:pt x="0" y="85"/>
                  </a:cubicBezTo>
                  <a:cubicBezTo>
                    <a:pt x="0" y="97"/>
                    <a:pt x="0" y="97"/>
                    <a:pt x="0" y="97"/>
                  </a:cubicBezTo>
                  <a:cubicBezTo>
                    <a:pt x="0" y="101"/>
                    <a:pt x="3" y="104"/>
                    <a:pt x="7" y="104"/>
                  </a:cubicBezTo>
                  <a:cubicBezTo>
                    <a:pt x="31" y="104"/>
                    <a:pt x="31" y="104"/>
                    <a:pt x="31" y="104"/>
                  </a:cubicBezTo>
                  <a:cubicBezTo>
                    <a:pt x="31" y="179"/>
                    <a:pt x="31" y="179"/>
                    <a:pt x="31" y="179"/>
                  </a:cubicBezTo>
                  <a:cubicBezTo>
                    <a:pt x="27" y="183"/>
                    <a:pt x="24" y="189"/>
                    <a:pt x="24" y="195"/>
                  </a:cubicBezTo>
                  <a:cubicBezTo>
                    <a:pt x="7" y="195"/>
                    <a:pt x="7" y="195"/>
                    <a:pt x="7" y="195"/>
                  </a:cubicBezTo>
                  <a:cubicBezTo>
                    <a:pt x="3" y="195"/>
                    <a:pt x="0" y="198"/>
                    <a:pt x="0" y="202"/>
                  </a:cubicBezTo>
                  <a:cubicBezTo>
                    <a:pt x="0" y="211"/>
                    <a:pt x="0" y="211"/>
                    <a:pt x="0" y="211"/>
                  </a:cubicBezTo>
                  <a:cubicBezTo>
                    <a:pt x="0" y="215"/>
                    <a:pt x="3" y="219"/>
                    <a:pt x="7" y="219"/>
                  </a:cubicBezTo>
                  <a:close/>
                  <a:moveTo>
                    <a:pt x="144" y="104"/>
                  </a:moveTo>
                  <a:cubicBezTo>
                    <a:pt x="144" y="179"/>
                    <a:pt x="144" y="179"/>
                    <a:pt x="144" y="179"/>
                  </a:cubicBezTo>
                  <a:cubicBezTo>
                    <a:pt x="140" y="183"/>
                    <a:pt x="138" y="189"/>
                    <a:pt x="138" y="195"/>
                  </a:cubicBezTo>
                  <a:cubicBezTo>
                    <a:pt x="124" y="195"/>
                    <a:pt x="124" y="195"/>
                    <a:pt x="124" y="195"/>
                  </a:cubicBezTo>
                  <a:cubicBezTo>
                    <a:pt x="124" y="189"/>
                    <a:pt x="122" y="183"/>
                    <a:pt x="117" y="179"/>
                  </a:cubicBezTo>
                  <a:cubicBezTo>
                    <a:pt x="117" y="104"/>
                    <a:pt x="117" y="104"/>
                    <a:pt x="117" y="104"/>
                  </a:cubicBezTo>
                  <a:lnTo>
                    <a:pt x="144" y="104"/>
                  </a:lnTo>
                  <a:close/>
                  <a:moveTo>
                    <a:pt x="201" y="179"/>
                  </a:moveTo>
                  <a:cubicBezTo>
                    <a:pt x="197" y="183"/>
                    <a:pt x="195" y="189"/>
                    <a:pt x="195" y="195"/>
                  </a:cubicBezTo>
                  <a:cubicBezTo>
                    <a:pt x="181" y="195"/>
                    <a:pt x="181" y="195"/>
                    <a:pt x="181" y="195"/>
                  </a:cubicBezTo>
                  <a:cubicBezTo>
                    <a:pt x="181" y="189"/>
                    <a:pt x="178" y="183"/>
                    <a:pt x="174" y="179"/>
                  </a:cubicBezTo>
                  <a:cubicBezTo>
                    <a:pt x="174" y="104"/>
                    <a:pt x="174" y="104"/>
                    <a:pt x="174" y="104"/>
                  </a:cubicBezTo>
                  <a:cubicBezTo>
                    <a:pt x="201" y="104"/>
                    <a:pt x="201" y="104"/>
                    <a:pt x="201" y="104"/>
                  </a:cubicBezTo>
                  <a:lnTo>
                    <a:pt x="201" y="179"/>
                  </a:lnTo>
                  <a:close/>
                  <a:moveTo>
                    <a:pt x="131" y="32"/>
                  </a:moveTo>
                  <a:cubicBezTo>
                    <a:pt x="143" y="32"/>
                    <a:pt x="153" y="42"/>
                    <a:pt x="153" y="54"/>
                  </a:cubicBezTo>
                  <a:cubicBezTo>
                    <a:pt x="153" y="66"/>
                    <a:pt x="143" y="76"/>
                    <a:pt x="131" y="76"/>
                  </a:cubicBezTo>
                  <a:cubicBezTo>
                    <a:pt x="119" y="76"/>
                    <a:pt x="109" y="66"/>
                    <a:pt x="109" y="54"/>
                  </a:cubicBezTo>
                  <a:cubicBezTo>
                    <a:pt x="109" y="42"/>
                    <a:pt x="119" y="32"/>
                    <a:pt x="131" y="32"/>
                  </a:cubicBezTo>
                  <a:close/>
                  <a:moveTo>
                    <a:pt x="87" y="104"/>
                  </a:moveTo>
                  <a:cubicBezTo>
                    <a:pt x="87" y="179"/>
                    <a:pt x="87" y="179"/>
                    <a:pt x="87" y="179"/>
                  </a:cubicBezTo>
                  <a:cubicBezTo>
                    <a:pt x="83" y="183"/>
                    <a:pt x="81" y="189"/>
                    <a:pt x="81" y="195"/>
                  </a:cubicBezTo>
                  <a:cubicBezTo>
                    <a:pt x="68" y="195"/>
                    <a:pt x="68" y="195"/>
                    <a:pt x="68" y="195"/>
                  </a:cubicBezTo>
                  <a:cubicBezTo>
                    <a:pt x="68" y="189"/>
                    <a:pt x="65" y="183"/>
                    <a:pt x="61" y="179"/>
                  </a:cubicBezTo>
                  <a:cubicBezTo>
                    <a:pt x="61" y="104"/>
                    <a:pt x="61" y="104"/>
                    <a:pt x="61" y="104"/>
                  </a:cubicBezTo>
                  <a:lnTo>
                    <a:pt x="87" y="104"/>
                  </a:lnTo>
                  <a:close/>
                </a:path>
              </a:pathLst>
            </a:custGeom>
            <a:solidFill>
              <a:schemeClr val="bg1"/>
            </a:solidFill>
            <a:ln>
              <a:noFill/>
            </a:ln>
            <a:extLst/>
          </p:spPr>
          <p:txBody>
            <a:bodyPr vert="horz" wrap="square" lIns="68405" tIns="34203" rIns="68405" bIns="34203" numCol="1" anchor="t" anchorCtr="0" compatLnSpc="1">
              <a:prstTxWarp prst="textNoShape">
                <a:avLst/>
              </a:prstTxWarp>
            </a:bodyPr>
            <a:lstStyle/>
            <a:p>
              <a:endParaRPr lang="zh-CN" altLang="en-US" sz="2800"/>
            </a:p>
          </p:txBody>
        </p:sp>
        <p:sp>
          <p:nvSpPr>
            <p:cNvPr id="20" name="TextBox 14">
              <a:extLst>
                <a:ext uri="{FF2B5EF4-FFF2-40B4-BE49-F238E27FC236}">
                  <a16:creationId xmlns:a16="http://schemas.microsoft.com/office/drawing/2014/main" xmlns="" id="{930E4EB4-F500-42D6-A872-D46E449BBE48}"/>
                </a:ext>
              </a:extLst>
            </p:cNvPr>
            <p:cNvSpPr txBox="1"/>
            <p:nvPr/>
          </p:nvSpPr>
          <p:spPr>
            <a:xfrm>
              <a:off x="1012631" y="2596427"/>
              <a:ext cx="1502763" cy="249456"/>
            </a:xfrm>
            <a:prstGeom prst="rect">
              <a:avLst/>
            </a:prstGeom>
            <a:noFill/>
          </p:spPr>
          <p:txBody>
            <a:bodyPr wrap="square" lIns="68571" tIns="34285" rIns="68571" bIns="34285" rtlCol="0">
              <a:spAutoFit/>
            </a:bodyPr>
            <a:lstStyle/>
            <a:p>
              <a:pPr algn="ctr"/>
              <a:r>
                <a:rPr lang="zh-CN" altLang="en-US" sz="2000" b="0" dirty="0">
                  <a:solidFill>
                    <a:schemeClr val="bg1"/>
                  </a:solidFill>
                  <a:latin typeface="微软雅黑" pitchFamily="34" charset="-122"/>
                  <a:ea typeface="微软雅黑" pitchFamily="34" charset="-122"/>
                </a:rPr>
                <a:t>线下门店</a:t>
              </a:r>
            </a:p>
          </p:txBody>
        </p:sp>
      </p:grpSp>
      <p:grpSp>
        <p:nvGrpSpPr>
          <p:cNvPr id="21" name="组合 20">
            <a:extLst>
              <a:ext uri="{FF2B5EF4-FFF2-40B4-BE49-F238E27FC236}">
                <a16:creationId xmlns:a16="http://schemas.microsoft.com/office/drawing/2014/main" xmlns="" id="{9414B8AA-AE49-4085-BEEC-40AA5C884361}"/>
              </a:ext>
            </a:extLst>
          </p:cNvPr>
          <p:cNvGrpSpPr/>
          <p:nvPr/>
        </p:nvGrpSpPr>
        <p:grpSpPr>
          <a:xfrm>
            <a:off x="4981835" y="2133829"/>
            <a:ext cx="2271210" cy="2091278"/>
            <a:chOff x="3603431" y="1835941"/>
            <a:chExt cx="1502763" cy="1383709"/>
          </a:xfrm>
          <a:effectLst/>
        </p:grpSpPr>
        <p:sp>
          <p:nvSpPr>
            <p:cNvPr id="22" name="Freeform 27">
              <a:extLst>
                <a:ext uri="{FF2B5EF4-FFF2-40B4-BE49-F238E27FC236}">
                  <a16:creationId xmlns:a16="http://schemas.microsoft.com/office/drawing/2014/main" xmlns="" id="{931AE802-53DD-4599-B9E8-C5C6FB1EE550}"/>
                </a:ext>
              </a:extLst>
            </p:cNvPr>
            <p:cNvSpPr>
              <a:spLocks/>
            </p:cNvSpPr>
            <p:nvPr/>
          </p:nvSpPr>
          <p:spPr bwMode="auto">
            <a:xfrm>
              <a:off x="37541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39A7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dirty="0"/>
            </a:p>
          </p:txBody>
        </p:sp>
        <p:grpSp>
          <p:nvGrpSpPr>
            <p:cNvPr id="23" name="组合 22">
              <a:extLst>
                <a:ext uri="{FF2B5EF4-FFF2-40B4-BE49-F238E27FC236}">
                  <a16:creationId xmlns:a16="http://schemas.microsoft.com/office/drawing/2014/main" xmlns="" id="{3BB79A7C-C149-49D1-B5AF-80770B480428}"/>
                </a:ext>
              </a:extLst>
            </p:cNvPr>
            <p:cNvGrpSpPr/>
            <p:nvPr/>
          </p:nvGrpSpPr>
          <p:grpSpPr>
            <a:xfrm>
              <a:off x="4145748" y="1998552"/>
              <a:ext cx="488242" cy="581205"/>
              <a:chOff x="5772150" y="3038475"/>
              <a:chExt cx="650876" cy="774701"/>
            </a:xfrm>
            <a:solidFill>
              <a:srgbClr val="C00000"/>
            </a:solidFill>
          </p:grpSpPr>
          <p:sp>
            <p:nvSpPr>
              <p:cNvPr id="25" name="Freeform 113">
                <a:extLst>
                  <a:ext uri="{FF2B5EF4-FFF2-40B4-BE49-F238E27FC236}">
                    <a16:creationId xmlns:a16="http://schemas.microsoft.com/office/drawing/2014/main" xmlns="" id="{6ECC2A91-693F-4E91-8E61-59BFA6BC2216}"/>
                  </a:ext>
                </a:extLst>
              </p:cNvPr>
              <p:cNvSpPr>
                <a:spLocks/>
              </p:cNvSpPr>
              <p:nvPr/>
            </p:nvSpPr>
            <p:spPr bwMode="auto">
              <a:xfrm>
                <a:off x="6243638"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6" name="Freeform 114">
                <a:extLst>
                  <a:ext uri="{FF2B5EF4-FFF2-40B4-BE49-F238E27FC236}">
                    <a16:creationId xmlns:a16="http://schemas.microsoft.com/office/drawing/2014/main" xmlns="" id="{F5784B1A-C9FA-4F96-8ABE-3E887AD5EB73}"/>
                  </a:ext>
                </a:extLst>
              </p:cNvPr>
              <p:cNvSpPr>
                <a:spLocks/>
              </p:cNvSpPr>
              <p:nvPr/>
            </p:nvSpPr>
            <p:spPr bwMode="auto">
              <a:xfrm>
                <a:off x="6159500"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7" name="Oval 115">
                <a:extLst>
                  <a:ext uri="{FF2B5EF4-FFF2-40B4-BE49-F238E27FC236}">
                    <a16:creationId xmlns:a16="http://schemas.microsoft.com/office/drawing/2014/main" xmlns="" id="{CD64020B-F655-4997-850E-FC8F061A5427}"/>
                  </a:ext>
                </a:extLst>
              </p:cNvPr>
              <p:cNvSpPr>
                <a:spLocks noChangeArrowheads="1"/>
              </p:cNvSpPr>
              <p:nvPr/>
            </p:nvSpPr>
            <p:spPr bwMode="auto">
              <a:xfrm>
                <a:off x="6189663" y="3167063"/>
                <a:ext cx="100013" cy="122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8" name="Freeform 116">
                <a:extLst>
                  <a:ext uri="{FF2B5EF4-FFF2-40B4-BE49-F238E27FC236}">
                    <a16:creationId xmlns:a16="http://schemas.microsoft.com/office/drawing/2014/main" xmlns="" id="{6FF00E9F-AEC0-4F39-8F34-48BAAFA895C6}"/>
                  </a:ext>
                </a:extLst>
              </p:cNvPr>
              <p:cNvSpPr>
                <a:spLocks/>
              </p:cNvSpPr>
              <p:nvPr/>
            </p:nvSpPr>
            <p:spPr bwMode="auto">
              <a:xfrm>
                <a:off x="6224588" y="3300413"/>
                <a:ext cx="30163" cy="33338"/>
              </a:xfrm>
              <a:custGeom>
                <a:avLst/>
                <a:gdLst>
                  <a:gd name="T0" fmla="*/ 2 w 19"/>
                  <a:gd name="T1" fmla="*/ 0 h 21"/>
                  <a:gd name="T2" fmla="*/ 0 w 19"/>
                  <a:gd name="T3" fmla="*/ 14 h 21"/>
                  <a:gd name="T4" fmla="*/ 9 w 19"/>
                  <a:gd name="T5" fmla="*/ 21 h 21"/>
                  <a:gd name="T6" fmla="*/ 19 w 19"/>
                  <a:gd name="T7" fmla="*/ 14 h 21"/>
                  <a:gd name="T8" fmla="*/ 17 w 19"/>
                  <a:gd name="T9" fmla="*/ 0 h 21"/>
                  <a:gd name="T10" fmla="*/ 2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2" y="0"/>
                    </a:moveTo>
                    <a:lnTo>
                      <a:pt x="0" y="14"/>
                    </a:lnTo>
                    <a:lnTo>
                      <a:pt x="9" y="21"/>
                    </a:lnTo>
                    <a:lnTo>
                      <a:pt x="19" y="14"/>
                    </a:lnTo>
                    <a:lnTo>
                      <a:pt x="17" y="0"/>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9" name="Freeform 117">
                <a:extLst>
                  <a:ext uri="{FF2B5EF4-FFF2-40B4-BE49-F238E27FC236}">
                    <a16:creationId xmlns:a16="http://schemas.microsoft.com/office/drawing/2014/main" xmlns="" id="{310C6BAE-BDD4-41AB-A1F5-33BAD9E3B878}"/>
                  </a:ext>
                </a:extLst>
              </p:cNvPr>
              <p:cNvSpPr>
                <a:spLocks/>
              </p:cNvSpPr>
              <p:nvPr/>
            </p:nvSpPr>
            <p:spPr bwMode="auto">
              <a:xfrm>
                <a:off x="6219825" y="3322638"/>
                <a:ext cx="38100" cy="155575"/>
              </a:xfrm>
              <a:custGeom>
                <a:avLst/>
                <a:gdLst>
                  <a:gd name="T0" fmla="*/ 5 w 24"/>
                  <a:gd name="T1" fmla="*/ 0 h 98"/>
                  <a:gd name="T2" fmla="*/ 0 w 24"/>
                  <a:gd name="T3" fmla="*/ 89 h 98"/>
                  <a:gd name="T4" fmla="*/ 12 w 24"/>
                  <a:gd name="T5" fmla="*/ 98 h 98"/>
                  <a:gd name="T6" fmla="*/ 24 w 24"/>
                  <a:gd name="T7" fmla="*/ 89 h 98"/>
                  <a:gd name="T8" fmla="*/ 20 w 24"/>
                  <a:gd name="T9" fmla="*/ 0 h 98"/>
                  <a:gd name="T10" fmla="*/ 5 w 24"/>
                  <a:gd name="T11" fmla="*/ 0 h 98"/>
                </a:gdLst>
                <a:ahLst/>
                <a:cxnLst>
                  <a:cxn ang="0">
                    <a:pos x="T0" y="T1"/>
                  </a:cxn>
                  <a:cxn ang="0">
                    <a:pos x="T2" y="T3"/>
                  </a:cxn>
                  <a:cxn ang="0">
                    <a:pos x="T4" y="T5"/>
                  </a:cxn>
                  <a:cxn ang="0">
                    <a:pos x="T6" y="T7"/>
                  </a:cxn>
                  <a:cxn ang="0">
                    <a:pos x="T8" y="T9"/>
                  </a:cxn>
                  <a:cxn ang="0">
                    <a:pos x="T10" y="T11"/>
                  </a:cxn>
                </a:cxnLst>
                <a:rect l="0" t="0" r="r" b="b"/>
                <a:pathLst>
                  <a:path w="24" h="98">
                    <a:moveTo>
                      <a:pt x="5" y="0"/>
                    </a:moveTo>
                    <a:lnTo>
                      <a:pt x="0" y="89"/>
                    </a:lnTo>
                    <a:lnTo>
                      <a:pt x="12" y="98"/>
                    </a:lnTo>
                    <a:lnTo>
                      <a:pt x="24" y="89"/>
                    </a:lnTo>
                    <a:lnTo>
                      <a:pt x="20" y="0"/>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0" name="Freeform 118">
                <a:extLst>
                  <a:ext uri="{FF2B5EF4-FFF2-40B4-BE49-F238E27FC236}">
                    <a16:creationId xmlns:a16="http://schemas.microsoft.com/office/drawing/2014/main" xmlns="" id="{2A724038-7FCD-43C0-8B0D-0F631D981B47}"/>
                  </a:ext>
                </a:extLst>
              </p:cNvPr>
              <p:cNvSpPr>
                <a:spLocks noEditPoints="1"/>
              </p:cNvSpPr>
              <p:nvPr/>
            </p:nvSpPr>
            <p:spPr bwMode="auto">
              <a:xfrm>
                <a:off x="6078538" y="3235325"/>
                <a:ext cx="344488" cy="338138"/>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1" name="Freeform 119">
                <a:extLst>
                  <a:ext uri="{FF2B5EF4-FFF2-40B4-BE49-F238E27FC236}">
                    <a16:creationId xmlns:a16="http://schemas.microsoft.com/office/drawing/2014/main" xmlns="" id="{0C3D081C-C6CE-4ECE-AD44-E79220F86C93}"/>
                  </a:ext>
                </a:extLst>
              </p:cNvPr>
              <p:cNvSpPr>
                <a:spLocks noEditPoints="1"/>
              </p:cNvSpPr>
              <p:nvPr/>
            </p:nvSpPr>
            <p:spPr bwMode="auto">
              <a:xfrm>
                <a:off x="5772150" y="3038475"/>
                <a:ext cx="349250" cy="611188"/>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24" name="TextBox 20">
              <a:extLst>
                <a:ext uri="{FF2B5EF4-FFF2-40B4-BE49-F238E27FC236}">
                  <a16:creationId xmlns:a16="http://schemas.microsoft.com/office/drawing/2014/main" xmlns="" id="{A8EDF541-FCE2-429F-A7DD-8F306C275398}"/>
                </a:ext>
              </a:extLst>
            </p:cNvPr>
            <p:cNvSpPr txBox="1"/>
            <p:nvPr/>
          </p:nvSpPr>
          <p:spPr>
            <a:xfrm>
              <a:off x="3603431" y="2604388"/>
              <a:ext cx="1502763" cy="249455"/>
            </a:xfrm>
            <a:prstGeom prst="rect">
              <a:avLst/>
            </a:prstGeom>
            <a:noFill/>
          </p:spPr>
          <p:txBody>
            <a:bodyPr wrap="square" lIns="68571" tIns="34285" rIns="68571" bIns="34285" rtlCol="0">
              <a:spAutoFit/>
            </a:bodyPr>
            <a:lstStyle/>
            <a:p>
              <a:pPr algn="ctr"/>
              <a:r>
                <a:rPr lang="zh-CN" altLang="en-US" sz="2000" b="0" dirty="0">
                  <a:solidFill>
                    <a:schemeClr val="bg1"/>
                  </a:solidFill>
                  <a:latin typeface="微软雅黑" pitchFamily="34" charset="-122"/>
                  <a:ea typeface="微软雅黑" pitchFamily="34" charset="-122"/>
                </a:rPr>
                <a:t>手机</a:t>
              </a:r>
              <a:r>
                <a:rPr lang="en-US" altLang="zh-CN" sz="2000" b="0" dirty="0">
                  <a:solidFill>
                    <a:schemeClr val="bg1"/>
                  </a:solidFill>
                  <a:latin typeface="微软雅黑" pitchFamily="34" charset="-122"/>
                  <a:ea typeface="微软雅黑" pitchFamily="34" charset="-122"/>
                </a:rPr>
                <a:t>APP</a:t>
              </a:r>
              <a:endParaRPr lang="zh-CN" altLang="en-US" sz="2000" b="0" dirty="0">
                <a:solidFill>
                  <a:schemeClr val="bg1"/>
                </a:solidFill>
                <a:latin typeface="微软雅黑" pitchFamily="34" charset="-122"/>
                <a:ea typeface="微软雅黑" pitchFamily="34" charset="-122"/>
              </a:endParaRPr>
            </a:p>
          </p:txBody>
        </p:sp>
      </p:grpSp>
      <p:grpSp>
        <p:nvGrpSpPr>
          <p:cNvPr id="32" name="组合 31">
            <a:extLst>
              <a:ext uri="{FF2B5EF4-FFF2-40B4-BE49-F238E27FC236}">
                <a16:creationId xmlns:a16="http://schemas.microsoft.com/office/drawing/2014/main" xmlns="" id="{25B32939-9412-4395-997F-91EAC08EDE5D}"/>
              </a:ext>
            </a:extLst>
          </p:cNvPr>
          <p:cNvGrpSpPr/>
          <p:nvPr/>
        </p:nvGrpSpPr>
        <p:grpSpPr>
          <a:xfrm>
            <a:off x="8090678" y="2133829"/>
            <a:ext cx="2271210" cy="2091278"/>
            <a:chOff x="6422831" y="1835941"/>
            <a:chExt cx="1502763" cy="1383709"/>
          </a:xfrm>
          <a:effectLst/>
        </p:grpSpPr>
        <p:sp>
          <p:nvSpPr>
            <p:cNvPr id="33" name="Freeform 27">
              <a:extLst>
                <a:ext uri="{FF2B5EF4-FFF2-40B4-BE49-F238E27FC236}">
                  <a16:creationId xmlns:a16="http://schemas.microsoft.com/office/drawing/2014/main" xmlns="" id="{D44BAEA3-D055-47AF-8EEC-7AA94AE304FA}"/>
                </a:ext>
              </a:extLst>
            </p:cNvPr>
            <p:cNvSpPr>
              <a:spLocks/>
            </p:cNvSpPr>
            <p:nvPr/>
          </p:nvSpPr>
          <p:spPr bwMode="auto">
            <a:xfrm>
              <a:off x="65735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39A7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dirty="0"/>
            </a:p>
          </p:txBody>
        </p:sp>
        <p:grpSp>
          <p:nvGrpSpPr>
            <p:cNvPr id="34" name="组合 33">
              <a:extLst>
                <a:ext uri="{FF2B5EF4-FFF2-40B4-BE49-F238E27FC236}">
                  <a16:creationId xmlns:a16="http://schemas.microsoft.com/office/drawing/2014/main" xmlns="" id="{924A1C11-28EA-489E-9AD2-D9D01543E402}"/>
                </a:ext>
              </a:extLst>
            </p:cNvPr>
            <p:cNvGrpSpPr/>
            <p:nvPr/>
          </p:nvGrpSpPr>
          <p:grpSpPr>
            <a:xfrm>
              <a:off x="6872805" y="2070141"/>
              <a:ext cx="570494" cy="465447"/>
              <a:chOff x="3479800" y="1373188"/>
              <a:chExt cx="5232400" cy="4108451"/>
            </a:xfrm>
            <a:solidFill>
              <a:srgbClr val="C00000"/>
            </a:solidFill>
          </p:grpSpPr>
          <p:sp>
            <p:nvSpPr>
              <p:cNvPr id="36" name="Freeform 179">
                <a:extLst>
                  <a:ext uri="{FF2B5EF4-FFF2-40B4-BE49-F238E27FC236}">
                    <a16:creationId xmlns:a16="http://schemas.microsoft.com/office/drawing/2014/main" xmlns="" id="{A13D0FF7-EC82-4114-A983-23605ED31611}"/>
                  </a:ext>
                </a:extLst>
              </p:cNvPr>
              <p:cNvSpPr>
                <a:spLocks noEditPoints="1"/>
              </p:cNvSpPr>
              <p:nvPr/>
            </p:nvSpPr>
            <p:spPr bwMode="auto">
              <a:xfrm>
                <a:off x="3844925" y="1373188"/>
                <a:ext cx="4510088" cy="3240088"/>
              </a:xfrm>
              <a:custGeom>
                <a:avLst/>
                <a:gdLst>
                  <a:gd name="T0" fmla="*/ 2841 w 2841"/>
                  <a:gd name="T1" fmla="*/ 0 h 2041"/>
                  <a:gd name="T2" fmla="*/ 2841 w 2841"/>
                  <a:gd name="T3" fmla="*/ 2041 h 2041"/>
                  <a:gd name="T4" fmla="*/ 0 w 2841"/>
                  <a:gd name="T5" fmla="*/ 2041 h 2041"/>
                  <a:gd name="T6" fmla="*/ 0 w 2841"/>
                  <a:gd name="T7" fmla="*/ 0 h 2041"/>
                  <a:gd name="T8" fmla="*/ 2841 w 2841"/>
                  <a:gd name="T9" fmla="*/ 0 h 2041"/>
                  <a:gd name="T10" fmla="*/ 2711 w 2841"/>
                  <a:gd name="T11" fmla="*/ 1762 h 2041"/>
                  <a:gd name="T12" fmla="*/ 2711 w 2841"/>
                  <a:gd name="T13" fmla="*/ 123 h 2041"/>
                  <a:gd name="T14" fmla="*/ 128 w 2841"/>
                  <a:gd name="T15" fmla="*/ 123 h 2041"/>
                  <a:gd name="T16" fmla="*/ 128 w 2841"/>
                  <a:gd name="T17" fmla="*/ 1762 h 2041"/>
                  <a:gd name="T18" fmla="*/ 2711 w 2841"/>
                  <a:gd name="T19" fmla="*/ 1762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1" h="2041">
                    <a:moveTo>
                      <a:pt x="2841" y="0"/>
                    </a:moveTo>
                    <a:lnTo>
                      <a:pt x="2841" y="2041"/>
                    </a:lnTo>
                    <a:lnTo>
                      <a:pt x="0" y="2041"/>
                    </a:lnTo>
                    <a:lnTo>
                      <a:pt x="0" y="0"/>
                    </a:lnTo>
                    <a:lnTo>
                      <a:pt x="2841" y="0"/>
                    </a:lnTo>
                    <a:close/>
                    <a:moveTo>
                      <a:pt x="2711" y="1762"/>
                    </a:moveTo>
                    <a:lnTo>
                      <a:pt x="2711" y="123"/>
                    </a:lnTo>
                    <a:lnTo>
                      <a:pt x="128" y="123"/>
                    </a:lnTo>
                    <a:lnTo>
                      <a:pt x="128" y="1762"/>
                    </a:lnTo>
                    <a:lnTo>
                      <a:pt x="2711" y="17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7" name="Freeform 180">
                <a:extLst>
                  <a:ext uri="{FF2B5EF4-FFF2-40B4-BE49-F238E27FC236}">
                    <a16:creationId xmlns:a16="http://schemas.microsoft.com/office/drawing/2014/main" xmlns="" id="{5FC6B345-1A47-4089-B673-82D4DEAB514F}"/>
                  </a:ext>
                </a:extLst>
              </p:cNvPr>
              <p:cNvSpPr>
                <a:spLocks/>
              </p:cNvSpPr>
              <p:nvPr/>
            </p:nvSpPr>
            <p:spPr bwMode="auto">
              <a:xfrm>
                <a:off x="4927600" y="3165476"/>
                <a:ext cx="819150" cy="230188"/>
              </a:xfrm>
              <a:custGeom>
                <a:avLst/>
                <a:gdLst>
                  <a:gd name="T0" fmla="*/ 516 w 516"/>
                  <a:gd name="T1" fmla="*/ 145 h 145"/>
                  <a:gd name="T2" fmla="*/ 0 w 516"/>
                  <a:gd name="T3" fmla="*/ 145 h 145"/>
                  <a:gd name="T4" fmla="*/ 0 w 516"/>
                  <a:gd name="T5" fmla="*/ 0 h 145"/>
                  <a:gd name="T6" fmla="*/ 516 w 516"/>
                  <a:gd name="T7" fmla="*/ 145 h 145"/>
                </a:gdLst>
                <a:ahLst/>
                <a:cxnLst>
                  <a:cxn ang="0">
                    <a:pos x="T0" y="T1"/>
                  </a:cxn>
                  <a:cxn ang="0">
                    <a:pos x="T2" y="T3"/>
                  </a:cxn>
                  <a:cxn ang="0">
                    <a:pos x="T4" y="T5"/>
                  </a:cxn>
                  <a:cxn ang="0">
                    <a:pos x="T6" y="T7"/>
                  </a:cxn>
                </a:cxnLst>
                <a:rect l="0" t="0" r="r" b="b"/>
                <a:pathLst>
                  <a:path w="516" h="145">
                    <a:moveTo>
                      <a:pt x="516" y="145"/>
                    </a:moveTo>
                    <a:lnTo>
                      <a:pt x="0" y="145"/>
                    </a:lnTo>
                    <a:lnTo>
                      <a:pt x="0" y="0"/>
                    </a:lnTo>
                    <a:lnTo>
                      <a:pt x="516" y="1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8" name="Freeform 181">
                <a:extLst>
                  <a:ext uri="{FF2B5EF4-FFF2-40B4-BE49-F238E27FC236}">
                    <a16:creationId xmlns:a16="http://schemas.microsoft.com/office/drawing/2014/main" xmlns="" id="{69C3C28B-E7C9-4AC3-86CD-D552A9056988}"/>
                  </a:ext>
                </a:extLst>
              </p:cNvPr>
              <p:cNvSpPr>
                <a:spLocks/>
              </p:cNvSpPr>
              <p:nvPr/>
            </p:nvSpPr>
            <p:spPr bwMode="auto">
              <a:xfrm>
                <a:off x="5337175" y="2417763"/>
                <a:ext cx="1927225" cy="1258888"/>
              </a:xfrm>
              <a:custGeom>
                <a:avLst/>
                <a:gdLst>
                  <a:gd name="T0" fmla="*/ 513 w 513"/>
                  <a:gd name="T1" fmla="*/ 303 h 335"/>
                  <a:gd name="T2" fmla="*/ 481 w 513"/>
                  <a:gd name="T3" fmla="*/ 335 h 335"/>
                  <a:gd name="T4" fmla="*/ 32 w 513"/>
                  <a:gd name="T5" fmla="*/ 335 h 335"/>
                  <a:gd name="T6" fmla="*/ 0 w 513"/>
                  <a:gd name="T7" fmla="*/ 303 h 335"/>
                  <a:gd name="T8" fmla="*/ 0 w 513"/>
                  <a:gd name="T9" fmla="*/ 276 h 335"/>
                  <a:gd name="T10" fmla="*/ 189 w 513"/>
                  <a:gd name="T11" fmla="*/ 276 h 335"/>
                  <a:gd name="T12" fmla="*/ 0 w 513"/>
                  <a:gd name="T13" fmla="*/ 209 h 335"/>
                  <a:gd name="T14" fmla="*/ 0 w 513"/>
                  <a:gd name="T15" fmla="*/ 0 h 335"/>
                  <a:gd name="T16" fmla="*/ 257 w 513"/>
                  <a:gd name="T17" fmla="*/ 168 h 335"/>
                  <a:gd name="T18" fmla="*/ 513 w 513"/>
                  <a:gd name="T19" fmla="*/ 0 h 335"/>
                  <a:gd name="T20" fmla="*/ 513 w 513"/>
                  <a:gd name="T21" fmla="*/ 30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335">
                    <a:moveTo>
                      <a:pt x="513" y="303"/>
                    </a:moveTo>
                    <a:cubicBezTo>
                      <a:pt x="513" y="321"/>
                      <a:pt x="499" y="335"/>
                      <a:pt x="481" y="335"/>
                    </a:cubicBezTo>
                    <a:cubicBezTo>
                      <a:pt x="32" y="335"/>
                      <a:pt x="32" y="335"/>
                      <a:pt x="32" y="335"/>
                    </a:cubicBezTo>
                    <a:cubicBezTo>
                      <a:pt x="15" y="335"/>
                      <a:pt x="0" y="321"/>
                      <a:pt x="0" y="303"/>
                    </a:cubicBezTo>
                    <a:cubicBezTo>
                      <a:pt x="0" y="276"/>
                      <a:pt x="0" y="276"/>
                      <a:pt x="0" y="276"/>
                    </a:cubicBezTo>
                    <a:cubicBezTo>
                      <a:pt x="189" y="276"/>
                      <a:pt x="189" y="276"/>
                      <a:pt x="189" y="276"/>
                    </a:cubicBezTo>
                    <a:cubicBezTo>
                      <a:pt x="0" y="209"/>
                      <a:pt x="0" y="209"/>
                      <a:pt x="0" y="209"/>
                    </a:cubicBezTo>
                    <a:cubicBezTo>
                      <a:pt x="0" y="0"/>
                      <a:pt x="0" y="0"/>
                      <a:pt x="0" y="0"/>
                    </a:cubicBezTo>
                    <a:cubicBezTo>
                      <a:pt x="257" y="168"/>
                      <a:pt x="257" y="168"/>
                      <a:pt x="257" y="168"/>
                    </a:cubicBezTo>
                    <a:cubicBezTo>
                      <a:pt x="513" y="0"/>
                      <a:pt x="513" y="0"/>
                      <a:pt x="513" y="0"/>
                    </a:cubicBezTo>
                    <a:lnTo>
                      <a:pt x="513" y="3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9" name="Freeform 182">
                <a:extLst>
                  <a:ext uri="{FF2B5EF4-FFF2-40B4-BE49-F238E27FC236}">
                    <a16:creationId xmlns:a16="http://schemas.microsoft.com/office/drawing/2014/main" xmlns="" id="{0A9570A1-B444-48A2-B784-AD5DB38C8BC8}"/>
                  </a:ext>
                </a:extLst>
              </p:cNvPr>
              <p:cNvSpPr>
                <a:spLocks/>
              </p:cNvSpPr>
              <p:nvPr/>
            </p:nvSpPr>
            <p:spPr bwMode="auto">
              <a:xfrm>
                <a:off x="5337175" y="2170113"/>
                <a:ext cx="1927225" cy="773113"/>
              </a:xfrm>
              <a:custGeom>
                <a:avLst/>
                <a:gdLst>
                  <a:gd name="T0" fmla="*/ 0 w 513"/>
                  <a:gd name="T1" fmla="*/ 32 h 206"/>
                  <a:gd name="T2" fmla="*/ 32 w 513"/>
                  <a:gd name="T3" fmla="*/ 0 h 206"/>
                  <a:gd name="T4" fmla="*/ 481 w 513"/>
                  <a:gd name="T5" fmla="*/ 0 h 206"/>
                  <a:gd name="T6" fmla="*/ 513 w 513"/>
                  <a:gd name="T7" fmla="*/ 32 h 206"/>
                  <a:gd name="T8" fmla="*/ 513 w 513"/>
                  <a:gd name="T9" fmla="*/ 37 h 206"/>
                  <a:gd name="T10" fmla="*/ 257 w 513"/>
                  <a:gd name="T11" fmla="*/ 206 h 206"/>
                  <a:gd name="T12" fmla="*/ 0 w 513"/>
                  <a:gd name="T13" fmla="*/ 37 h 206"/>
                  <a:gd name="T14" fmla="*/ 0 w 513"/>
                  <a:gd name="T15" fmla="*/ 32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206">
                    <a:moveTo>
                      <a:pt x="0" y="32"/>
                    </a:moveTo>
                    <a:cubicBezTo>
                      <a:pt x="0" y="14"/>
                      <a:pt x="15" y="0"/>
                      <a:pt x="32" y="0"/>
                    </a:cubicBezTo>
                    <a:cubicBezTo>
                      <a:pt x="481" y="0"/>
                      <a:pt x="481" y="0"/>
                      <a:pt x="481" y="0"/>
                    </a:cubicBezTo>
                    <a:cubicBezTo>
                      <a:pt x="499" y="0"/>
                      <a:pt x="513" y="14"/>
                      <a:pt x="513" y="32"/>
                    </a:cubicBezTo>
                    <a:cubicBezTo>
                      <a:pt x="513" y="37"/>
                      <a:pt x="513" y="37"/>
                      <a:pt x="513" y="37"/>
                    </a:cubicBezTo>
                    <a:cubicBezTo>
                      <a:pt x="257" y="206"/>
                      <a:pt x="257" y="206"/>
                      <a:pt x="257" y="206"/>
                    </a:cubicBezTo>
                    <a:cubicBezTo>
                      <a:pt x="0" y="37"/>
                      <a:pt x="0" y="37"/>
                      <a:pt x="0" y="37"/>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0" name="Freeform 183">
                <a:extLst>
                  <a:ext uri="{FF2B5EF4-FFF2-40B4-BE49-F238E27FC236}">
                    <a16:creationId xmlns:a16="http://schemas.microsoft.com/office/drawing/2014/main" xmlns="" id="{667B4D30-5084-4872-9E1E-FA36F3353898}"/>
                  </a:ext>
                </a:extLst>
              </p:cNvPr>
              <p:cNvSpPr>
                <a:spLocks/>
              </p:cNvSpPr>
              <p:nvPr/>
            </p:nvSpPr>
            <p:spPr bwMode="auto">
              <a:xfrm>
                <a:off x="4433888" y="3395663"/>
                <a:ext cx="820738" cy="228600"/>
              </a:xfrm>
              <a:custGeom>
                <a:avLst/>
                <a:gdLst>
                  <a:gd name="T0" fmla="*/ 517 w 517"/>
                  <a:gd name="T1" fmla="*/ 144 h 144"/>
                  <a:gd name="T2" fmla="*/ 0 w 517"/>
                  <a:gd name="T3" fmla="*/ 144 h 144"/>
                  <a:gd name="T4" fmla="*/ 0 w 517"/>
                  <a:gd name="T5" fmla="*/ 0 h 144"/>
                  <a:gd name="T6" fmla="*/ 517 w 517"/>
                  <a:gd name="T7" fmla="*/ 144 h 144"/>
                </a:gdLst>
                <a:ahLst/>
                <a:cxnLst>
                  <a:cxn ang="0">
                    <a:pos x="T0" y="T1"/>
                  </a:cxn>
                  <a:cxn ang="0">
                    <a:pos x="T2" y="T3"/>
                  </a:cxn>
                  <a:cxn ang="0">
                    <a:pos x="T4" y="T5"/>
                  </a:cxn>
                  <a:cxn ang="0">
                    <a:pos x="T6" y="T7"/>
                  </a:cxn>
                </a:cxnLst>
                <a:rect l="0" t="0" r="r" b="b"/>
                <a:pathLst>
                  <a:path w="517" h="144">
                    <a:moveTo>
                      <a:pt x="517" y="144"/>
                    </a:moveTo>
                    <a:lnTo>
                      <a:pt x="0" y="144"/>
                    </a:lnTo>
                    <a:lnTo>
                      <a:pt x="0" y="0"/>
                    </a:lnTo>
                    <a:lnTo>
                      <a:pt x="517"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1" name="Freeform 184">
                <a:extLst>
                  <a:ext uri="{FF2B5EF4-FFF2-40B4-BE49-F238E27FC236}">
                    <a16:creationId xmlns:a16="http://schemas.microsoft.com/office/drawing/2014/main" xmlns="" id="{D73D176C-CB8C-4103-9B78-B7AA27BD0AE1}"/>
                  </a:ext>
                </a:extLst>
              </p:cNvPr>
              <p:cNvSpPr>
                <a:spLocks noEditPoints="1"/>
              </p:cNvSpPr>
              <p:nvPr/>
            </p:nvSpPr>
            <p:spPr bwMode="auto">
              <a:xfrm>
                <a:off x="3479800" y="4756151"/>
                <a:ext cx="5232400" cy="725488"/>
              </a:xfrm>
              <a:custGeom>
                <a:avLst/>
                <a:gdLst>
                  <a:gd name="T0" fmla="*/ 2136 w 3296"/>
                  <a:gd name="T1" fmla="*/ 457 h 457"/>
                  <a:gd name="T2" fmla="*/ 1160 w 3296"/>
                  <a:gd name="T3" fmla="*/ 457 h 457"/>
                  <a:gd name="T4" fmla="*/ 0 w 3296"/>
                  <a:gd name="T5" fmla="*/ 457 h 457"/>
                  <a:gd name="T6" fmla="*/ 0 w 3296"/>
                  <a:gd name="T7" fmla="*/ 268 h 457"/>
                  <a:gd name="T8" fmla="*/ 223 w 3296"/>
                  <a:gd name="T9" fmla="*/ 0 h 457"/>
                  <a:gd name="T10" fmla="*/ 1646 w 3296"/>
                  <a:gd name="T11" fmla="*/ 0 h 457"/>
                  <a:gd name="T12" fmla="*/ 1650 w 3296"/>
                  <a:gd name="T13" fmla="*/ 0 h 457"/>
                  <a:gd name="T14" fmla="*/ 3071 w 3296"/>
                  <a:gd name="T15" fmla="*/ 0 h 457"/>
                  <a:gd name="T16" fmla="*/ 3296 w 3296"/>
                  <a:gd name="T17" fmla="*/ 268 h 457"/>
                  <a:gd name="T18" fmla="*/ 3296 w 3296"/>
                  <a:gd name="T19" fmla="*/ 457 h 457"/>
                  <a:gd name="T20" fmla="*/ 2136 w 3296"/>
                  <a:gd name="T21" fmla="*/ 457 h 457"/>
                  <a:gd name="T22" fmla="*/ 1906 w 3296"/>
                  <a:gd name="T23" fmla="*/ 327 h 457"/>
                  <a:gd name="T24" fmla="*/ 1906 w 3296"/>
                  <a:gd name="T25" fmla="*/ 208 h 457"/>
                  <a:gd name="T26" fmla="*/ 1395 w 3296"/>
                  <a:gd name="T27" fmla="*/ 208 h 457"/>
                  <a:gd name="T28" fmla="*/ 1395 w 3296"/>
                  <a:gd name="T29" fmla="*/ 327 h 457"/>
                  <a:gd name="T30" fmla="*/ 1906 w 3296"/>
                  <a:gd name="T31" fmla="*/ 32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6" h="457">
                    <a:moveTo>
                      <a:pt x="2136" y="457"/>
                    </a:moveTo>
                    <a:lnTo>
                      <a:pt x="1160" y="457"/>
                    </a:lnTo>
                    <a:lnTo>
                      <a:pt x="0" y="457"/>
                    </a:lnTo>
                    <a:lnTo>
                      <a:pt x="0" y="268"/>
                    </a:lnTo>
                    <a:lnTo>
                      <a:pt x="223" y="0"/>
                    </a:lnTo>
                    <a:lnTo>
                      <a:pt x="1646" y="0"/>
                    </a:lnTo>
                    <a:lnTo>
                      <a:pt x="1650" y="0"/>
                    </a:lnTo>
                    <a:lnTo>
                      <a:pt x="3071" y="0"/>
                    </a:lnTo>
                    <a:lnTo>
                      <a:pt x="3296" y="268"/>
                    </a:lnTo>
                    <a:lnTo>
                      <a:pt x="3296" y="457"/>
                    </a:lnTo>
                    <a:lnTo>
                      <a:pt x="2136" y="457"/>
                    </a:lnTo>
                    <a:close/>
                    <a:moveTo>
                      <a:pt x="1906" y="327"/>
                    </a:moveTo>
                    <a:lnTo>
                      <a:pt x="1906" y="208"/>
                    </a:lnTo>
                    <a:lnTo>
                      <a:pt x="1395" y="208"/>
                    </a:lnTo>
                    <a:lnTo>
                      <a:pt x="1395" y="327"/>
                    </a:lnTo>
                    <a:lnTo>
                      <a:pt x="1906" y="3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35" name="TextBox 33">
              <a:extLst>
                <a:ext uri="{FF2B5EF4-FFF2-40B4-BE49-F238E27FC236}">
                  <a16:creationId xmlns:a16="http://schemas.microsoft.com/office/drawing/2014/main" xmlns="" id="{5DEC318D-BEE8-4E34-BBC2-E6DBE9B4815F}"/>
                </a:ext>
              </a:extLst>
            </p:cNvPr>
            <p:cNvSpPr txBox="1"/>
            <p:nvPr/>
          </p:nvSpPr>
          <p:spPr>
            <a:xfrm>
              <a:off x="6422831" y="2572544"/>
              <a:ext cx="1502763" cy="249455"/>
            </a:xfrm>
            <a:prstGeom prst="rect">
              <a:avLst/>
            </a:prstGeom>
            <a:noFill/>
          </p:spPr>
          <p:txBody>
            <a:bodyPr wrap="square" lIns="68571" tIns="34285" rIns="68571" bIns="34285" rtlCol="0">
              <a:spAutoFit/>
            </a:bodyPr>
            <a:lstStyle/>
            <a:p>
              <a:pPr algn="ctr"/>
              <a:r>
                <a:rPr lang="zh-CN" altLang="en-US" sz="2000" b="0" dirty="0">
                  <a:solidFill>
                    <a:schemeClr val="bg1"/>
                  </a:solidFill>
                  <a:latin typeface="微软雅黑" pitchFamily="34" charset="-122"/>
                  <a:ea typeface="微软雅黑" pitchFamily="34" charset="-122"/>
                </a:rPr>
                <a:t>电脑客户端</a:t>
              </a:r>
            </a:p>
          </p:txBody>
        </p:sp>
      </p:grpSp>
    </p:spTree>
    <p:extLst>
      <p:ext uri="{BB962C8B-B14F-4D97-AF65-F5344CB8AC3E}">
        <p14:creationId xmlns:p14="http://schemas.microsoft.com/office/powerpoint/2010/main" val="15596514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170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3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style.rotation</p:attrName>
                                        </p:attrNameLst>
                                      </p:cBhvr>
                                      <p:tavLst>
                                        <p:tav tm="0">
                                          <p:val>
                                            <p:fltVal val="90"/>
                                          </p:val>
                                        </p:tav>
                                        <p:tav tm="100000">
                                          <p:val>
                                            <p:fltVal val="0"/>
                                          </p:val>
                                        </p:tav>
                                      </p:tavLst>
                                    </p:anim>
                                    <p:animEffect transition="in" filter="fade">
                                      <p:cBhvr>
                                        <p:cTn id="50" dur="1000"/>
                                        <p:tgtEl>
                                          <p:spTgt spid="17"/>
                                        </p:tgtEl>
                                      </p:cBhvr>
                                    </p:animEffect>
                                  </p:childTnLst>
                                </p:cTn>
                              </p:par>
                            </p:childTnLst>
                          </p:cTn>
                        </p:par>
                        <p:par>
                          <p:cTn id="51" fill="hold">
                            <p:stCondLst>
                              <p:cond delay="2900"/>
                            </p:stCondLst>
                            <p:childTnLst>
                              <p:par>
                                <p:cTn id="52" presetID="31"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300" fill="hold"/>
                                        <p:tgtEl>
                                          <p:spTgt spid="15"/>
                                        </p:tgtEl>
                                        <p:attrNameLst>
                                          <p:attrName>ppt_w</p:attrName>
                                        </p:attrNameLst>
                                      </p:cBhvr>
                                      <p:tavLst>
                                        <p:tav tm="0">
                                          <p:val>
                                            <p:fltVal val="0"/>
                                          </p:val>
                                        </p:tav>
                                        <p:tav tm="100000">
                                          <p:val>
                                            <p:strVal val="#ppt_w"/>
                                          </p:val>
                                        </p:tav>
                                      </p:tavLst>
                                    </p:anim>
                                    <p:anim calcmode="lin" valueType="num">
                                      <p:cBhvr>
                                        <p:cTn id="55" dur="300" fill="hold"/>
                                        <p:tgtEl>
                                          <p:spTgt spid="15"/>
                                        </p:tgtEl>
                                        <p:attrNameLst>
                                          <p:attrName>ppt_h</p:attrName>
                                        </p:attrNameLst>
                                      </p:cBhvr>
                                      <p:tavLst>
                                        <p:tav tm="0">
                                          <p:val>
                                            <p:fltVal val="0"/>
                                          </p:val>
                                        </p:tav>
                                        <p:tav tm="100000">
                                          <p:val>
                                            <p:strVal val="#ppt_h"/>
                                          </p:val>
                                        </p:tav>
                                      </p:tavLst>
                                    </p:anim>
                                    <p:anim calcmode="lin" valueType="num">
                                      <p:cBhvr>
                                        <p:cTn id="56" dur="300" fill="hold"/>
                                        <p:tgtEl>
                                          <p:spTgt spid="15"/>
                                        </p:tgtEl>
                                        <p:attrNameLst>
                                          <p:attrName>style.rotation</p:attrName>
                                        </p:attrNameLst>
                                      </p:cBhvr>
                                      <p:tavLst>
                                        <p:tav tm="0">
                                          <p:val>
                                            <p:fltVal val="90"/>
                                          </p:val>
                                        </p:tav>
                                        <p:tav tm="100000">
                                          <p:val>
                                            <p:fltVal val="0"/>
                                          </p:val>
                                        </p:tav>
                                      </p:tavLst>
                                    </p:anim>
                                    <p:animEffect transition="in" filter="fade">
                                      <p:cBhvr>
                                        <p:cTn id="57" dur="300"/>
                                        <p:tgtEl>
                                          <p:spTgt spid="15"/>
                                        </p:tgtEl>
                                      </p:cBhvr>
                                    </p:animEffect>
                                  </p:childTnLst>
                                </p:cTn>
                              </p:par>
                              <p:par>
                                <p:cTn id="58" presetID="31" presetClass="entr" presetSubtype="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1000" fill="hold"/>
                                        <p:tgtEl>
                                          <p:spTgt spid="21"/>
                                        </p:tgtEl>
                                        <p:attrNameLst>
                                          <p:attrName>ppt_w</p:attrName>
                                        </p:attrNameLst>
                                      </p:cBhvr>
                                      <p:tavLst>
                                        <p:tav tm="0">
                                          <p:val>
                                            <p:fltVal val="0"/>
                                          </p:val>
                                        </p:tav>
                                        <p:tav tm="100000">
                                          <p:val>
                                            <p:strVal val="#ppt_w"/>
                                          </p:val>
                                        </p:tav>
                                      </p:tavLst>
                                    </p:anim>
                                    <p:anim calcmode="lin" valueType="num">
                                      <p:cBhvr>
                                        <p:cTn id="61" dur="1000" fill="hold"/>
                                        <p:tgtEl>
                                          <p:spTgt spid="21"/>
                                        </p:tgtEl>
                                        <p:attrNameLst>
                                          <p:attrName>ppt_h</p:attrName>
                                        </p:attrNameLst>
                                      </p:cBhvr>
                                      <p:tavLst>
                                        <p:tav tm="0">
                                          <p:val>
                                            <p:fltVal val="0"/>
                                          </p:val>
                                        </p:tav>
                                        <p:tav tm="100000">
                                          <p:val>
                                            <p:strVal val="#ppt_h"/>
                                          </p:val>
                                        </p:tav>
                                      </p:tavLst>
                                    </p:anim>
                                    <p:anim calcmode="lin" valueType="num">
                                      <p:cBhvr>
                                        <p:cTn id="62" dur="1000" fill="hold"/>
                                        <p:tgtEl>
                                          <p:spTgt spid="21"/>
                                        </p:tgtEl>
                                        <p:attrNameLst>
                                          <p:attrName>style.rotation</p:attrName>
                                        </p:attrNameLst>
                                      </p:cBhvr>
                                      <p:tavLst>
                                        <p:tav tm="0">
                                          <p:val>
                                            <p:fltVal val="90"/>
                                          </p:val>
                                        </p:tav>
                                        <p:tav tm="100000">
                                          <p:val>
                                            <p:fltVal val="0"/>
                                          </p:val>
                                        </p:tav>
                                      </p:tavLst>
                                    </p:anim>
                                    <p:animEffect transition="in" filter="fade">
                                      <p:cBhvr>
                                        <p:cTn id="63" dur="1000"/>
                                        <p:tgtEl>
                                          <p:spTgt spid="21"/>
                                        </p:tgtEl>
                                      </p:cBhvr>
                                    </p:animEffect>
                                  </p:childTnLst>
                                </p:cTn>
                              </p:par>
                            </p:childTnLst>
                          </p:cTn>
                        </p:par>
                        <p:par>
                          <p:cTn id="64" fill="hold">
                            <p:stCondLst>
                              <p:cond delay="3900"/>
                            </p:stCondLst>
                            <p:childTnLst>
                              <p:par>
                                <p:cTn id="65" presetID="31"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300" fill="hold"/>
                                        <p:tgtEl>
                                          <p:spTgt spid="16"/>
                                        </p:tgtEl>
                                        <p:attrNameLst>
                                          <p:attrName>ppt_w</p:attrName>
                                        </p:attrNameLst>
                                      </p:cBhvr>
                                      <p:tavLst>
                                        <p:tav tm="0">
                                          <p:val>
                                            <p:fltVal val="0"/>
                                          </p:val>
                                        </p:tav>
                                        <p:tav tm="100000">
                                          <p:val>
                                            <p:strVal val="#ppt_w"/>
                                          </p:val>
                                        </p:tav>
                                      </p:tavLst>
                                    </p:anim>
                                    <p:anim calcmode="lin" valueType="num">
                                      <p:cBhvr>
                                        <p:cTn id="68" dur="300" fill="hold"/>
                                        <p:tgtEl>
                                          <p:spTgt spid="16"/>
                                        </p:tgtEl>
                                        <p:attrNameLst>
                                          <p:attrName>ppt_h</p:attrName>
                                        </p:attrNameLst>
                                      </p:cBhvr>
                                      <p:tavLst>
                                        <p:tav tm="0">
                                          <p:val>
                                            <p:fltVal val="0"/>
                                          </p:val>
                                        </p:tav>
                                        <p:tav tm="100000">
                                          <p:val>
                                            <p:strVal val="#ppt_h"/>
                                          </p:val>
                                        </p:tav>
                                      </p:tavLst>
                                    </p:anim>
                                    <p:anim calcmode="lin" valueType="num">
                                      <p:cBhvr>
                                        <p:cTn id="69" dur="300" fill="hold"/>
                                        <p:tgtEl>
                                          <p:spTgt spid="16"/>
                                        </p:tgtEl>
                                        <p:attrNameLst>
                                          <p:attrName>style.rotation</p:attrName>
                                        </p:attrNameLst>
                                      </p:cBhvr>
                                      <p:tavLst>
                                        <p:tav tm="0">
                                          <p:val>
                                            <p:fltVal val="90"/>
                                          </p:val>
                                        </p:tav>
                                        <p:tav tm="100000">
                                          <p:val>
                                            <p:fltVal val="0"/>
                                          </p:val>
                                        </p:tav>
                                      </p:tavLst>
                                    </p:anim>
                                    <p:animEffect transition="in" filter="fade">
                                      <p:cBhvr>
                                        <p:cTn id="70" dur="300"/>
                                        <p:tgtEl>
                                          <p:spTgt spid="16"/>
                                        </p:tgtEl>
                                      </p:cBhvr>
                                    </p:animEffect>
                                  </p:childTnLst>
                                </p:cTn>
                              </p:par>
                              <p:par>
                                <p:cTn id="71" presetID="31"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1000" fill="hold"/>
                                        <p:tgtEl>
                                          <p:spTgt spid="32"/>
                                        </p:tgtEl>
                                        <p:attrNameLst>
                                          <p:attrName>ppt_w</p:attrName>
                                        </p:attrNameLst>
                                      </p:cBhvr>
                                      <p:tavLst>
                                        <p:tav tm="0">
                                          <p:val>
                                            <p:fltVal val="0"/>
                                          </p:val>
                                        </p:tav>
                                        <p:tav tm="100000">
                                          <p:val>
                                            <p:strVal val="#ppt_w"/>
                                          </p:val>
                                        </p:tav>
                                      </p:tavLst>
                                    </p:anim>
                                    <p:anim calcmode="lin" valueType="num">
                                      <p:cBhvr>
                                        <p:cTn id="74" dur="1000" fill="hold"/>
                                        <p:tgtEl>
                                          <p:spTgt spid="32"/>
                                        </p:tgtEl>
                                        <p:attrNameLst>
                                          <p:attrName>ppt_h</p:attrName>
                                        </p:attrNameLst>
                                      </p:cBhvr>
                                      <p:tavLst>
                                        <p:tav tm="0">
                                          <p:val>
                                            <p:fltVal val="0"/>
                                          </p:val>
                                        </p:tav>
                                        <p:tav tm="100000">
                                          <p:val>
                                            <p:strVal val="#ppt_h"/>
                                          </p:val>
                                        </p:tav>
                                      </p:tavLst>
                                    </p:anim>
                                    <p:anim calcmode="lin" valueType="num">
                                      <p:cBhvr>
                                        <p:cTn id="75" dur="1000" fill="hold"/>
                                        <p:tgtEl>
                                          <p:spTgt spid="32"/>
                                        </p:tgtEl>
                                        <p:attrNameLst>
                                          <p:attrName>style.rotation</p:attrName>
                                        </p:attrNameLst>
                                      </p:cBhvr>
                                      <p:tavLst>
                                        <p:tav tm="0">
                                          <p:val>
                                            <p:fltVal val="90"/>
                                          </p:val>
                                        </p:tav>
                                        <p:tav tm="100000">
                                          <p:val>
                                            <p:fltVal val="0"/>
                                          </p:val>
                                        </p:tav>
                                      </p:tavLst>
                                    </p:anim>
                                    <p:animEffect transition="in" filter="fade">
                                      <p:cBhvr>
                                        <p:cTn id="76"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grpSp>
      <p:sp>
        <p:nvSpPr>
          <p:cNvPr id="5" name="矩形 4">
            <a:extLst>
              <a:ext uri="{FF2B5EF4-FFF2-40B4-BE49-F238E27FC236}">
                <a16:creationId xmlns:a16="http://schemas.microsoft.com/office/drawing/2014/main" xmlns="" id="{938C418F-5E10-4E48-946E-8D3CC0CC4F5C}"/>
              </a:ext>
            </a:extLst>
          </p:cNvPr>
          <p:cNvSpPr/>
          <p:nvPr/>
        </p:nvSpPr>
        <p:spPr>
          <a:xfrm>
            <a:off x="8252349" y="2617269"/>
            <a:ext cx="2546280"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矩形 5">
            <a:extLst>
              <a:ext uri="{FF2B5EF4-FFF2-40B4-BE49-F238E27FC236}">
                <a16:creationId xmlns:a16="http://schemas.microsoft.com/office/drawing/2014/main" xmlns="" id="{5286F1D8-10C1-4135-84C5-555292560639}"/>
              </a:ext>
            </a:extLst>
          </p:cNvPr>
          <p:cNvSpPr/>
          <p:nvPr/>
        </p:nvSpPr>
        <p:spPr>
          <a:xfrm>
            <a:off x="1393373" y="2617269"/>
            <a:ext cx="2546280"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矩形 6">
            <a:extLst>
              <a:ext uri="{FF2B5EF4-FFF2-40B4-BE49-F238E27FC236}">
                <a16:creationId xmlns:a16="http://schemas.microsoft.com/office/drawing/2014/main" xmlns="" id="{7641F7B8-CD99-4EE8-A5F5-4BE566EBEBAE}"/>
              </a:ext>
            </a:extLst>
          </p:cNvPr>
          <p:cNvSpPr/>
          <p:nvPr/>
        </p:nvSpPr>
        <p:spPr>
          <a:xfrm>
            <a:off x="8252349" y="5248707"/>
            <a:ext cx="2546280"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矩形 8">
            <a:extLst>
              <a:ext uri="{FF2B5EF4-FFF2-40B4-BE49-F238E27FC236}">
                <a16:creationId xmlns:a16="http://schemas.microsoft.com/office/drawing/2014/main" xmlns="" id="{2175DC0A-464D-4828-9FF3-E7A483D549D7}"/>
              </a:ext>
            </a:extLst>
          </p:cNvPr>
          <p:cNvSpPr/>
          <p:nvPr/>
        </p:nvSpPr>
        <p:spPr>
          <a:xfrm>
            <a:off x="1393373" y="5248707"/>
            <a:ext cx="2546280"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0" name="组合 9">
            <a:extLst>
              <a:ext uri="{FF2B5EF4-FFF2-40B4-BE49-F238E27FC236}">
                <a16:creationId xmlns:a16="http://schemas.microsoft.com/office/drawing/2014/main" xmlns="" id="{B85C0F85-B3B6-4E35-8D57-4808CFE3C878}"/>
              </a:ext>
            </a:extLst>
          </p:cNvPr>
          <p:cNvGrpSpPr/>
          <p:nvPr/>
        </p:nvGrpSpPr>
        <p:grpSpPr>
          <a:xfrm>
            <a:off x="4281714" y="2209099"/>
            <a:ext cx="3657600" cy="3659002"/>
            <a:chOff x="4563063" y="2505075"/>
            <a:chExt cx="3065874" cy="3067050"/>
          </a:xfrm>
        </p:grpSpPr>
        <p:sp>
          <p:nvSpPr>
            <p:cNvPr id="13" name="任意多边形 16">
              <a:extLst>
                <a:ext uri="{FF2B5EF4-FFF2-40B4-BE49-F238E27FC236}">
                  <a16:creationId xmlns:a16="http://schemas.microsoft.com/office/drawing/2014/main" xmlns="" id="{EC54055E-6C5C-46A8-84DC-58042FE59A0B}"/>
                </a:ext>
              </a:extLst>
            </p:cNvPr>
            <p:cNvSpPr/>
            <p:nvPr/>
          </p:nvSpPr>
          <p:spPr>
            <a:xfrm>
              <a:off x="4563063"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539A70"/>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4" name="任意多边形 17">
              <a:extLst>
                <a:ext uri="{FF2B5EF4-FFF2-40B4-BE49-F238E27FC236}">
                  <a16:creationId xmlns:a16="http://schemas.microsoft.com/office/drawing/2014/main" xmlns="" id="{1E3D5522-3CB0-4BD8-9559-DC875FDF13C1}"/>
                </a:ext>
              </a:extLst>
            </p:cNvPr>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539A70"/>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5" name="任意多边形 18">
              <a:extLst>
                <a:ext uri="{FF2B5EF4-FFF2-40B4-BE49-F238E27FC236}">
                  <a16:creationId xmlns:a16="http://schemas.microsoft.com/office/drawing/2014/main" xmlns="" id="{73A753FA-F71E-46F2-BD6E-3FC280752190}"/>
                </a:ext>
              </a:extLst>
            </p:cNvPr>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539A70"/>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6" name="任意多边形 19">
              <a:extLst>
                <a:ext uri="{FF2B5EF4-FFF2-40B4-BE49-F238E27FC236}">
                  <a16:creationId xmlns:a16="http://schemas.microsoft.com/office/drawing/2014/main" xmlns="" id="{45461219-D88C-49D0-A2FE-E12AF1646650}"/>
                </a:ext>
              </a:extLst>
            </p:cNvPr>
            <p:cNvSpPr/>
            <p:nvPr/>
          </p:nvSpPr>
          <p:spPr>
            <a:xfrm flipH="1" flipV="1">
              <a:off x="6096000"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539A70"/>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xmlns="" id="{B4135E65-979A-4107-B3AB-4B1F826652E9}"/>
                </a:ext>
              </a:extLst>
            </p:cNvPr>
            <p:cNvSpPr/>
            <p:nvPr/>
          </p:nvSpPr>
          <p:spPr>
            <a:xfrm>
              <a:off x="5423418" y="3366312"/>
              <a:ext cx="1372916" cy="1372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8" name="Freeform 157">
              <a:extLst>
                <a:ext uri="{FF2B5EF4-FFF2-40B4-BE49-F238E27FC236}">
                  <a16:creationId xmlns:a16="http://schemas.microsoft.com/office/drawing/2014/main" xmlns="" id="{7954226A-8F45-4DFA-9DC3-8A6664D5D44C}"/>
                </a:ext>
              </a:extLst>
            </p:cNvPr>
            <p:cNvSpPr>
              <a:spLocks noChangeAspect="1" noEditPoint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微软雅黑" panose="020B0503020204020204" pitchFamily="34" charset="-122"/>
                <a:ea typeface="微软雅黑" panose="020B0503020204020204" pitchFamily="34" charset="-122"/>
              </a:endParaRPr>
            </a:p>
          </p:txBody>
        </p:sp>
        <p:grpSp>
          <p:nvGrpSpPr>
            <p:cNvPr id="19" name="组合 18">
              <a:extLst>
                <a:ext uri="{FF2B5EF4-FFF2-40B4-BE49-F238E27FC236}">
                  <a16:creationId xmlns:a16="http://schemas.microsoft.com/office/drawing/2014/main" xmlns="" id="{A7A36127-79DA-4F48-9CEE-0586B0335C85}"/>
                </a:ext>
              </a:extLst>
            </p:cNvPr>
            <p:cNvGrpSpPr>
              <a:grpSpLocks noChangeAspect="1"/>
            </p:cNvGrpSpPr>
            <p:nvPr/>
          </p:nvGrpSpPr>
          <p:grpSpPr>
            <a:xfrm>
              <a:off x="6694345" y="4532876"/>
              <a:ext cx="240570" cy="324277"/>
              <a:chOff x="3722033" y="3714538"/>
              <a:chExt cx="500321" cy="674410"/>
            </a:xfrm>
            <a:solidFill>
              <a:schemeClr val="bg1"/>
            </a:solidFill>
          </p:grpSpPr>
          <p:sp>
            <p:nvSpPr>
              <p:cNvPr id="28" name="Freeform 27">
                <a:extLst>
                  <a:ext uri="{FF2B5EF4-FFF2-40B4-BE49-F238E27FC236}">
                    <a16:creationId xmlns:a16="http://schemas.microsoft.com/office/drawing/2014/main" xmlns="" id="{C61A78D6-74B4-4241-B4C6-47B62DA16C08}"/>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9" name="Freeform 28">
                <a:extLst>
                  <a:ext uri="{FF2B5EF4-FFF2-40B4-BE49-F238E27FC236}">
                    <a16:creationId xmlns:a16="http://schemas.microsoft.com/office/drawing/2014/main" xmlns="" id="{3F53A37F-036E-4B21-8181-5365E320C2D5}"/>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0" name="Freeform 29">
                <a:extLst>
                  <a:ext uri="{FF2B5EF4-FFF2-40B4-BE49-F238E27FC236}">
                    <a16:creationId xmlns:a16="http://schemas.microsoft.com/office/drawing/2014/main" xmlns="" id="{14D58FD5-15AD-42AD-87E9-BDA717C8DBEF}"/>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0" name="组合 19">
              <a:extLst>
                <a:ext uri="{FF2B5EF4-FFF2-40B4-BE49-F238E27FC236}">
                  <a16:creationId xmlns:a16="http://schemas.microsoft.com/office/drawing/2014/main" xmlns="" id="{60585FD9-285D-4AEC-B2BE-0991E932F225}"/>
                </a:ext>
              </a:extLst>
            </p:cNvPr>
            <p:cNvGrpSpPr>
              <a:grpSpLocks noChangeAspect="1"/>
            </p:cNvGrpSpPr>
            <p:nvPr/>
          </p:nvGrpSpPr>
          <p:grpSpPr>
            <a:xfrm>
              <a:off x="6658187" y="3161490"/>
              <a:ext cx="312886" cy="266228"/>
              <a:chOff x="7909299" y="3772690"/>
              <a:chExt cx="667095" cy="567616"/>
            </a:xfrm>
            <a:solidFill>
              <a:schemeClr val="bg1"/>
            </a:solidFill>
          </p:grpSpPr>
          <p:sp>
            <p:nvSpPr>
              <p:cNvPr id="26" name="Freeform 16">
                <a:extLst>
                  <a:ext uri="{FF2B5EF4-FFF2-40B4-BE49-F238E27FC236}">
                    <a16:creationId xmlns:a16="http://schemas.microsoft.com/office/drawing/2014/main" xmlns="" id="{401D66EA-3598-4AAE-ADAD-F37BF5C5957B}"/>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7" name="Freeform 17">
                <a:extLst>
                  <a:ext uri="{FF2B5EF4-FFF2-40B4-BE49-F238E27FC236}">
                    <a16:creationId xmlns:a16="http://schemas.microsoft.com/office/drawing/2014/main" xmlns="" id="{FA923391-99C6-4819-BFF4-C37D9ADB81EE}"/>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1" name="组合 20">
              <a:extLst>
                <a:ext uri="{FF2B5EF4-FFF2-40B4-BE49-F238E27FC236}">
                  <a16:creationId xmlns:a16="http://schemas.microsoft.com/office/drawing/2014/main" xmlns="" id="{A52966EB-6388-41BD-8A36-172C7CD90C6D}"/>
                </a:ext>
              </a:extLst>
            </p:cNvPr>
            <p:cNvGrpSpPr/>
            <p:nvPr/>
          </p:nvGrpSpPr>
          <p:grpSpPr>
            <a:xfrm>
              <a:off x="5206857" y="3165075"/>
              <a:ext cx="295624" cy="295912"/>
              <a:chOff x="5240338" y="2657475"/>
              <a:chExt cx="1630363" cy="1631951"/>
            </a:xfrm>
            <a:solidFill>
              <a:schemeClr val="bg1"/>
            </a:solidFill>
          </p:grpSpPr>
          <p:sp>
            <p:nvSpPr>
              <p:cNvPr id="22" name="Freeform 5">
                <a:extLst>
                  <a:ext uri="{FF2B5EF4-FFF2-40B4-BE49-F238E27FC236}">
                    <a16:creationId xmlns:a16="http://schemas.microsoft.com/office/drawing/2014/main" xmlns="" id="{6AFF85B3-2318-4174-976A-937594C24CE3}"/>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3" name="Freeform 6">
                <a:extLst>
                  <a:ext uri="{FF2B5EF4-FFF2-40B4-BE49-F238E27FC236}">
                    <a16:creationId xmlns:a16="http://schemas.microsoft.com/office/drawing/2014/main" xmlns="" id="{4EC95A27-CE81-4700-8874-94B043D1DA53}"/>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4" name="Freeform 7">
                <a:extLst>
                  <a:ext uri="{FF2B5EF4-FFF2-40B4-BE49-F238E27FC236}">
                    <a16:creationId xmlns:a16="http://schemas.microsoft.com/office/drawing/2014/main" xmlns="" id="{245832D8-2232-4166-8509-B3D3972DC6CE}"/>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5" name="Freeform 8">
                <a:extLst>
                  <a:ext uri="{FF2B5EF4-FFF2-40B4-BE49-F238E27FC236}">
                    <a16:creationId xmlns:a16="http://schemas.microsoft.com/office/drawing/2014/main" xmlns="" id="{50E399CE-7062-44ED-B98E-B7F40C19E84B}"/>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50311879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92ADAFF-EC8A-4DB1-9B58-CC6FC911D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xmlns="" id="{04B89887-02E0-4904-AFC8-514752BA2DD3}"/>
              </a:ext>
            </a:extLst>
          </p:cNvPr>
          <p:cNvGrpSpPr/>
          <p:nvPr/>
        </p:nvGrpSpPr>
        <p:grpSpPr>
          <a:xfrm rot="5400000">
            <a:off x="5986991" y="800110"/>
            <a:ext cx="775230" cy="3181686"/>
            <a:chOff x="2881318" y="1083212"/>
            <a:chExt cx="775230" cy="2609090"/>
          </a:xfrm>
        </p:grpSpPr>
        <p:sp>
          <p:nvSpPr>
            <p:cNvPr id="10" name="矩形: 圆角 9">
              <a:extLst>
                <a:ext uri="{FF2B5EF4-FFF2-40B4-BE49-F238E27FC236}">
                  <a16:creationId xmlns:a16="http://schemas.microsoft.com/office/drawing/2014/main" xmlns="" id="{8588AA57-7292-44E9-BC79-00522141F0F6}"/>
                </a:ext>
              </a:extLst>
            </p:cNvPr>
            <p:cNvSpPr/>
            <p:nvPr/>
          </p:nvSpPr>
          <p:spPr>
            <a:xfrm rot="5400000">
              <a:off x="1964388" y="2000142"/>
              <a:ext cx="2609090" cy="775230"/>
            </a:xfrm>
            <a:prstGeom prst="roundRect">
              <a:avLst>
                <a:gd name="adj" fmla="val 2641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 name="TextBox 4">
              <a:extLst>
                <a:ext uri="{FF2B5EF4-FFF2-40B4-BE49-F238E27FC236}">
                  <a16:creationId xmlns:a16="http://schemas.microsoft.com/office/drawing/2014/main" xmlns="" id="{407D51D4-8081-4542-BBC4-BBFEBF3DE544}"/>
                </a:ext>
              </a:extLst>
            </p:cNvPr>
            <p:cNvSpPr txBox="1"/>
            <p:nvPr/>
          </p:nvSpPr>
          <p:spPr>
            <a:xfrm rot="16200000">
              <a:off x="2322625" y="2056013"/>
              <a:ext cx="1918143" cy="646331"/>
            </a:xfrm>
            <a:prstGeom prst="rect">
              <a:avLst/>
            </a:prstGeom>
            <a:noFill/>
            <a:ln>
              <a:noFill/>
            </a:ln>
          </p:spPr>
          <p:txBody>
            <a:bodyPr vert="horz" wrap="none" rtlCol="0">
              <a:spAutoFit/>
            </a:bodyPr>
            <a:lstStyle/>
            <a:p>
              <a:pPr algn="ctr"/>
              <a:r>
                <a:rPr lang="zh-CN" altLang="en-US" sz="3600" b="1" spc="600" dirty="0">
                  <a:solidFill>
                    <a:schemeClr val="bg1"/>
                  </a:solidFill>
                  <a:latin typeface="微软雅黑" panose="020B0503020204020204" pitchFamily="34" charset="-122"/>
                  <a:ea typeface="微软雅黑" panose="020B0503020204020204" pitchFamily="34" charset="-122"/>
                </a:rPr>
                <a:t>第二部分</a:t>
              </a:r>
              <a:endParaRPr lang="en-US" altLang="zh-CN" sz="3600" b="1" spc="6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96E871F8-550D-44A9-B737-77E560D9DF23}"/>
              </a:ext>
            </a:extLst>
          </p:cNvPr>
          <p:cNvGrpSpPr/>
          <p:nvPr/>
        </p:nvGrpSpPr>
        <p:grpSpPr>
          <a:xfrm>
            <a:off x="4627974" y="2847590"/>
            <a:ext cx="3493265" cy="1169102"/>
            <a:chOff x="5213133" y="3044726"/>
            <a:chExt cx="3493265" cy="1169102"/>
          </a:xfrm>
        </p:grpSpPr>
        <p:sp>
          <p:nvSpPr>
            <p:cNvPr id="15" name="矩形 14">
              <a:extLst>
                <a:ext uri="{FF2B5EF4-FFF2-40B4-BE49-F238E27FC236}">
                  <a16:creationId xmlns:a16="http://schemas.microsoft.com/office/drawing/2014/main" xmlns="" id="{528EC78F-421D-49BD-AC61-42CFB57989B0}"/>
                </a:ext>
              </a:extLst>
            </p:cNvPr>
            <p:cNvSpPr/>
            <p:nvPr/>
          </p:nvSpPr>
          <p:spPr>
            <a:xfrm>
              <a:off x="5213133" y="3044726"/>
              <a:ext cx="3493265" cy="707886"/>
            </a:xfrm>
            <a:prstGeom prst="rect">
              <a:avLst/>
            </a:prstGeom>
          </p:spPr>
          <p:txBody>
            <a:bodyPr wrap="none">
              <a:spAutoFit/>
            </a:bodyPr>
            <a:lstStyle/>
            <a:p>
              <a:pPr algn="ctr"/>
              <a:r>
                <a:rPr kumimoji="1" lang="zh-CN" altLang="en-US" sz="4000" b="1" spc="300" dirty="0">
                  <a:solidFill>
                    <a:schemeClr val="bg1"/>
                  </a:solidFill>
                  <a:latin typeface="微软雅黑" panose="020B0503020204020204" pitchFamily="34" charset="-122"/>
                  <a:ea typeface="微软雅黑" panose="020B0503020204020204" pitchFamily="34" charset="-122"/>
                </a:rPr>
                <a:t>活动执行保障</a:t>
              </a:r>
            </a:p>
          </p:txBody>
        </p:sp>
        <p:sp>
          <p:nvSpPr>
            <p:cNvPr id="17" name="矩形 16">
              <a:extLst>
                <a:ext uri="{FF2B5EF4-FFF2-40B4-BE49-F238E27FC236}">
                  <a16:creationId xmlns:a16="http://schemas.microsoft.com/office/drawing/2014/main" xmlns="" id="{474F04A1-1DF0-4739-9341-429AE90A7310}"/>
                </a:ext>
              </a:extLst>
            </p:cNvPr>
            <p:cNvSpPr/>
            <p:nvPr/>
          </p:nvSpPr>
          <p:spPr>
            <a:xfrm>
              <a:off x="5291400" y="3721834"/>
              <a:ext cx="3386683" cy="491994"/>
            </a:xfrm>
            <a:prstGeom prst="rect">
              <a:avLst/>
            </a:prstGeom>
          </p:spPr>
          <p:txBody>
            <a:bodyPr wrap="square">
              <a:spAutoFit/>
            </a:bodyPr>
            <a:lstStyle/>
            <a:p>
              <a:pP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9211846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grpSp>
      <p:grpSp>
        <p:nvGrpSpPr>
          <p:cNvPr id="5" name="组合 4">
            <a:extLst>
              <a:ext uri="{FF2B5EF4-FFF2-40B4-BE49-F238E27FC236}">
                <a16:creationId xmlns:a16="http://schemas.microsoft.com/office/drawing/2014/main" xmlns="" id="{607C435C-6CED-45FA-93AC-D0FEC31ACD7F}"/>
              </a:ext>
            </a:extLst>
          </p:cNvPr>
          <p:cNvGrpSpPr/>
          <p:nvPr/>
        </p:nvGrpSpPr>
        <p:grpSpPr>
          <a:xfrm>
            <a:off x="1160558" y="2390943"/>
            <a:ext cx="10218642" cy="3620978"/>
            <a:chOff x="968782" y="1415058"/>
            <a:chExt cx="7102002" cy="2516597"/>
          </a:xfrm>
        </p:grpSpPr>
        <p:grpSp>
          <p:nvGrpSpPr>
            <p:cNvPr id="6" name="组合 5">
              <a:extLst>
                <a:ext uri="{FF2B5EF4-FFF2-40B4-BE49-F238E27FC236}">
                  <a16:creationId xmlns:a16="http://schemas.microsoft.com/office/drawing/2014/main" xmlns="" id="{879C9F66-8714-4166-977C-73819668EC0D}"/>
                </a:ext>
              </a:extLst>
            </p:cNvPr>
            <p:cNvGrpSpPr/>
            <p:nvPr/>
          </p:nvGrpSpPr>
          <p:grpSpPr>
            <a:xfrm>
              <a:off x="1046462" y="1668652"/>
              <a:ext cx="837000" cy="837000"/>
              <a:chOff x="1395283" y="2970986"/>
              <a:chExt cx="1116000" cy="1116000"/>
            </a:xfrm>
          </p:grpSpPr>
          <p:sp>
            <p:nvSpPr>
              <p:cNvPr id="80" name="椭圆 79">
                <a:extLst>
                  <a:ext uri="{FF2B5EF4-FFF2-40B4-BE49-F238E27FC236}">
                    <a16:creationId xmlns:a16="http://schemas.microsoft.com/office/drawing/2014/main" xmlns="" id="{0704222E-086A-4542-BEF0-0657D0D56715}"/>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81" name="椭圆 80">
                <a:extLst>
                  <a:ext uri="{FF2B5EF4-FFF2-40B4-BE49-F238E27FC236}">
                    <a16:creationId xmlns:a16="http://schemas.microsoft.com/office/drawing/2014/main" xmlns="" id="{DE5503E4-DBFF-44DE-BDB8-A75EFEFDFECA}"/>
                  </a:ext>
                </a:extLst>
              </p:cNvPr>
              <p:cNvSpPr/>
              <p:nvPr/>
            </p:nvSpPr>
            <p:spPr>
              <a:xfrm>
                <a:off x="1503283" y="307898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nvGrpSpPr>
              <p:cNvPr id="82" name="组合 81">
                <a:extLst>
                  <a:ext uri="{FF2B5EF4-FFF2-40B4-BE49-F238E27FC236}">
                    <a16:creationId xmlns:a16="http://schemas.microsoft.com/office/drawing/2014/main" xmlns="" id="{D258D75C-07B3-4716-9A7F-E91EAE309FBB}"/>
                  </a:ext>
                </a:extLst>
              </p:cNvPr>
              <p:cNvGrpSpPr/>
              <p:nvPr/>
            </p:nvGrpSpPr>
            <p:grpSpPr>
              <a:xfrm>
                <a:off x="1617268" y="3192971"/>
                <a:ext cx="672029" cy="672029"/>
                <a:chOff x="934222" y="2322879"/>
                <a:chExt cx="672029" cy="672029"/>
              </a:xfrm>
            </p:grpSpPr>
            <p:sp>
              <p:nvSpPr>
                <p:cNvPr id="83" name="椭圆 82">
                  <a:extLst>
                    <a:ext uri="{FF2B5EF4-FFF2-40B4-BE49-F238E27FC236}">
                      <a16:creationId xmlns:a16="http://schemas.microsoft.com/office/drawing/2014/main" xmlns="" id="{244A63A6-F347-4BC7-8778-FAEE7AC95C7F}"/>
                    </a:ext>
                  </a:extLst>
                </p:cNvPr>
                <p:cNvSpPr/>
                <p:nvPr/>
              </p:nvSpPr>
              <p:spPr>
                <a:xfrm>
                  <a:off x="934222" y="2322879"/>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4" name="Freeform 25">
                  <a:extLst>
                    <a:ext uri="{FF2B5EF4-FFF2-40B4-BE49-F238E27FC236}">
                      <a16:creationId xmlns:a16="http://schemas.microsoft.com/office/drawing/2014/main" xmlns="" id="{000DA4A8-5E71-44FD-AD87-17310FC6CB7B}"/>
                    </a:ext>
                  </a:extLst>
                </p:cNvPr>
                <p:cNvSpPr>
                  <a:spLocks noEditPoints="1"/>
                </p:cNvSpPr>
                <p:nvPr/>
              </p:nvSpPr>
              <p:spPr bwMode="auto">
                <a:xfrm>
                  <a:off x="1004560" y="2513140"/>
                  <a:ext cx="531352" cy="35486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grpSp>
        <p:sp>
          <p:nvSpPr>
            <p:cNvPr id="7" name="矩形 6">
              <a:extLst>
                <a:ext uri="{FF2B5EF4-FFF2-40B4-BE49-F238E27FC236}">
                  <a16:creationId xmlns:a16="http://schemas.microsoft.com/office/drawing/2014/main" xmlns="" id="{5D26AA31-250C-4771-ACD8-D670A1C6E77B}"/>
                </a:ext>
              </a:extLst>
            </p:cNvPr>
            <p:cNvSpPr/>
            <p:nvPr/>
          </p:nvSpPr>
          <p:spPr>
            <a:xfrm>
              <a:off x="968782" y="1415058"/>
              <a:ext cx="1086279" cy="232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sp>
          <p:nvSpPr>
            <p:cNvPr id="9" name="矩形 8">
              <a:extLst>
                <a:ext uri="{FF2B5EF4-FFF2-40B4-BE49-F238E27FC236}">
                  <a16:creationId xmlns:a16="http://schemas.microsoft.com/office/drawing/2014/main" xmlns="" id="{0E7308EE-9D7F-4F56-81DF-2F86D1409E22}"/>
                </a:ext>
              </a:extLst>
            </p:cNvPr>
            <p:cNvSpPr/>
            <p:nvPr/>
          </p:nvSpPr>
          <p:spPr>
            <a:xfrm>
              <a:off x="2672597" y="3052000"/>
              <a:ext cx="1056456" cy="1364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grpSp>
          <p:nvGrpSpPr>
            <p:cNvPr id="10" name="组合 9">
              <a:extLst>
                <a:ext uri="{FF2B5EF4-FFF2-40B4-BE49-F238E27FC236}">
                  <a16:creationId xmlns:a16="http://schemas.microsoft.com/office/drawing/2014/main" xmlns="" id="{D0FB9BAF-1634-4F6D-8376-2CD599BEE573}"/>
                </a:ext>
              </a:extLst>
            </p:cNvPr>
            <p:cNvGrpSpPr/>
            <p:nvPr/>
          </p:nvGrpSpPr>
          <p:grpSpPr>
            <a:xfrm>
              <a:off x="2104082" y="2296001"/>
              <a:ext cx="837000" cy="837000"/>
              <a:chOff x="2805442" y="3807452"/>
              <a:chExt cx="1116000" cy="1116000"/>
            </a:xfrm>
          </p:grpSpPr>
          <p:grpSp>
            <p:nvGrpSpPr>
              <p:cNvPr id="73" name="组合 72">
                <a:extLst>
                  <a:ext uri="{FF2B5EF4-FFF2-40B4-BE49-F238E27FC236}">
                    <a16:creationId xmlns:a16="http://schemas.microsoft.com/office/drawing/2014/main" xmlns="" id="{3FFB33E6-47CF-4824-BF20-B12AB451C012}"/>
                  </a:ext>
                </a:extLst>
              </p:cNvPr>
              <p:cNvGrpSpPr/>
              <p:nvPr/>
            </p:nvGrpSpPr>
            <p:grpSpPr>
              <a:xfrm>
                <a:off x="2805442" y="3807452"/>
                <a:ext cx="1116000" cy="1116000"/>
                <a:chOff x="1395283" y="2970986"/>
                <a:chExt cx="1116000" cy="1116000"/>
              </a:xfrm>
            </p:grpSpPr>
            <p:sp>
              <p:nvSpPr>
                <p:cNvPr id="77" name="椭圆 76">
                  <a:extLst>
                    <a:ext uri="{FF2B5EF4-FFF2-40B4-BE49-F238E27FC236}">
                      <a16:creationId xmlns:a16="http://schemas.microsoft.com/office/drawing/2014/main" xmlns="" id="{2DF55C5D-A71A-4193-90E9-9B1A32740AE8}"/>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78" name="椭圆 77">
                  <a:extLst>
                    <a:ext uri="{FF2B5EF4-FFF2-40B4-BE49-F238E27FC236}">
                      <a16:creationId xmlns:a16="http://schemas.microsoft.com/office/drawing/2014/main" xmlns="" id="{839D7B3E-60DF-4226-AC38-18351B21CED4}"/>
                    </a:ext>
                  </a:extLst>
                </p:cNvPr>
                <p:cNvSpPr/>
                <p:nvPr/>
              </p:nvSpPr>
              <p:spPr>
                <a:xfrm>
                  <a:off x="1503283" y="307898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79" name="椭圆 78">
                  <a:extLst>
                    <a:ext uri="{FF2B5EF4-FFF2-40B4-BE49-F238E27FC236}">
                      <a16:creationId xmlns:a16="http://schemas.microsoft.com/office/drawing/2014/main" xmlns="" id="{601F04AB-5914-4044-B953-E86BE22118DA}"/>
                    </a:ext>
                  </a:extLst>
                </p:cNvPr>
                <p:cNvSpPr/>
                <p:nvPr/>
              </p:nvSpPr>
              <p:spPr>
                <a:xfrm>
                  <a:off x="1617268" y="3192971"/>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74" name="组合 73">
                <a:extLst>
                  <a:ext uri="{FF2B5EF4-FFF2-40B4-BE49-F238E27FC236}">
                    <a16:creationId xmlns:a16="http://schemas.microsoft.com/office/drawing/2014/main" xmlns="" id="{B824DB66-BCBE-48AF-BE6A-DCC1174807EF}"/>
                  </a:ext>
                </a:extLst>
              </p:cNvPr>
              <p:cNvGrpSpPr/>
              <p:nvPr/>
            </p:nvGrpSpPr>
            <p:grpSpPr>
              <a:xfrm>
                <a:off x="3196481" y="4113527"/>
                <a:ext cx="333919" cy="527241"/>
                <a:chOff x="9262097" y="1333500"/>
                <a:chExt cx="2654300" cy="4191000"/>
              </a:xfrm>
              <a:solidFill>
                <a:schemeClr val="bg1"/>
              </a:solidFill>
            </p:grpSpPr>
            <p:sp>
              <p:nvSpPr>
                <p:cNvPr id="75" name="Freeform 5">
                  <a:extLst>
                    <a:ext uri="{FF2B5EF4-FFF2-40B4-BE49-F238E27FC236}">
                      <a16:creationId xmlns:a16="http://schemas.microsoft.com/office/drawing/2014/main" xmlns="" id="{25CFE238-A387-4AD6-B796-61033EA334AE}"/>
                    </a:ext>
                  </a:extLst>
                </p:cNvPr>
                <p:cNvSpPr>
                  <a:spLocks noEditPoints="1"/>
                </p:cNvSpPr>
                <p:nvPr/>
              </p:nvSpPr>
              <p:spPr bwMode="auto">
                <a:xfrm>
                  <a:off x="9262097" y="1333500"/>
                  <a:ext cx="2654300" cy="3822700"/>
                </a:xfrm>
                <a:custGeom>
                  <a:avLst/>
                  <a:gdLst>
                    <a:gd name="T0" fmla="*/ 705 w 705"/>
                    <a:gd name="T1" fmla="*/ 353 h 1017"/>
                    <a:gd name="T2" fmla="*/ 352 w 705"/>
                    <a:gd name="T3" fmla="*/ 0 h 1017"/>
                    <a:gd name="T4" fmla="*/ 0 w 705"/>
                    <a:gd name="T5" fmla="*/ 353 h 1017"/>
                    <a:gd name="T6" fmla="*/ 170 w 705"/>
                    <a:gd name="T7" fmla="*/ 654 h 1017"/>
                    <a:gd name="T8" fmla="*/ 155 w 705"/>
                    <a:gd name="T9" fmla="*/ 721 h 1017"/>
                    <a:gd name="T10" fmla="*/ 125 w 705"/>
                    <a:gd name="T11" fmla="*/ 742 h 1017"/>
                    <a:gd name="T12" fmla="*/ 124 w 705"/>
                    <a:gd name="T13" fmla="*/ 859 h 1017"/>
                    <a:gd name="T14" fmla="*/ 125 w 705"/>
                    <a:gd name="T15" fmla="*/ 873 h 1017"/>
                    <a:gd name="T16" fmla="*/ 124 w 705"/>
                    <a:gd name="T17" fmla="*/ 991 h 1017"/>
                    <a:gd name="T18" fmla="*/ 161 w 705"/>
                    <a:gd name="T19" fmla="*/ 1014 h 1017"/>
                    <a:gd name="T20" fmla="*/ 582 w 705"/>
                    <a:gd name="T21" fmla="*/ 977 h 1017"/>
                    <a:gd name="T22" fmla="*/ 604 w 705"/>
                    <a:gd name="T23" fmla="*/ 899 h 1017"/>
                    <a:gd name="T24" fmla="*/ 588 w 705"/>
                    <a:gd name="T25" fmla="*/ 832 h 1017"/>
                    <a:gd name="T26" fmla="*/ 604 w 705"/>
                    <a:gd name="T27" fmla="*/ 768 h 1017"/>
                    <a:gd name="T28" fmla="*/ 581 w 705"/>
                    <a:gd name="T29" fmla="*/ 683 h 1017"/>
                    <a:gd name="T30" fmla="*/ 541 w 705"/>
                    <a:gd name="T31" fmla="*/ 687 h 1017"/>
                    <a:gd name="T32" fmla="*/ 656 w 705"/>
                    <a:gd name="T33" fmla="*/ 532 h 1017"/>
                    <a:gd name="T34" fmla="*/ 185 w 705"/>
                    <a:gd name="T35" fmla="*/ 939 h 1017"/>
                    <a:gd name="T36" fmla="*/ 186 w 705"/>
                    <a:gd name="T37" fmla="*/ 923 h 1017"/>
                    <a:gd name="T38" fmla="*/ 531 w 705"/>
                    <a:gd name="T39" fmla="*/ 899 h 1017"/>
                    <a:gd name="T40" fmla="*/ 530 w 705"/>
                    <a:gd name="T41" fmla="*/ 777 h 1017"/>
                    <a:gd name="T42" fmla="*/ 185 w 705"/>
                    <a:gd name="T43" fmla="*/ 802 h 1017"/>
                    <a:gd name="T44" fmla="*/ 530 w 705"/>
                    <a:gd name="T45" fmla="*/ 761 h 1017"/>
                    <a:gd name="T46" fmla="*/ 530 w 705"/>
                    <a:gd name="T47" fmla="*/ 777 h 1017"/>
                    <a:gd name="T48" fmla="*/ 289 w 705"/>
                    <a:gd name="T49" fmla="*/ 442 h 1017"/>
                    <a:gd name="T50" fmla="*/ 320 w 705"/>
                    <a:gd name="T51" fmla="*/ 434 h 1017"/>
                    <a:gd name="T52" fmla="*/ 380 w 705"/>
                    <a:gd name="T53" fmla="*/ 435 h 1017"/>
                    <a:gd name="T54" fmla="*/ 424 w 705"/>
                    <a:gd name="T55" fmla="*/ 443 h 1017"/>
                    <a:gd name="T56" fmla="*/ 372 w 705"/>
                    <a:gd name="T57" fmla="*/ 528 h 1017"/>
                    <a:gd name="T58" fmla="*/ 372 w 705"/>
                    <a:gd name="T59" fmla="*/ 701 h 1017"/>
                    <a:gd name="T60" fmla="*/ 342 w 705"/>
                    <a:gd name="T61" fmla="*/ 533 h 1017"/>
                    <a:gd name="T62" fmla="*/ 339 w 705"/>
                    <a:gd name="T63" fmla="*/ 523 h 1017"/>
                    <a:gd name="T64" fmla="*/ 468 w 705"/>
                    <a:gd name="T65" fmla="*/ 608 h 1017"/>
                    <a:gd name="T66" fmla="*/ 468 w 705"/>
                    <a:gd name="T67" fmla="*/ 693 h 1017"/>
                    <a:gd name="T68" fmla="*/ 408 w 705"/>
                    <a:gd name="T69" fmla="*/ 538 h 1017"/>
                    <a:gd name="T70" fmla="*/ 453 w 705"/>
                    <a:gd name="T71" fmla="*/ 397 h 1017"/>
                    <a:gd name="T72" fmla="*/ 415 w 705"/>
                    <a:gd name="T73" fmla="*/ 426 h 1017"/>
                    <a:gd name="T74" fmla="*/ 379 w 705"/>
                    <a:gd name="T75" fmla="*/ 410 h 1017"/>
                    <a:gd name="T76" fmla="*/ 351 w 705"/>
                    <a:gd name="T77" fmla="*/ 427 h 1017"/>
                    <a:gd name="T78" fmla="*/ 319 w 705"/>
                    <a:gd name="T79" fmla="*/ 411 h 1017"/>
                    <a:gd name="T80" fmla="*/ 292 w 705"/>
                    <a:gd name="T81" fmla="*/ 424 h 1017"/>
                    <a:gd name="T82" fmla="*/ 261 w 705"/>
                    <a:gd name="T83" fmla="*/ 397 h 1017"/>
                    <a:gd name="T84" fmla="*/ 305 w 705"/>
                    <a:gd name="T85" fmla="*/ 538 h 1017"/>
                    <a:gd name="T86" fmla="*/ 244 w 705"/>
                    <a:gd name="T87" fmla="*/ 701 h 1017"/>
                    <a:gd name="T88" fmla="*/ 244 w 705"/>
                    <a:gd name="T89" fmla="*/ 611 h 1017"/>
                    <a:gd name="T90" fmla="*/ 113 w 705"/>
                    <a:gd name="T91" fmla="*/ 498 h 1017"/>
                    <a:gd name="T92" fmla="*/ 155 w 705"/>
                    <a:gd name="T93" fmla="*/ 155 h 1017"/>
                    <a:gd name="T94" fmla="*/ 550 w 705"/>
                    <a:gd name="T95" fmla="*/ 155 h 1017"/>
                    <a:gd name="T96" fmla="*/ 593 w 705"/>
                    <a:gd name="T97" fmla="*/ 49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5" h="1017">
                      <a:moveTo>
                        <a:pt x="656" y="532"/>
                      </a:moveTo>
                      <a:cubicBezTo>
                        <a:pt x="687" y="479"/>
                        <a:pt x="705" y="418"/>
                        <a:pt x="705" y="353"/>
                      </a:cubicBezTo>
                      <a:cubicBezTo>
                        <a:pt x="705" y="255"/>
                        <a:pt x="665" y="167"/>
                        <a:pt x="602" y="103"/>
                      </a:cubicBezTo>
                      <a:cubicBezTo>
                        <a:pt x="538" y="40"/>
                        <a:pt x="450" y="0"/>
                        <a:pt x="352" y="0"/>
                      </a:cubicBezTo>
                      <a:cubicBezTo>
                        <a:pt x="255" y="0"/>
                        <a:pt x="167" y="40"/>
                        <a:pt x="103" y="103"/>
                      </a:cubicBezTo>
                      <a:cubicBezTo>
                        <a:pt x="39" y="167"/>
                        <a:pt x="0" y="255"/>
                        <a:pt x="0" y="353"/>
                      </a:cubicBezTo>
                      <a:cubicBezTo>
                        <a:pt x="0" y="419"/>
                        <a:pt x="18" y="482"/>
                        <a:pt x="51" y="535"/>
                      </a:cubicBezTo>
                      <a:cubicBezTo>
                        <a:pt x="81" y="584"/>
                        <a:pt x="122" y="625"/>
                        <a:pt x="170" y="654"/>
                      </a:cubicBezTo>
                      <a:cubicBezTo>
                        <a:pt x="170" y="719"/>
                        <a:pt x="170" y="719"/>
                        <a:pt x="170" y="719"/>
                      </a:cubicBezTo>
                      <a:cubicBezTo>
                        <a:pt x="155" y="721"/>
                        <a:pt x="155" y="721"/>
                        <a:pt x="155" y="721"/>
                      </a:cubicBezTo>
                      <a:cubicBezTo>
                        <a:pt x="134" y="723"/>
                        <a:pt x="134" y="723"/>
                        <a:pt x="134" y="723"/>
                      </a:cubicBezTo>
                      <a:cubicBezTo>
                        <a:pt x="125" y="742"/>
                        <a:pt x="125" y="742"/>
                        <a:pt x="125" y="742"/>
                      </a:cubicBezTo>
                      <a:cubicBezTo>
                        <a:pt x="115" y="764"/>
                        <a:pt x="111" y="785"/>
                        <a:pt x="112" y="805"/>
                      </a:cubicBezTo>
                      <a:cubicBezTo>
                        <a:pt x="113" y="825"/>
                        <a:pt x="118" y="842"/>
                        <a:pt x="124" y="859"/>
                      </a:cubicBezTo>
                      <a:cubicBezTo>
                        <a:pt x="128" y="868"/>
                        <a:pt x="128" y="868"/>
                        <a:pt x="128" y="868"/>
                      </a:cubicBezTo>
                      <a:cubicBezTo>
                        <a:pt x="125" y="873"/>
                        <a:pt x="125" y="873"/>
                        <a:pt x="125" y="873"/>
                      </a:cubicBezTo>
                      <a:cubicBezTo>
                        <a:pt x="115" y="895"/>
                        <a:pt x="111" y="916"/>
                        <a:pt x="112" y="937"/>
                      </a:cubicBezTo>
                      <a:cubicBezTo>
                        <a:pt x="113" y="956"/>
                        <a:pt x="118" y="974"/>
                        <a:pt x="124" y="991"/>
                      </a:cubicBezTo>
                      <a:cubicBezTo>
                        <a:pt x="134" y="1017"/>
                        <a:pt x="134" y="1017"/>
                        <a:pt x="134" y="1017"/>
                      </a:cubicBezTo>
                      <a:cubicBezTo>
                        <a:pt x="161" y="1014"/>
                        <a:pt x="161" y="1014"/>
                        <a:pt x="161" y="1014"/>
                      </a:cubicBezTo>
                      <a:cubicBezTo>
                        <a:pt x="561" y="979"/>
                        <a:pt x="561" y="979"/>
                        <a:pt x="561" y="979"/>
                      </a:cubicBezTo>
                      <a:cubicBezTo>
                        <a:pt x="582" y="977"/>
                        <a:pt x="582" y="977"/>
                        <a:pt x="582" y="977"/>
                      </a:cubicBezTo>
                      <a:cubicBezTo>
                        <a:pt x="591" y="958"/>
                        <a:pt x="591" y="958"/>
                        <a:pt x="591" y="958"/>
                      </a:cubicBezTo>
                      <a:cubicBezTo>
                        <a:pt x="599" y="939"/>
                        <a:pt x="604" y="919"/>
                        <a:pt x="604" y="899"/>
                      </a:cubicBezTo>
                      <a:cubicBezTo>
                        <a:pt x="604" y="880"/>
                        <a:pt x="600" y="860"/>
                        <a:pt x="591" y="839"/>
                      </a:cubicBezTo>
                      <a:cubicBezTo>
                        <a:pt x="588" y="832"/>
                        <a:pt x="588" y="832"/>
                        <a:pt x="588" y="832"/>
                      </a:cubicBezTo>
                      <a:cubicBezTo>
                        <a:pt x="591" y="826"/>
                        <a:pt x="591" y="826"/>
                        <a:pt x="591" y="826"/>
                      </a:cubicBezTo>
                      <a:cubicBezTo>
                        <a:pt x="599" y="807"/>
                        <a:pt x="604" y="788"/>
                        <a:pt x="604" y="768"/>
                      </a:cubicBezTo>
                      <a:cubicBezTo>
                        <a:pt x="604" y="748"/>
                        <a:pt x="600" y="728"/>
                        <a:pt x="591" y="708"/>
                      </a:cubicBezTo>
                      <a:cubicBezTo>
                        <a:pt x="581" y="683"/>
                        <a:pt x="581" y="683"/>
                        <a:pt x="581" y="683"/>
                      </a:cubicBezTo>
                      <a:cubicBezTo>
                        <a:pt x="554" y="686"/>
                        <a:pt x="554" y="686"/>
                        <a:pt x="554" y="686"/>
                      </a:cubicBezTo>
                      <a:cubicBezTo>
                        <a:pt x="541" y="687"/>
                        <a:pt x="541" y="687"/>
                        <a:pt x="541" y="687"/>
                      </a:cubicBezTo>
                      <a:cubicBezTo>
                        <a:pt x="541" y="650"/>
                        <a:pt x="541" y="650"/>
                        <a:pt x="541" y="650"/>
                      </a:cubicBezTo>
                      <a:cubicBezTo>
                        <a:pt x="588" y="621"/>
                        <a:pt x="627" y="580"/>
                        <a:pt x="656" y="532"/>
                      </a:cubicBezTo>
                      <a:close/>
                      <a:moveTo>
                        <a:pt x="530" y="908"/>
                      </a:moveTo>
                      <a:cubicBezTo>
                        <a:pt x="185" y="939"/>
                        <a:pt x="185" y="939"/>
                        <a:pt x="185" y="939"/>
                      </a:cubicBezTo>
                      <a:cubicBezTo>
                        <a:pt x="185" y="937"/>
                        <a:pt x="185" y="935"/>
                        <a:pt x="185" y="934"/>
                      </a:cubicBezTo>
                      <a:cubicBezTo>
                        <a:pt x="185" y="930"/>
                        <a:pt x="185" y="927"/>
                        <a:pt x="186" y="923"/>
                      </a:cubicBezTo>
                      <a:cubicBezTo>
                        <a:pt x="530" y="893"/>
                        <a:pt x="530" y="893"/>
                        <a:pt x="530" y="893"/>
                      </a:cubicBezTo>
                      <a:cubicBezTo>
                        <a:pt x="531" y="895"/>
                        <a:pt x="531" y="897"/>
                        <a:pt x="531" y="899"/>
                      </a:cubicBezTo>
                      <a:cubicBezTo>
                        <a:pt x="531" y="902"/>
                        <a:pt x="530" y="905"/>
                        <a:pt x="530" y="908"/>
                      </a:cubicBezTo>
                      <a:close/>
                      <a:moveTo>
                        <a:pt x="530" y="777"/>
                      </a:moveTo>
                      <a:cubicBezTo>
                        <a:pt x="185" y="807"/>
                        <a:pt x="185" y="807"/>
                        <a:pt x="185" y="807"/>
                      </a:cubicBezTo>
                      <a:cubicBezTo>
                        <a:pt x="185" y="806"/>
                        <a:pt x="185" y="804"/>
                        <a:pt x="185" y="802"/>
                      </a:cubicBezTo>
                      <a:cubicBezTo>
                        <a:pt x="185" y="799"/>
                        <a:pt x="185" y="795"/>
                        <a:pt x="186" y="792"/>
                      </a:cubicBezTo>
                      <a:cubicBezTo>
                        <a:pt x="530" y="761"/>
                        <a:pt x="530" y="761"/>
                        <a:pt x="530" y="761"/>
                      </a:cubicBezTo>
                      <a:cubicBezTo>
                        <a:pt x="531" y="763"/>
                        <a:pt x="531" y="766"/>
                        <a:pt x="531" y="768"/>
                      </a:cubicBezTo>
                      <a:cubicBezTo>
                        <a:pt x="531" y="771"/>
                        <a:pt x="530" y="774"/>
                        <a:pt x="530" y="777"/>
                      </a:cubicBezTo>
                      <a:close/>
                      <a:moveTo>
                        <a:pt x="339" y="523"/>
                      </a:moveTo>
                      <a:cubicBezTo>
                        <a:pt x="289" y="442"/>
                        <a:pt x="289" y="442"/>
                        <a:pt x="289" y="442"/>
                      </a:cubicBezTo>
                      <a:cubicBezTo>
                        <a:pt x="290" y="443"/>
                        <a:pt x="291" y="443"/>
                        <a:pt x="292" y="443"/>
                      </a:cubicBezTo>
                      <a:cubicBezTo>
                        <a:pt x="302" y="443"/>
                        <a:pt x="311" y="440"/>
                        <a:pt x="320" y="434"/>
                      </a:cubicBezTo>
                      <a:cubicBezTo>
                        <a:pt x="330" y="441"/>
                        <a:pt x="340" y="445"/>
                        <a:pt x="350" y="446"/>
                      </a:cubicBezTo>
                      <a:cubicBezTo>
                        <a:pt x="361" y="446"/>
                        <a:pt x="371" y="443"/>
                        <a:pt x="380" y="435"/>
                      </a:cubicBezTo>
                      <a:cubicBezTo>
                        <a:pt x="392" y="443"/>
                        <a:pt x="404" y="446"/>
                        <a:pt x="416" y="445"/>
                      </a:cubicBezTo>
                      <a:cubicBezTo>
                        <a:pt x="419" y="444"/>
                        <a:pt x="422" y="444"/>
                        <a:pt x="424" y="443"/>
                      </a:cubicBezTo>
                      <a:cubicBezTo>
                        <a:pt x="374" y="523"/>
                        <a:pt x="374" y="523"/>
                        <a:pt x="374" y="523"/>
                      </a:cubicBezTo>
                      <a:cubicBezTo>
                        <a:pt x="372" y="528"/>
                        <a:pt x="372" y="528"/>
                        <a:pt x="372" y="528"/>
                      </a:cubicBezTo>
                      <a:cubicBezTo>
                        <a:pt x="372" y="533"/>
                        <a:pt x="372" y="533"/>
                        <a:pt x="372" y="533"/>
                      </a:cubicBezTo>
                      <a:cubicBezTo>
                        <a:pt x="372" y="701"/>
                        <a:pt x="372" y="701"/>
                        <a:pt x="372" y="701"/>
                      </a:cubicBezTo>
                      <a:cubicBezTo>
                        <a:pt x="342" y="701"/>
                        <a:pt x="342" y="701"/>
                        <a:pt x="342" y="701"/>
                      </a:cubicBezTo>
                      <a:cubicBezTo>
                        <a:pt x="342" y="533"/>
                        <a:pt x="342" y="533"/>
                        <a:pt x="342" y="533"/>
                      </a:cubicBezTo>
                      <a:cubicBezTo>
                        <a:pt x="342" y="528"/>
                        <a:pt x="342" y="528"/>
                        <a:pt x="342" y="528"/>
                      </a:cubicBezTo>
                      <a:lnTo>
                        <a:pt x="339" y="523"/>
                      </a:lnTo>
                      <a:close/>
                      <a:moveTo>
                        <a:pt x="487" y="598"/>
                      </a:moveTo>
                      <a:cubicBezTo>
                        <a:pt x="468" y="608"/>
                        <a:pt x="468" y="608"/>
                        <a:pt x="468" y="608"/>
                      </a:cubicBezTo>
                      <a:cubicBezTo>
                        <a:pt x="468" y="630"/>
                        <a:pt x="468" y="630"/>
                        <a:pt x="468" y="630"/>
                      </a:cubicBezTo>
                      <a:cubicBezTo>
                        <a:pt x="468" y="693"/>
                        <a:pt x="468" y="693"/>
                        <a:pt x="468" y="693"/>
                      </a:cubicBezTo>
                      <a:cubicBezTo>
                        <a:pt x="408" y="698"/>
                        <a:pt x="408" y="698"/>
                        <a:pt x="408" y="698"/>
                      </a:cubicBezTo>
                      <a:cubicBezTo>
                        <a:pt x="408" y="538"/>
                        <a:pt x="408" y="538"/>
                        <a:pt x="408" y="538"/>
                      </a:cubicBezTo>
                      <a:cubicBezTo>
                        <a:pt x="484" y="416"/>
                        <a:pt x="484" y="416"/>
                        <a:pt x="484" y="416"/>
                      </a:cubicBezTo>
                      <a:cubicBezTo>
                        <a:pt x="453" y="397"/>
                        <a:pt x="453" y="397"/>
                        <a:pt x="453" y="397"/>
                      </a:cubicBezTo>
                      <a:cubicBezTo>
                        <a:pt x="440" y="418"/>
                        <a:pt x="440" y="418"/>
                        <a:pt x="440" y="418"/>
                      </a:cubicBezTo>
                      <a:cubicBezTo>
                        <a:pt x="431" y="422"/>
                        <a:pt x="423" y="426"/>
                        <a:pt x="415" y="426"/>
                      </a:cubicBezTo>
                      <a:cubicBezTo>
                        <a:pt x="405" y="427"/>
                        <a:pt x="396" y="425"/>
                        <a:pt x="385" y="416"/>
                      </a:cubicBezTo>
                      <a:cubicBezTo>
                        <a:pt x="379" y="410"/>
                        <a:pt x="379" y="410"/>
                        <a:pt x="379" y="410"/>
                      </a:cubicBezTo>
                      <a:cubicBezTo>
                        <a:pt x="373" y="417"/>
                        <a:pt x="373" y="417"/>
                        <a:pt x="373" y="417"/>
                      </a:cubicBezTo>
                      <a:cubicBezTo>
                        <a:pt x="365" y="424"/>
                        <a:pt x="358" y="428"/>
                        <a:pt x="351" y="427"/>
                      </a:cubicBezTo>
                      <a:cubicBezTo>
                        <a:pt x="343" y="427"/>
                        <a:pt x="334" y="423"/>
                        <a:pt x="325" y="416"/>
                      </a:cubicBezTo>
                      <a:cubicBezTo>
                        <a:pt x="319" y="411"/>
                        <a:pt x="319" y="411"/>
                        <a:pt x="319" y="411"/>
                      </a:cubicBezTo>
                      <a:cubicBezTo>
                        <a:pt x="313" y="416"/>
                        <a:pt x="313" y="416"/>
                        <a:pt x="313" y="416"/>
                      </a:cubicBezTo>
                      <a:cubicBezTo>
                        <a:pt x="307" y="422"/>
                        <a:pt x="300" y="424"/>
                        <a:pt x="292" y="424"/>
                      </a:cubicBezTo>
                      <a:cubicBezTo>
                        <a:pt x="287" y="424"/>
                        <a:pt x="281" y="423"/>
                        <a:pt x="275" y="420"/>
                      </a:cubicBezTo>
                      <a:cubicBezTo>
                        <a:pt x="261" y="397"/>
                        <a:pt x="261" y="397"/>
                        <a:pt x="261" y="397"/>
                      </a:cubicBezTo>
                      <a:cubicBezTo>
                        <a:pt x="230" y="416"/>
                        <a:pt x="230" y="416"/>
                        <a:pt x="230" y="416"/>
                      </a:cubicBezTo>
                      <a:cubicBezTo>
                        <a:pt x="305" y="538"/>
                        <a:pt x="305" y="538"/>
                        <a:pt x="305" y="538"/>
                      </a:cubicBezTo>
                      <a:cubicBezTo>
                        <a:pt x="305" y="701"/>
                        <a:pt x="305" y="701"/>
                        <a:pt x="305" y="701"/>
                      </a:cubicBezTo>
                      <a:cubicBezTo>
                        <a:pt x="244" y="701"/>
                        <a:pt x="244" y="701"/>
                        <a:pt x="244" y="701"/>
                      </a:cubicBezTo>
                      <a:cubicBezTo>
                        <a:pt x="244" y="633"/>
                        <a:pt x="244" y="633"/>
                        <a:pt x="244" y="633"/>
                      </a:cubicBezTo>
                      <a:cubicBezTo>
                        <a:pt x="244" y="611"/>
                        <a:pt x="244" y="611"/>
                        <a:pt x="244" y="611"/>
                      </a:cubicBezTo>
                      <a:cubicBezTo>
                        <a:pt x="224" y="601"/>
                        <a:pt x="224" y="601"/>
                        <a:pt x="224" y="601"/>
                      </a:cubicBezTo>
                      <a:cubicBezTo>
                        <a:pt x="178" y="577"/>
                        <a:pt x="140" y="541"/>
                        <a:pt x="113" y="498"/>
                      </a:cubicBezTo>
                      <a:cubicBezTo>
                        <a:pt x="88" y="456"/>
                        <a:pt x="73" y="406"/>
                        <a:pt x="73" y="353"/>
                      </a:cubicBezTo>
                      <a:cubicBezTo>
                        <a:pt x="73" y="276"/>
                        <a:pt x="104" y="206"/>
                        <a:pt x="155" y="155"/>
                      </a:cubicBezTo>
                      <a:cubicBezTo>
                        <a:pt x="205" y="105"/>
                        <a:pt x="275" y="73"/>
                        <a:pt x="352" y="73"/>
                      </a:cubicBezTo>
                      <a:cubicBezTo>
                        <a:pt x="429" y="73"/>
                        <a:pt x="499" y="105"/>
                        <a:pt x="550" y="155"/>
                      </a:cubicBezTo>
                      <a:cubicBezTo>
                        <a:pt x="600" y="206"/>
                        <a:pt x="632" y="276"/>
                        <a:pt x="632" y="353"/>
                      </a:cubicBezTo>
                      <a:cubicBezTo>
                        <a:pt x="632" y="405"/>
                        <a:pt x="617" y="453"/>
                        <a:pt x="593" y="495"/>
                      </a:cubicBezTo>
                      <a:cubicBezTo>
                        <a:pt x="567" y="538"/>
                        <a:pt x="531" y="573"/>
                        <a:pt x="487" y="5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76" name="Freeform 6">
                  <a:extLst>
                    <a:ext uri="{FF2B5EF4-FFF2-40B4-BE49-F238E27FC236}">
                      <a16:creationId xmlns:a16="http://schemas.microsoft.com/office/drawing/2014/main" xmlns="" id="{9C72F808-F246-4DCB-8582-B1985B397025}"/>
                    </a:ext>
                  </a:extLst>
                </p:cNvPr>
                <p:cNvSpPr>
                  <a:spLocks/>
                </p:cNvSpPr>
                <p:nvPr/>
              </p:nvSpPr>
              <p:spPr bwMode="auto">
                <a:xfrm>
                  <a:off x="10220947" y="5130800"/>
                  <a:ext cx="760413" cy="393700"/>
                </a:xfrm>
                <a:custGeom>
                  <a:avLst/>
                  <a:gdLst>
                    <a:gd name="T0" fmla="*/ 202 w 202"/>
                    <a:gd name="T1" fmla="*/ 0 h 105"/>
                    <a:gd name="T2" fmla="*/ 0 w 202"/>
                    <a:gd name="T3" fmla="*/ 18 h 105"/>
                    <a:gd name="T4" fmla="*/ 101 w 202"/>
                    <a:gd name="T5" fmla="*/ 105 h 105"/>
                    <a:gd name="T6" fmla="*/ 202 w 202"/>
                    <a:gd name="T7" fmla="*/ 4 h 105"/>
                    <a:gd name="T8" fmla="*/ 202 w 202"/>
                    <a:gd name="T9" fmla="*/ 0 h 105"/>
                  </a:gdLst>
                  <a:ahLst/>
                  <a:cxnLst>
                    <a:cxn ang="0">
                      <a:pos x="T0" y="T1"/>
                    </a:cxn>
                    <a:cxn ang="0">
                      <a:pos x="T2" y="T3"/>
                    </a:cxn>
                    <a:cxn ang="0">
                      <a:pos x="T4" y="T5"/>
                    </a:cxn>
                    <a:cxn ang="0">
                      <a:pos x="T6" y="T7"/>
                    </a:cxn>
                    <a:cxn ang="0">
                      <a:pos x="T8" y="T9"/>
                    </a:cxn>
                  </a:cxnLst>
                  <a:rect l="0" t="0" r="r" b="b"/>
                  <a:pathLst>
                    <a:path w="202" h="105">
                      <a:moveTo>
                        <a:pt x="202" y="0"/>
                      </a:moveTo>
                      <a:cubicBezTo>
                        <a:pt x="0" y="18"/>
                        <a:pt x="0" y="18"/>
                        <a:pt x="0" y="18"/>
                      </a:cubicBezTo>
                      <a:cubicBezTo>
                        <a:pt x="7" y="67"/>
                        <a:pt x="50" y="105"/>
                        <a:pt x="101" y="105"/>
                      </a:cubicBezTo>
                      <a:cubicBezTo>
                        <a:pt x="157" y="105"/>
                        <a:pt x="202" y="60"/>
                        <a:pt x="202" y="4"/>
                      </a:cubicBezTo>
                      <a:cubicBezTo>
                        <a:pt x="202" y="3"/>
                        <a:pt x="202" y="1"/>
                        <a:pt x="2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grpSp>
          <p:nvGrpSpPr>
            <p:cNvPr id="13" name="组合 12">
              <a:extLst>
                <a:ext uri="{FF2B5EF4-FFF2-40B4-BE49-F238E27FC236}">
                  <a16:creationId xmlns:a16="http://schemas.microsoft.com/office/drawing/2014/main" xmlns="" id="{FEC032CB-E8ED-4B48-AF0C-C51EE2A58EE3}"/>
                </a:ext>
              </a:extLst>
            </p:cNvPr>
            <p:cNvGrpSpPr/>
            <p:nvPr/>
          </p:nvGrpSpPr>
          <p:grpSpPr>
            <a:xfrm>
              <a:off x="3413774" y="1668652"/>
              <a:ext cx="837000" cy="837000"/>
              <a:chOff x="4551698" y="2970986"/>
              <a:chExt cx="1116000" cy="1116000"/>
            </a:xfrm>
          </p:grpSpPr>
          <p:grpSp>
            <p:nvGrpSpPr>
              <p:cNvPr id="68" name="组合 67">
                <a:extLst>
                  <a:ext uri="{FF2B5EF4-FFF2-40B4-BE49-F238E27FC236}">
                    <a16:creationId xmlns:a16="http://schemas.microsoft.com/office/drawing/2014/main" xmlns="" id="{0D34E337-BC47-4902-B090-6D7BB71B14C5}"/>
                  </a:ext>
                </a:extLst>
              </p:cNvPr>
              <p:cNvGrpSpPr/>
              <p:nvPr/>
            </p:nvGrpSpPr>
            <p:grpSpPr>
              <a:xfrm>
                <a:off x="4551698" y="2970986"/>
                <a:ext cx="1116000" cy="1116000"/>
                <a:chOff x="1395283" y="2970986"/>
                <a:chExt cx="1116000" cy="1116000"/>
              </a:xfrm>
            </p:grpSpPr>
            <p:sp>
              <p:nvSpPr>
                <p:cNvPr id="70" name="椭圆 69">
                  <a:extLst>
                    <a:ext uri="{FF2B5EF4-FFF2-40B4-BE49-F238E27FC236}">
                      <a16:creationId xmlns:a16="http://schemas.microsoft.com/office/drawing/2014/main" xmlns="" id="{0E313AC6-AF95-4CEC-9FAF-91A066E3DFEB}"/>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1" name="椭圆 70">
                  <a:extLst>
                    <a:ext uri="{FF2B5EF4-FFF2-40B4-BE49-F238E27FC236}">
                      <a16:creationId xmlns:a16="http://schemas.microsoft.com/office/drawing/2014/main" xmlns="" id="{80E43F75-6BAC-4676-B330-5E397FA32332}"/>
                    </a:ext>
                  </a:extLst>
                </p:cNvPr>
                <p:cNvSpPr/>
                <p:nvPr/>
              </p:nvSpPr>
              <p:spPr>
                <a:xfrm>
                  <a:off x="1503283" y="307898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2" name="椭圆 71">
                  <a:extLst>
                    <a:ext uri="{FF2B5EF4-FFF2-40B4-BE49-F238E27FC236}">
                      <a16:creationId xmlns:a16="http://schemas.microsoft.com/office/drawing/2014/main" xmlns="" id="{CAEFBE88-C6A3-482A-86C0-3C52A1193B24}"/>
                    </a:ext>
                  </a:extLst>
                </p:cNvPr>
                <p:cNvSpPr/>
                <p:nvPr/>
              </p:nvSpPr>
              <p:spPr>
                <a:xfrm>
                  <a:off x="1617268" y="3192971"/>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69" name="Freeform 10">
                <a:extLst>
                  <a:ext uri="{FF2B5EF4-FFF2-40B4-BE49-F238E27FC236}">
                    <a16:creationId xmlns:a16="http://schemas.microsoft.com/office/drawing/2014/main" xmlns="" id="{986E5F69-9FF3-4129-880E-93BF641A6340}"/>
                  </a:ext>
                </a:extLst>
              </p:cNvPr>
              <p:cNvSpPr>
                <a:spLocks noEditPoints="1"/>
              </p:cNvSpPr>
              <p:nvPr/>
            </p:nvSpPr>
            <p:spPr bwMode="auto">
              <a:xfrm>
                <a:off x="4984629" y="3305870"/>
                <a:ext cx="250135" cy="446230"/>
              </a:xfrm>
              <a:custGeom>
                <a:avLst/>
                <a:gdLst>
                  <a:gd name="T0" fmla="*/ 1726 w 1870"/>
                  <a:gd name="T1" fmla="*/ 1236 h 3336"/>
                  <a:gd name="T2" fmla="*/ 1840 w 1870"/>
                  <a:gd name="T3" fmla="*/ 710 h 3336"/>
                  <a:gd name="T4" fmla="*/ 1863 w 1870"/>
                  <a:gd name="T5" fmla="*/ 608 h 3336"/>
                  <a:gd name="T6" fmla="*/ 1759 w 1870"/>
                  <a:gd name="T7" fmla="*/ 585 h 3336"/>
                  <a:gd name="T8" fmla="*/ 1728 w 1870"/>
                  <a:gd name="T9" fmla="*/ 578 h 3336"/>
                  <a:gd name="T10" fmla="*/ 1764 w 1870"/>
                  <a:gd name="T11" fmla="*/ 417 h 3336"/>
                  <a:gd name="T12" fmla="*/ 1652 w 1870"/>
                  <a:gd name="T13" fmla="*/ 391 h 3336"/>
                  <a:gd name="T14" fmla="*/ 1707 w 1870"/>
                  <a:gd name="T15" fmla="*/ 144 h 3336"/>
                  <a:gd name="T16" fmla="*/ 1335 w 1870"/>
                  <a:gd name="T17" fmla="*/ 192 h 3336"/>
                  <a:gd name="T18" fmla="*/ 1309 w 1870"/>
                  <a:gd name="T19" fmla="*/ 315 h 3336"/>
                  <a:gd name="T20" fmla="*/ 1202 w 1870"/>
                  <a:gd name="T21" fmla="*/ 291 h 3336"/>
                  <a:gd name="T22" fmla="*/ 1166 w 1870"/>
                  <a:gd name="T23" fmla="*/ 455 h 3336"/>
                  <a:gd name="T24" fmla="*/ 1126 w 1870"/>
                  <a:gd name="T25" fmla="*/ 445 h 3336"/>
                  <a:gd name="T26" fmla="*/ 1022 w 1870"/>
                  <a:gd name="T27" fmla="*/ 424 h 3336"/>
                  <a:gd name="T28" fmla="*/ 1001 w 1870"/>
                  <a:gd name="T29" fmla="*/ 526 h 3336"/>
                  <a:gd name="T30" fmla="*/ 913 w 1870"/>
                  <a:gd name="T31" fmla="*/ 923 h 3336"/>
                  <a:gd name="T32" fmla="*/ 740 w 1870"/>
                  <a:gd name="T33" fmla="*/ 421 h 3336"/>
                  <a:gd name="T34" fmla="*/ 730 w 1870"/>
                  <a:gd name="T35" fmla="*/ 391 h 3336"/>
                  <a:gd name="T36" fmla="*/ 702 w 1870"/>
                  <a:gd name="T37" fmla="*/ 369 h 3336"/>
                  <a:gd name="T38" fmla="*/ 309 w 1870"/>
                  <a:gd name="T39" fmla="*/ 88 h 3336"/>
                  <a:gd name="T40" fmla="*/ 188 w 1870"/>
                  <a:gd name="T41" fmla="*/ 0 h 3336"/>
                  <a:gd name="T42" fmla="*/ 145 w 1870"/>
                  <a:gd name="T43" fmla="*/ 142 h 3336"/>
                  <a:gd name="T44" fmla="*/ 10 w 1870"/>
                  <a:gd name="T45" fmla="*/ 606 h 3336"/>
                  <a:gd name="T46" fmla="*/ 0 w 1870"/>
                  <a:gd name="T47" fmla="*/ 639 h 3336"/>
                  <a:gd name="T48" fmla="*/ 10 w 1870"/>
                  <a:gd name="T49" fmla="*/ 670 h 3336"/>
                  <a:gd name="T50" fmla="*/ 204 w 1870"/>
                  <a:gd name="T51" fmla="*/ 1236 h 3336"/>
                  <a:gd name="T52" fmla="*/ 17 w 1870"/>
                  <a:gd name="T53" fmla="*/ 1236 h 3336"/>
                  <a:gd name="T54" fmla="*/ 306 w 1870"/>
                  <a:gd name="T55" fmla="*/ 3336 h 3336"/>
                  <a:gd name="T56" fmla="*/ 1515 w 1870"/>
                  <a:gd name="T57" fmla="*/ 3336 h 3336"/>
                  <a:gd name="T58" fmla="*/ 1870 w 1870"/>
                  <a:gd name="T59" fmla="*/ 1236 h 3336"/>
                  <a:gd name="T60" fmla="*/ 1726 w 1870"/>
                  <a:gd name="T61" fmla="*/ 1236 h 3336"/>
                  <a:gd name="T62" fmla="*/ 427 w 1870"/>
                  <a:gd name="T63" fmla="*/ 1236 h 3336"/>
                  <a:gd name="T64" fmla="*/ 221 w 1870"/>
                  <a:gd name="T65" fmla="*/ 632 h 3336"/>
                  <a:gd name="T66" fmla="*/ 550 w 1870"/>
                  <a:gd name="T67" fmla="*/ 521 h 3336"/>
                  <a:gd name="T68" fmla="*/ 794 w 1870"/>
                  <a:gd name="T69" fmla="*/ 1236 h 3336"/>
                  <a:gd name="T70" fmla="*/ 427 w 1870"/>
                  <a:gd name="T71" fmla="*/ 1236 h 3336"/>
                  <a:gd name="T72" fmla="*/ 1292 w 1870"/>
                  <a:gd name="T73" fmla="*/ 3033 h 3336"/>
                  <a:gd name="T74" fmla="*/ 906 w 1870"/>
                  <a:gd name="T75" fmla="*/ 3033 h 3336"/>
                  <a:gd name="T76" fmla="*/ 1133 w 1870"/>
                  <a:gd name="T77" fmla="*/ 1470 h 3336"/>
                  <a:gd name="T78" fmla="*/ 1520 w 1870"/>
                  <a:gd name="T79" fmla="*/ 1470 h 3336"/>
                  <a:gd name="T80" fmla="*/ 1292 w 1870"/>
                  <a:gd name="T81" fmla="*/ 3033 h 3336"/>
                  <a:gd name="T82" fmla="*/ 1508 w 1870"/>
                  <a:gd name="T83" fmla="*/ 1236 h 3336"/>
                  <a:gd name="T84" fmla="*/ 1060 w 1870"/>
                  <a:gd name="T85" fmla="*/ 1236 h 3336"/>
                  <a:gd name="T86" fmla="*/ 1183 w 1870"/>
                  <a:gd name="T87" fmla="*/ 675 h 3336"/>
                  <a:gd name="T88" fmla="*/ 1612 w 1870"/>
                  <a:gd name="T89" fmla="*/ 769 h 3336"/>
                  <a:gd name="T90" fmla="*/ 1508 w 1870"/>
                  <a:gd name="T91" fmla="*/ 1236 h 3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0" h="3336">
                    <a:moveTo>
                      <a:pt x="1726" y="1236"/>
                    </a:moveTo>
                    <a:lnTo>
                      <a:pt x="1840" y="710"/>
                    </a:lnTo>
                    <a:lnTo>
                      <a:pt x="1863" y="608"/>
                    </a:lnTo>
                    <a:lnTo>
                      <a:pt x="1759" y="585"/>
                    </a:lnTo>
                    <a:lnTo>
                      <a:pt x="1728" y="578"/>
                    </a:lnTo>
                    <a:lnTo>
                      <a:pt x="1764" y="417"/>
                    </a:lnTo>
                    <a:lnTo>
                      <a:pt x="1652" y="391"/>
                    </a:lnTo>
                    <a:lnTo>
                      <a:pt x="1707" y="144"/>
                    </a:lnTo>
                    <a:lnTo>
                      <a:pt x="1335" y="192"/>
                    </a:lnTo>
                    <a:lnTo>
                      <a:pt x="1309" y="315"/>
                    </a:lnTo>
                    <a:lnTo>
                      <a:pt x="1202" y="291"/>
                    </a:lnTo>
                    <a:lnTo>
                      <a:pt x="1166" y="455"/>
                    </a:lnTo>
                    <a:lnTo>
                      <a:pt x="1126" y="445"/>
                    </a:lnTo>
                    <a:lnTo>
                      <a:pt x="1022" y="424"/>
                    </a:lnTo>
                    <a:lnTo>
                      <a:pt x="1001" y="526"/>
                    </a:lnTo>
                    <a:lnTo>
                      <a:pt x="913" y="923"/>
                    </a:lnTo>
                    <a:lnTo>
                      <a:pt x="740" y="421"/>
                    </a:lnTo>
                    <a:lnTo>
                      <a:pt x="730" y="391"/>
                    </a:lnTo>
                    <a:lnTo>
                      <a:pt x="702" y="369"/>
                    </a:lnTo>
                    <a:lnTo>
                      <a:pt x="309" y="88"/>
                    </a:lnTo>
                    <a:lnTo>
                      <a:pt x="188" y="0"/>
                    </a:lnTo>
                    <a:lnTo>
                      <a:pt x="145" y="142"/>
                    </a:lnTo>
                    <a:lnTo>
                      <a:pt x="10" y="606"/>
                    </a:lnTo>
                    <a:lnTo>
                      <a:pt x="0" y="639"/>
                    </a:lnTo>
                    <a:lnTo>
                      <a:pt x="10" y="670"/>
                    </a:lnTo>
                    <a:lnTo>
                      <a:pt x="204" y="1236"/>
                    </a:lnTo>
                    <a:lnTo>
                      <a:pt x="17" y="1236"/>
                    </a:lnTo>
                    <a:lnTo>
                      <a:pt x="306" y="3336"/>
                    </a:lnTo>
                    <a:lnTo>
                      <a:pt x="1515" y="3336"/>
                    </a:lnTo>
                    <a:lnTo>
                      <a:pt x="1870" y="1236"/>
                    </a:lnTo>
                    <a:lnTo>
                      <a:pt x="1726" y="1236"/>
                    </a:lnTo>
                    <a:close/>
                    <a:moveTo>
                      <a:pt x="427" y="1236"/>
                    </a:moveTo>
                    <a:lnTo>
                      <a:pt x="221" y="632"/>
                    </a:lnTo>
                    <a:lnTo>
                      <a:pt x="550" y="521"/>
                    </a:lnTo>
                    <a:lnTo>
                      <a:pt x="794" y="1236"/>
                    </a:lnTo>
                    <a:lnTo>
                      <a:pt x="427" y="1236"/>
                    </a:lnTo>
                    <a:close/>
                    <a:moveTo>
                      <a:pt x="1292" y="3033"/>
                    </a:moveTo>
                    <a:lnTo>
                      <a:pt x="906" y="3033"/>
                    </a:lnTo>
                    <a:lnTo>
                      <a:pt x="1133" y="1470"/>
                    </a:lnTo>
                    <a:lnTo>
                      <a:pt x="1520" y="1470"/>
                    </a:lnTo>
                    <a:lnTo>
                      <a:pt x="1292" y="3033"/>
                    </a:lnTo>
                    <a:close/>
                    <a:moveTo>
                      <a:pt x="1508" y="1236"/>
                    </a:moveTo>
                    <a:lnTo>
                      <a:pt x="1060" y="1236"/>
                    </a:lnTo>
                    <a:lnTo>
                      <a:pt x="1183" y="675"/>
                    </a:lnTo>
                    <a:lnTo>
                      <a:pt x="1612" y="769"/>
                    </a:lnTo>
                    <a:lnTo>
                      <a:pt x="1508" y="12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sp>
          <p:nvSpPr>
            <p:cNvPr id="14" name="矩形 13">
              <a:extLst>
                <a:ext uri="{FF2B5EF4-FFF2-40B4-BE49-F238E27FC236}">
                  <a16:creationId xmlns:a16="http://schemas.microsoft.com/office/drawing/2014/main" xmlns="" id="{122322AC-0B8A-45DE-B254-C9611BF9605F}"/>
                </a:ext>
              </a:extLst>
            </p:cNvPr>
            <p:cNvSpPr/>
            <p:nvPr/>
          </p:nvSpPr>
          <p:spPr>
            <a:xfrm>
              <a:off x="3698482" y="1439677"/>
              <a:ext cx="914680" cy="195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grpSp>
          <p:nvGrpSpPr>
            <p:cNvPr id="15" name="组合 14">
              <a:extLst>
                <a:ext uri="{FF2B5EF4-FFF2-40B4-BE49-F238E27FC236}">
                  <a16:creationId xmlns:a16="http://schemas.microsoft.com/office/drawing/2014/main" xmlns="" id="{BFE7AD8C-45F5-45EF-B288-EFC22B8BB603}"/>
                </a:ext>
              </a:extLst>
            </p:cNvPr>
            <p:cNvGrpSpPr/>
            <p:nvPr/>
          </p:nvGrpSpPr>
          <p:grpSpPr>
            <a:xfrm>
              <a:off x="4463130" y="2830516"/>
              <a:ext cx="837000" cy="837000"/>
              <a:chOff x="5950840" y="4520138"/>
              <a:chExt cx="1116000" cy="1116000"/>
            </a:xfrm>
          </p:grpSpPr>
          <p:grpSp>
            <p:nvGrpSpPr>
              <p:cNvPr id="50" name="组合 49">
                <a:extLst>
                  <a:ext uri="{FF2B5EF4-FFF2-40B4-BE49-F238E27FC236}">
                    <a16:creationId xmlns:a16="http://schemas.microsoft.com/office/drawing/2014/main" xmlns="" id="{5F36C7F1-7C6B-4DDE-978F-7D092E26BFF3}"/>
                  </a:ext>
                </a:extLst>
              </p:cNvPr>
              <p:cNvGrpSpPr/>
              <p:nvPr/>
            </p:nvGrpSpPr>
            <p:grpSpPr>
              <a:xfrm>
                <a:off x="5950840" y="4520138"/>
                <a:ext cx="1116000" cy="1116000"/>
                <a:chOff x="1395283" y="2970986"/>
                <a:chExt cx="1116000" cy="1116000"/>
              </a:xfrm>
            </p:grpSpPr>
            <p:sp>
              <p:nvSpPr>
                <p:cNvPr id="65" name="椭圆 64">
                  <a:extLst>
                    <a:ext uri="{FF2B5EF4-FFF2-40B4-BE49-F238E27FC236}">
                      <a16:creationId xmlns:a16="http://schemas.microsoft.com/office/drawing/2014/main" xmlns="" id="{EFE6A924-A4EA-48F2-8D2E-4BC4452EE5E4}"/>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66" name="椭圆 65">
                  <a:extLst>
                    <a:ext uri="{FF2B5EF4-FFF2-40B4-BE49-F238E27FC236}">
                      <a16:creationId xmlns:a16="http://schemas.microsoft.com/office/drawing/2014/main" xmlns="" id="{40E14705-6052-4EB3-8D1B-B8439A88FF6E}"/>
                    </a:ext>
                  </a:extLst>
                </p:cNvPr>
                <p:cNvSpPr/>
                <p:nvPr/>
              </p:nvSpPr>
              <p:spPr>
                <a:xfrm>
                  <a:off x="1503284" y="307898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67" name="椭圆 66">
                  <a:extLst>
                    <a:ext uri="{FF2B5EF4-FFF2-40B4-BE49-F238E27FC236}">
                      <a16:creationId xmlns:a16="http://schemas.microsoft.com/office/drawing/2014/main" xmlns="" id="{6C99ED89-D9CF-418A-AF16-7EB098232B0A}"/>
                    </a:ext>
                  </a:extLst>
                </p:cNvPr>
                <p:cNvSpPr/>
                <p:nvPr/>
              </p:nvSpPr>
              <p:spPr>
                <a:xfrm>
                  <a:off x="1617268" y="3192971"/>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51" name="组合 50">
                <a:extLst>
                  <a:ext uri="{FF2B5EF4-FFF2-40B4-BE49-F238E27FC236}">
                    <a16:creationId xmlns:a16="http://schemas.microsoft.com/office/drawing/2014/main" xmlns="" id="{4BA1F6CD-E999-4AF2-B89C-7DBABA12A813}"/>
                  </a:ext>
                </a:extLst>
              </p:cNvPr>
              <p:cNvGrpSpPr/>
              <p:nvPr/>
            </p:nvGrpSpPr>
            <p:grpSpPr>
              <a:xfrm>
                <a:off x="6264106" y="4787774"/>
                <a:ext cx="489469" cy="538243"/>
                <a:chOff x="4298950" y="1449388"/>
                <a:chExt cx="3600450" cy="3959225"/>
              </a:xfrm>
              <a:solidFill>
                <a:schemeClr val="bg1"/>
              </a:solidFill>
            </p:grpSpPr>
            <p:sp>
              <p:nvSpPr>
                <p:cNvPr id="52" name="Freeform 14">
                  <a:extLst>
                    <a:ext uri="{FF2B5EF4-FFF2-40B4-BE49-F238E27FC236}">
                      <a16:creationId xmlns:a16="http://schemas.microsoft.com/office/drawing/2014/main" xmlns="" id="{EBAB0FD1-11F2-4D6A-BB19-B4591D956663}"/>
                    </a:ext>
                  </a:extLst>
                </p:cNvPr>
                <p:cNvSpPr>
                  <a:spLocks/>
                </p:cNvSpPr>
                <p:nvPr/>
              </p:nvSpPr>
              <p:spPr bwMode="auto">
                <a:xfrm>
                  <a:off x="4852988" y="3543301"/>
                  <a:ext cx="357188" cy="123825"/>
                </a:xfrm>
                <a:custGeom>
                  <a:avLst/>
                  <a:gdLst>
                    <a:gd name="T0" fmla="*/ 0 w 225"/>
                    <a:gd name="T1" fmla="*/ 0 h 78"/>
                    <a:gd name="T2" fmla="*/ 225 w 225"/>
                    <a:gd name="T3" fmla="*/ 0 h 78"/>
                    <a:gd name="T4" fmla="*/ 225 w 225"/>
                    <a:gd name="T5" fmla="*/ 78 h 78"/>
                    <a:gd name="T6" fmla="*/ 0 w 225"/>
                    <a:gd name="T7" fmla="*/ 78 h 78"/>
                    <a:gd name="T8" fmla="*/ 0 w 225"/>
                    <a:gd name="T9" fmla="*/ 0 h 78"/>
                    <a:gd name="T10" fmla="*/ 0 w 225"/>
                    <a:gd name="T11" fmla="*/ 0 h 78"/>
                  </a:gdLst>
                  <a:ahLst/>
                  <a:cxnLst>
                    <a:cxn ang="0">
                      <a:pos x="T0" y="T1"/>
                    </a:cxn>
                    <a:cxn ang="0">
                      <a:pos x="T2" y="T3"/>
                    </a:cxn>
                    <a:cxn ang="0">
                      <a:pos x="T4" y="T5"/>
                    </a:cxn>
                    <a:cxn ang="0">
                      <a:pos x="T6" y="T7"/>
                    </a:cxn>
                    <a:cxn ang="0">
                      <a:pos x="T8" y="T9"/>
                    </a:cxn>
                    <a:cxn ang="0">
                      <a:pos x="T10" y="T11"/>
                    </a:cxn>
                  </a:cxnLst>
                  <a:rect l="0" t="0" r="r" b="b"/>
                  <a:pathLst>
                    <a:path w="225" h="78">
                      <a:moveTo>
                        <a:pt x="0" y="0"/>
                      </a:moveTo>
                      <a:lnTo>
                        <a:pt x="225" y="0"/>
                      </a:lnTo>
                      <a:lnTo>
                        <a:pt x="225" y="78"/>
                      </a:lnTo>
                      <a:lnTo>
                        <a:pt x="0" y="7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3" name="Freeform 15">
                  <a:extLst>
                    <a:ext uri="{FF2B5EF4-FFF2-40B4-BE49-F238E27FC236}">
                      <a16:creationId xmlns:a16="http://schemas.microsoft.com/office/drawing/2014/main" xmlns="" id="{608313B4-0157-4941-B95F-802B04D61669}"/>
                    </a:ext>
                  </a:extLst>
                </p:cNvPr>
                <p:cNvSpPr>
                  <a:spLocks/>
                </p:cNvSpPr>
                <p:nvPr/>
              </p:nvSpPr>
              <p:spPr bwMode="auto">
                <a:xfrm>
                  <a:off x="5556250" y="2768601"/>
                  <a:ext cx="1155700" cy="1095375"/>
                </a:xfrm>
                <a:custGeom>
                  <a:avLst/>
                  <a:gdLst>
                    <a:gd name="T0" fmla="*/ 156 w 307"/>
                    <a:gd name="T1" fmla="*/ 176 h 291"/>
                    <a:gd name="T2" fmla="*/ 181 w 307"/>
                    <a:gd name="T3" fmla="*/ 182 h 291"/>
                    <a:gd name="T4" fmla="*/ 280 w 307"/>
                    <a:gd name="T5" fmla="*/ 87 h 291"/>
                    <a:gd name="T6" fmla="*/ 307 w 307"/>
                    <a:gd name="T7" fmla="*/ 112 h 291"/>
                    <a:gd name="T8" fmla="*/ 212 w 307"/>
                    <a:gd name="T9" fmla="*/ 222 h 291"/>
                    <a:gd name="T10" fmla="*/ 213 w 307"/>
                    <a:gd name="T11" fmla="*/ 233 h 291"/>
                    <a:gd name="T12" fmla="*/ 156 w 307"/>
                    <a:gd name="T13" fmla="*/ 291 h 291"/>
                    <a:gd name="T14" fmla="*/ 98 w 307"/>
                    <a:gd name="T15" fmla="*/ 233 h 291"/>
                    <a:gd name="T16" fmla="*/ 109 w 307"/>
                    <a:gd name="T17" fmla="*/ 201 h 291"/>
                    <a:gd name="T18" fmla="*/ 0 w 307"/>
                    <a:gd name="T19" fmla="*/ 16 h 291"/>
                    <a:gd name="T20" fmla="*/ 29 w 307"/>
                    <a:gd name="T21" fmla="*/ 0 h 291"/>
                    <a:gd name="T22" fmla="*/ 139 w 307"/>
                    <a:gd name="T23" fmla="*/ 178 h 291"/>
                    <a:gd name="T24" fmla="*/ 156 w 307"/>
                    <a:gd name="T25" fmla="*/ 17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291">
                      <a:moveTo>
                        <a:pt x="156" y="176"/>
                      </a:moveTo>
                      <a:cubicBezTo>
                        <a:pt x="165" y="176"/>
                        <a:pt x="173" y="178"/>
                        <a:pt x="181" y="182"/>
                      </a:cubicBezTo>
                      <a:cubicBezTo>
                        <a:pt x="210" y="146"/>
                        <a:pt x="243" y="114"/>
                        <a:pt x="280" y="87"/>
                      </a:cubicBezTo>
                      <a:cubicBezTo>
                        <a:pt x="289" y="95"/>
                        <a:pt x="298" y="104"/>
                        <a:pt x="307" y="112"/>
                      </a:cubicBezTo>
                      <a:cubicBezTo>
                        <a:pt x="279" y="155"/>
                        <a:pt x="247" y="191"/>
                        <a:pt x="212" y="222"/>
                      </a:cubicBezTo>
                      <a:cubicBezTo>
                        <a:pt x="213" y="226"/>
                        <a:pt x="213" y="229"/>
                        <a:pt x="213" y="233"/>
                      </a:cubicBezTo>
                      <a:cubicBezTo>
                        <a:pt x="213" y="265"/>
                        <a:pt x="187" y="291"/>
                        <a:pt x="156" y="291"/>
                      </a:cubicBezTo>
                      <a:cubicBezTo>
                        <a:pt x="124" y="291"/>
                        <a:pt x="98" y="265"/>
                        <a:pt x="98" y="233"/>
                      </a:cubicBezTo>
                      <a:cubicBezTo>
                        <a:pt x="98" y="221"/>
                        <a:pt x="102" y="210"/>
                        <a:pt x="109" y="201"/>
                      </a:cubicBezTo>
                      <a:cubicBezTo>
                        <a:pt x="66" y="143"/>
                        <a:pt x="30" y="82"/>
                        <a:pt x="0" y="16"/>
                      </a:cubicBezTo>
                      <a:cubicBezTo>
                        <a:pt x="10" y="11"/>
                        <a:pt x="20" y="5"/>
                        <a:pt x="29" y="0"/>
                      </a:cubicBezTo>
                      <a:cubicBezTo>
                        <a:pt x="72" y="57"/>
                        <a:pt x="109" y="116"/>
                        <a:pt x="139" y="178"/>
                      </a:cubicBezTo>
                      <a:cubicBezTo>
                        <a:pt x="144" y="177"/>
                        <a:pt x="150" y="176"/>
                        <a:pt x="15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4" name="Freeform 16">
                  <a:extLst>
                    <a:ext uri="{FF2B5EF4-FFF2-40B4-BE49-F238E27FC236}">
                      <a16:creationId xmlns:a16="http://schemas.microsoft.com/office/drawing/2014/main" xmlns="" id="{11B50E5D-2AF9-4D72-A882-A2F6C38B2BE7}"/>
                    </a:ext>
                  </a:extLst>
                </p:cNvPr>
                <p:cNvSpPr>
                  <a:spLocks/>
                </p:cNvSpPr>
                <p:nvPr/>
              </p:nvSpPr>
              <p:spPr bwMode="auto">
                <a:xfrm>
                  <a:off x="4298950" y="1449388"/>
                  <a:ext cx="3536950" cy="3959225"/>
                </a:xfrm>
                <a:custGeom>
                  <a:avLst/>
                  <a:gdLst>
                    <a:gd name="T0" fmla="*/ 408 w 940"/>
                    <a:gd name="T1" fmla="*/ 214 h 1053"/>
                    <a:gd name="T2" fmla="*/ 407 w 940"/>
                    <a:gd name="T3" fmla="*/ 312 h 1053"/>
                    <a:gd name="T4" fmla="*/ 678 w 940"/>
                    <a:gd name="T5" fmla="*/ 157 h 1053"/>
                    <a:gd name="T6" fmla="*/ 408 w 940"/>
                    <a:gd name="T7" fmla="*/ 0 h 1053"/>
                    <a:gd name="T8" fmla="*/ 408 w 940"/>
                    <a:gd name="T9" fmla="*/ 101 h 1053"/>
                    <a:gd name="T10" fmla="*/ 140 w 940"/>
                    <a:gd name="T11" fmla="*/ 236 h 1053"/>
                    <a:gd name="T12" fmla="*/ 0 w 940"/>
                    <a:gd name="T13" fmla="*/ 574 h 1053"/>
                    <a:gd name="T14" fmla="*/ 140 w 940"/>
                    <a:gd name="T15" fmla="*/ 913 h 1053"/>
                    <a:gd name="T16" fmla="*/ 479 w 940"/>
                    <a:gd name="T17" fmla="*/ 1053 h 1053"/>
                    <a:gd name="T18" fmla="*/ 817 w 940"/>
                    <a:gd name="T19" fmla="*/ 913 h 1053"/>
                    <a:gd name="T20" fmla="*/ 934 w 940"/>
                    <a:gd name="T21" fmla="*/ 721 h 1053"/>
                    <a:gd name="T22" fmla="*/ 940 w 940"/>
                    <a:gd name="T23" fmla="*/ 704 h 1053"/>
                    <a:gd name="T24" fmla="*/ 833 w 940"/>
                    <a:gd name="T25" fmla="*/ 672 h 1053"/>
                    <a:gd name="T26" fmla="*/ 827 w 940"/>
                    <a:gd name="T27" fmla="*/ 688 h 1053"/>
                    <a:gd name="T28" fmla="*/ 738 w 940"/>
                    <a:gd name="T29" fmla="*/ 834 h 1053"/>
                    <a:gd name="T30" fmla="*/ 479 w 940"/>
                    <a:gd name="T31" fmla="*/ 941 h 1053"/>
                    <a:gd name="T32" fmla="*/ 219 w 940"/>
                    <a:gd name="T33" fmla="*/ 834 h 1053"/>
                    <a:gd name="T34" fmla="*/ 112 w 940"/>
                    <a:gd name="T35" fmla="*/ 574 h 1053"/>
                    <a:gd name="T36" fmla="*/ 219 w 940"/>
                    <a:gd name="T37" fmla="*/ 315 h 1053"/>
                    <a:gd name="T38" fmla="*/ 408 w 940"/>
                    <a:gd name="T39" fmla="*/ 214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0" h="1053">
                      <a:moveTo>
                        <a:pt x="408" y="214"/>
                      </a:moveTo>
                      <a:cubicBezTo>
                        <a:pt x="407" y="312"/>
                        <a:pt x="407" y="312"/>
                        <a:pt x="407" y="312"/>
                      </a:cubicBezTo>
                      <a:cubicBezTo>
                        <a:pt x="678" y="157"/>
                        <a:pt x="678" y="157"/>
                        <a:pt x="678" y="157"/>
                      </a:cubicBezTo>
                      <a:cubicBezTo>
                        <a:pt x="408" y="0"/>
                        <a:pt x="408" y="0"/>
                        <a:pt x="408" y="0"/>
                      </a:cubicBezTo>
                      <a:cubicBezTo>
                        <a:pt x="408" y="101"/>
                        <a:pt x="408" y="101"/>
                        <a:pt x="408" y="101"/>
                      </a:cubicBezTo>
                      <a:cubicBezTo>
                        <a:pt x="306" y="116"/>
                        <a:pt x="213" y="163"/>
                        <a:pt x="140" y="236"/>
                      </a:cubicBezTo>
                      <a:cubicBezTo>
                        <a:pt x="50" y="326"/>
                        <a:pt x="0" y="447"/>
                        <a:pt x="0" y="574"/>
                      </a:cubicBezTo>
                      <a:cubicBezTo>
                        <a:pt x="0" y="702"/>
                        <a:pt x="50" y="823"/>
                        <a:pt x="140" y="913"/>
                      </a:cubicBezTo>
                      <a:cubicBezTo>
                        <a:pt x="230" y="1003"/>
                        <a:pt x="351" y="1053"/>
                        <a:pt x="479" y="1053"/>
                      </a:cubicBezTo>
                      <a:cubicBezTo>
                        <a:pt x="606" y="1053"/>
                        <a:pt x="727" y="1003"/>
                        <a:pt x="817" y="913"/>
                      </a:cubicBezTo>
                      <a:cubicBezTo>
                        <a:pt x="871" y="859"/>
                        <a:pt x="911" y="793"/>
                        <a:pt x="934" y="721"/>
                      </a:cubicBezTo>
                      <a:cubicBezTo>
                        <a:pt x="940" y="704"/>
                        <a:pt x="940" y="704"/>
                        <a:pt x="940" y="704"/>
                      </a:cubicBezTo>
                      <a:cubicBezTo>
                        <a:pt x="833" y="672"/>
                        <a:pt x="833" y="672"/>
                        <a:pt x="833" y="672"/>
                      </a:cubicBezTo>
                      <a:cubicBezTo>
                        <a:pt x="827" y="688"/>
                        <a:pt x="827" y="688"/>
                        <a:pt x="827" y="688"/>
                      </a:cubicBezTo>
                      <a:cubicBezTo>
                        <a:pt x="809" y="743"/>
                        <a:pt x="779" y="793"/>
                        <a:pt x="738" y="834"/>
                      </a:cubicBezTo>
                      <a:cubicBezTo>
                        <a:pt x="669" y="903"/>
                        <a:pt x="576" y="941"/>
                        <a:pt x="479" y="941"/>
                      </a:cubicBezTo>
                      <a:cubicBezTo>
                        <a:pt x="381" y="941"/>
                        <a:pt x="288" y="903"/>
                        <a:pt x="219" y="834"/>
                      </a:cubicBezTo>
                      <a:cubicBezTo>
                        <a:pt x="150" y="765"/>
                        <a:pt x="112" y="672"/>
                        <a:pt x="112" y="574"/>
                      </a:cubicBezTo>
                      <a:cubicBezTo>
                        <a:pt x="112" y="477"/>
                        <a:pt x="150" y="384"/>
                        <a:pt x="219" y="315"/>
                      </a:cubicBezTo>
                      <a:cubicBezTo>
                        <a:pt x="271" y="263"/>
                        <a:pt x="336" y="228"/>
                        <a:pt x="408"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5" name="Freeform 17">
                  <a:extLst>
                    <a:ext uri="{FF2B5EF4-FFF2-40B4-BE49-F238E27FC236}">
                      <a16:creationId xmlns:a16="http://schemas.microsoft.com/office/drawing/2014/main" xmlns="" id="{5BBDECDB-A791-4441-B475-1FFA81A93C2E}"/>
                    </a:ext>
                  </a:extLst>
                </p:cNvPr>
                <p:cNvSpPr>
                  <a:spLocks/>
                </p:cNvSpPr>
                <p:nvPr/>
              </p:nvSpPr>
              <p:spPr bwMode="auto">
                <a:xfrm>
                  <a:off x="7377113" y="2935288"/>
                  <a:ext cx="519113" cy="525463"/>
                </a:xfrm>
                <a:custGeom>
                  <a:avLst/>
                  <a:gdLst>
                    <a:gd name="T0" fmla="*/ 23 w 138"/>
                    <a:gd name="T1" fmla="*/ 124 h 140"/>
                    <a:gd name="T2" fmla="*/ 6 w 138"/>
                    <a:gd name="T3" fmla="*/ 55 h 140"/>
                    <a:gd name="T4" fmla="*/ 0 w 138"/>
                    <a:gd name="T5" fmla="*/ 39 h 140"/>
                    <a:gd name="T6" fmla="*/ 105 w 138"/>
                    <a:gd name="T7" fmla="*/ 0 h 140"/>
                    <a:gd name="T8" fmla="*/ 111 w 138"/>
                    <a:gd name="T9" fmla="*/ 17 h 140"/>
                    <a:gd name="T10" fmla="*/ 135 w 138"/>
                    <a:gd name="T11" fmla="*/ 117 h 140"/>
                    <a:gd name="T12" fmla="*/ 138 w 138"/>
                    <a:gd name="T13" fmla="*/ 136 h 140"/>
                    <a:gd name="T14" fmla="*/ 26 w 138"/>
                    <a:gd name="T15" fmla="*/ 140 h 140"/>
                    <a:gd name="T16" fmla="*/ 23 w 138"/>
                    <a:gd name="T17" fmla="*/ 12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40">
                      <a:moveTo>
                        <a:pt x="23" y="124"/>
                      </a:moveTo>
                      <a:cubicBezTo>
                        <a:pt x="20" y="101"/>
                        <a:pt x="14" y="78"/>
                        <a:pt x="6" y="55"/>
                      </a:cubicBezTo>
                      <a:cubicBezTo>
                        <a:pt x="0" y="39"/>
                        <a:pt x="0" y="39"/>
                        <a:pt x="0" y="39"/>
                      </a:cubicBezTo>
                      <a:cubicBezTo>
                        <a:pt x="105" y="0"/>
                        <a:pt x="105" y="0"/>
                        <a:pt x="105" y="0"/>
                      </a:cubicBezTo>
                      <a:cubicBezTo>
                        <a:pt x="111" y="17"/>
                        <a:pt x="111" y="17"/>
                        <a:pt x="111" y="17"/>
                      </a:cubicBezTo>
                      <a:cubicBezTo>
                        <a:pt x="123" y="49"/>
                        <a:pt x="131" y="82"/>
                        <a:pt x="135" y="117"/>
                      </a:cubicBezTo>
                      <a:cubicBezTo>
                        <a:pt x="138" y="136"/>
                        <a:pt x="138" y="136"/>
                        <a:pt x="138" y="136"/>
                      </a:cubicBezTo>
                      <a:cubicBezTo>
                        <a:pt x="26" y="140"/>
                        <a:pt x="26" y="140"/>
                        <a:pt x="26" y="140"/>
                      </a:cubicBezTo>
                      <a:cubicBezTo>
                        <a:pt x="23" y="124"/>
                        <a:pt x="23" y="124"/>
                        <a:pt x="23"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6" name="Freeform 18">
                  <a:extLst>
                    <a:ext uri="{FF2B5EF4-FFF2-40B4-BE49-F238E27FC236}">
                      <a16:creationId xmlns:a16="http://schemas.microsoft.com/office/drawing/2014/main" xmlns="" id="{6D36CBB8-A1B8-4825-A99F-648EDCEAFEDD}"/>
                    </a:ext>
                  </a:extLst>
                </p:cNvPr>
                <p:cNvSpPr>
                  <a:spLocks/>
                </p:cNvSpPr>
                <p:nvPr/>
              </p:nvSpPr>
              <p:spPr bwMode="auto">
                <a:xfrm>
                  <a:off x="7445375" y="3502026"/>
                  <a:ext cx="454025" cy="538163"/>
                </a:xfrm>
                <a:custGeom>
                  <a:avLst/>
                  <a:gdLst>
                    <a:gd name="T0" fmla="*/ 3 w 121"/>
                    <a:gd name="T1" fmla="*/ 95 h 143"/>
                    <a:gd name="T2" fmla="*/ 9 w 121"/>
                    <a:gd name="T3" fmla="*/ 28 h 143"/>
                    <a:gd name="T4" fmla="*/ 9 w 121"/>
                    <a:gd name="T5" fmla="*/ 22 h 143"/>
                    <a:gd name="T6" fmla="*/ 9 w 121"/>
                    <a:gd name="T7" fmla="*/ 4 h 143"/>
                    <a:gd name="T8" fmla="*/ 121 w 121"/>
                    <a:gd name="T9" fmla="*/ 0 h 143"/>
                    <a:gd name="T10" fmla="*/ 121 w 121"/>
                    <a:gd name="T11" fmla="*/ 18 h 143"/>
                    <a:gd name="T12" fmla="*/ 121 w 121"/>
                    <a:gd name="T13" fmla="*/ 28 h 143"/>
                    <a:gd name="T14" fmla="*/ 112 w 121"/>
                    <a:gd name="T15" fmla="*/ 124 h 143"/>
                    <a:gd name="T16" fmla="*/ 108 w 121"/>
                    <a:gd name="T17" fmla="*/ 143 h 143"/>
                    <a:gd name="T18" fmla="*/ 0 w 121"/>
                    <a:gd name="T19" fmla="*/ 111 h 143"/>
                    <a:gd name="T20" fmla="*/ 3 w 121"/>
                    <a:gd name="T21" fmla="*/ 9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43">
                      <a:moveTo>
                        <a:pt x="3" y="95"/>
                      </a:moveTo>
                      <a:cubicBezTo>
                        <a:pt x="7" y="73"/>
                        <a:pt x="9" y="51"/>
                        <a:pt x="9" y="28"/>
                      </a:cubicBezTo>
                      <a:cubicBezTo>
                        <a:pt x="9" y="26"/>
                        <a:pt x="9" y="24"/>
                        <a:pt x="9" y="22"/>
                      </a:cubicBezTo>
                      <a:cubicBezTo>
                        <a:pt x="9" y="4"/>
                        <a:pt x="9" y="4"/>
                        <a:pt x="9" y="4"/>
                      </a:cubicBezTo>
                      <a:cubicBezTo>
                        <a:pt x="121" y="0"/>
                        <a:pt x="121" y="0"/>
                        <a:pt x="121" y="0"/>
                      </a:cubicBezTo>
                      <a:cubicBezTo>
                        <a:pt x="121" y="18"/>
                        <a:pt x="121" y="18"/>
                        <a:pt x="121" y="18"/>
                      </a:cubicBezTo>
                      <a:cubicBezTo>
                        <a:pt x="121" y="22"/>
                        <a:pt x="121" y="25"/>
                        <a:pt x="121" y="28"/>
                      </a:cubicBezTo>
                      <a:cubicBezTo>
                        <a:pt x="121" y="60"/>
                        <a:pt x="118" y="93"/>
                        <a:pt x="112" y="124"/>
                      </a:cubicBezTo>
                      <a:cubicBezTo>
                        <a:pt x="108" y="143"/>
                        <a:pt x="108" y="143"/>
                        <a:pt x="108" y="143"/>
                      </a:cubicBezTo>
                      <a:cubicBezTo>
                        <a:pt x="0" y="111"/>
                        <a:pt x="0" y="111"/>
                        <a:pt x="0" y="111"/>
                      </a:cubicBezTo>
                      <a:cubicBezTo>
                        <a:pt x="3" y="95"/>
                        <a:pt x="3" y="95"/>
                        <a:pt x="3"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7" name="Freeform 19">
                  <a:extLst>
                    <a:ext uri="{FF2B5EF4-FFF2-40B4-BE49-F238E27FC236}">
                      <a16:creationId xmlns:a16="http://schemas.microsoft.com/office/drawing/2014/main" xmlns="" id="{052B8E85-05E1-46DA-8887-89AC1370FAA9}"/>
                    </a:ext>
                  </a:extLst>
                </p:cNvPr>
                <p:cNvSpPr>
                  <a:spLocks/>
                </p:cNvSpPr>
                <p:nvPr/>
              </p:nvSpPr>
              <p:spPr bwMode="auto">
                <a:xfrm>
                  <a:off x="7154863" y="2460626"/>
                  <a:ext cx="595313" cy="568325"/>
                </a:xfrm>
                <a:custGeom>
                  <a:avLst/>
                  <a:gdLst>
                    <a:gd name="T0" fmla="*/ 45 w 158"/>
                    <a:gd name="T1" fmla="*/ 137 h 151"/>
                    <a:gd name="T2" fmla="*/ 11 w 158"/>
                    <a:gd name="T3" fmla="*/ 83 h 151"/>
                    <a:gd name="T4" fmla="*/ 0 w 158"/>
                    <a:gd name="T5" fmla="*/ 69 h 151"/>
                    <a:gd name="T6" fmla="*/ 89 w 158"/>
                    <a:gd name="T7" fmla="*/ 0 h 151"/>
                    <a:gd name="T8" fmla="*/ 99 w 158"/>
                    <a:gd name="T9" fmla="*/ 14 h 151"/>
                    <a:gd name="T10" fmla="*/ 149 w 158"/>
                    <a:gd name="T11" fmla="*/ 94 h 151"/>
                    <a:gd name="T12" fmla="*/ 158 w 158"/>
                    <a:gd name="T13" fmla="*/ 112 h 151"/>
                    <a:gd name="T14" fmla="*/ 53 w 158"/>
                    <a:gd name="T15" fmla="*/ 151 h 151"/>
                    <a:gd name="T16" fmla="*/ 45 w 158"/>
                    <a:gd name="T17"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1">
                      <a:moveTo>
                        <a:pt x="45" y="137"/>
                      </a:moveTo>
                      <a:cubicBezTo>
                        <a:pt x="36" y="118"/>
                        <a:pt x="24" y="100"/>
                        <a:pt x="11" y="83"/>
                      </a:cubicBezTo>
                      <a:cubicBezTo>
                        <a:pt x="0" y="69"/>
                        <a:pt x="0" y="69"/>
                        <a:pt x="0" y="69"/>
                      </a:cubicBezTo>
                      <a:cubicBezTo>
                        <a:pt x="89" y="0"/>
                        <a:pt x="89" y="0"/>
                        <a:pt x="89" y="0"/>
                      </a:cubicBezTo>
                      <a:cubicBezTo>
                        <a:pt x="99" y="14"/>
                        <a:pt x="99" y="14"/>
                        <a:pt x="99" y="14"/>
                      </a:cubicBezTo>
                      <a:cubicBezTo>
                        <a:pt x="119" y="39"/>
                        <a:pt x="135" y="66"/>
                        <a:pt x="149" y="94"/>
                      </a:cubicBezTo>
                      <a:cubicBezTo>
                        <a:pt x="158" y="112"/>
                        <a:pt x="158" y="112"/>
                        <a:pt x="158" y="112"/>
                      </a:cubicBezTo>
                      <a:cubicBezTo>
                        <a:pt x="53" y="151"/>
                        <a:pt x="53" y="151"/>
                        <a:pt x="53" y="151"/>
                      </a:cubicBezTo>
                      <a:cubicBezTo>
                        <a:pt x="45" y="137"/>
                        <a:pt x="45" y="137"/>
                        <a:pt x="45"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8" name="Freeform 20">
                  <a:extLst>
                    <a:ext uri="{FF2B5EF4-FFF2-40B4-BE49-F238E27FC236}">
                      <a16:creationId xmlns:a16="http://schemas.microsoft.com/office/drawing/2014/main" xmlns="" id="{9AC0B2EF-1B8F-4B2E-B132-D6E351F81D0B}"/>
                    </a:ext>
                  </a:extLst>
                </p:cNvPr>
                <p:cNvSpPr>
                  <a:spLocks/>
                </p:cNvSpPr>
                <p:nvPr/>
              </p:nvSpPr>
              <p:spPr bwMode="auto">
                <a:xfrm>
                  <a:off x="6816725" y="2095501"/>
                  <a:ext cx="631825" cy="579438"/>
                </a:xfrm>
                <a:custGeom>
                  <a:avLst/>
                  <a:gdLst>
                    <a:gd name="T0" fmla="*/ 80 w 168"/>
                    <a:gd name="T1" fmla="*/ 154 h 154"/>
                    <a:gd name="T2" fmla="*/ 69 w 168"/>
                    <a:gd name="T3" fmla="*/ 143 h 154"/>
                    <a:gd name="T4" fmla="*/ 16 w 168"/>
                    <a:gd name="T5" fmla="*/ 99 h 154"/>
                    <a:gd name="T6" fmla="*/ 0 w 168"/>
                    <a:gd name="T7" fmla="*/ 88 h 154"/>
                    <a:gd name="T8" fmla="*/ 70 w 168"/>
                    <a:gd name="T9" fmla="*/ 0 h 154"/>
                    <a:gd name="T10" fmla="*/ 83 w 168"/>
                    <a:gd name="T11" fmla="*/ 10 h 154"/>
                    <a:gd name="T12" fmla="*/ 148 w 168"/>
                    <a:gd name="T13" fmla="*/ 64 h 154"/>
                    <a:gd name="T14" fmla="*/ 155 w 168"/>
                    <a:gd name="T15" fmla="*/ 71 h 154"/>
                    <a:gd name="T16" fmla="*/ 168 w 168"/>
                    <a:gd name="T17" fmla="*/ 85 h 154"/>
                    <a:gd name="T18" fmla="*/ 80 w 168"/>
                    <a:gd name="T1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54">
                      <a:moveTo>
                        <a:pt x="80" y="154"/>
                      </a:moveTo>
                      <a:cubicBezTo>
                        <a:pt x="69" y="143"/>
                        <a:pt x="69" y="143"/>
                        <a:pt x="69" y="143"/>
                      </a:cubicBezTo>
                      <a:cubicBezTo>
                        <a:pt x="53" y="127"/>
                        <a:pt x="35" y="112"/>
                        <a:pt x="16" y="99"/>
                      </a:cubicBezTo>
                      <a:cubicBezTo>
                        <a:pt x="0" y="88"/>
                        <a:pt x="0" y="88"/>
                        <a:pt x="0" y="88"/>
                      </a:cubicBezTo>
                      <a:cubicBezTo>
                        <a:pt x="70" y="0"/>
                        <a:pt x="70" y="0"/>
                        <a:pt x="70" y="0"/>
                      </a:cubicBezTo>
                      <a:cubicBezTo>
                        <a:pt x="83" y="10"/>
                        <a:pt x="83" y="10"/>
                        <a:pt x="83" y="10"/>
                      </a:cubicBezTo>
                      <a:cubicBezTo>
                        <a:pt x="107" y="26"/>
                        <a:pt x="128" y="44"/>
                        <a:pt x="148" y="64"/>
                      </a:cubicBezTo>
                      <a:cubicBezTo>
                        <a:pt x="150" y="66"/>
                        <a:pt x="153" y="69"/>
                        <a:pt x="155" y="71"/>
                      </a:cubicBezTo>
                      <a:cubicBezTo>
                        <a:pt x="168" y="85"/>
                        <a:pt x="168" y="85"/>
                        <a:pt x="168" y="85"/>
                      </a:cubicBezTo>
                      <a:cubicBezTo>
                        <a:pt x="80" y="154"/>
                        <a:pt x="80" y="154"/>
                        <a:pt x="80"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59" name="Freeform 21">
                  <a:extLst>
                    <a:ext uri="{FF2B5EF4-FFF2-40B4-BE49-F238E27FC236}">
                      <a16:creationId xmlns:a16="http://schemas.microsoft.com/office/drawing/2014/main" xmlns="" id="{81FB2DAE-6B81-4339-934B-C581365F7EF1}"/>
                    </a:ext>
                  </a:extLst>
                </p:cNvPr>
                <p:cNvSpPr>
                  <a:spLocks/>
                </p:cNvSpPr>
                <p:nvPr/>
              </p:nvSpPr>
              <p:spPr bwMode="auto">
                <a:xfrm>
                  <a:off x="6102350" y="4476751"/>
                  <a:ext cx="123825" cy="357188"/>
                </a:xfrm>
                <a:custGeom>
                  <a:avLst/>
                  <a:gdLst>
                    <a:gd name="T0" fmla="*/ 0 w 78"/>
                    <a:gd name="T1" fmla="*/ 225 h 225"/>
                    <a:gd name="T2" fmla="*/ 0 w 78"/>
                    <a:gd name="T3" fmla="*/ 0 h 225"/>
                    <a:gd name="T4" fmla="*/ 78 w 78"/>
                    <a:gd name="T5" fmla="*/ 0 h 225"/>
                    <a:gd name="T6" fmla="*/ 78 w 78"/>
                    <a:gd name="T7" fmla="*/ 225 h 225"/>
                    <a:gd name="T8" fmla="*/ 0 w 78"/>
                    <a:gd name="T9" fmla="*/ 225 h 225"/>
                    <a:gd name="T10" fmla="*/ 0 w 78"/>
                    <a:gd name="T11" fmla="*/ 225 h 225"/>
                  </a:gdLst>
                  <a:ahLst/>
                  <a:cxnLst>
                    <a:cxn ang="0">
                      <a:pos x="T0" y="T1"/>
                    </a:cxn>
                    <a:cxn ang="0">
                      <a:pos x="T2" y="T3"/>
                    </a:cxn>
                    <a:cxn ang="0">
                      <a:pos x="T4" y="T5"/>
                    </a:cxn>
                    <a:cxn ang="0">
                      <a:pos x="T6" y="T7"/>
                    </a:cxn>
                    <a:cxn ang="0">
                      <a:pos x="T8" y="T9"/>
                    </a:cxn>
                    <a:cxn ang="0">
                      <a:pos x="T10" y="T11"/>
                    </a:cxn>
                  </a:cxnLst>
                  <a:rect l="0" t="0" r="r" b="b"/>
                  <a:pathLst>
                    <a:path w="78" h="225">
                      <a:moveTo>
                        <a:pt x="0" y="225"/>
                      </a:moveTo>
                      <a:lnTo>
                        <a:pt x="0" y="0"/>
                      </a:lnTo>
                      <a:lnTo>
                        <a:pt x="78" y="0"/>
                      </a:lnTo>
                      <a:lnTo>
                        <a:pt x="78" y="225"/>
                      </a:lnTo>
                      <a:lnTo>
                        <a:pt x="0" y="225"/>
                      </a:lnTo>
                      <a:lnTo>
                        <a:pt x="0"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0" name="Freeform 22">
                  <a:extLst>
                    <a:ext uri="{FF2B5EF4-FFF2-40B4-BE49-F238E27FC236}">
                      <a16:creationId xmlns:a16="http://schemas.microsoft.com/office/drawing/2014/main" xmlns="" id="{73055227-80FF-4C14-B868-9FAE3B34B998}"/>
                    </a:ext>
                  </a:extLst>
                </p:cNvPr>
                <p:cNvSpPr>
                  <a:spLocks/>
                </p:cNvSpPr>
                <p:nvPr/>
              </p:nvSpPr>
              <p:spPr bwMode="auto">
                <a:xfrm>
                  <a:off x="6753225" y="4133851"/>
                  <a:ext cx="338138" cy="342900"/>
                </a:xfrm>
                <a:custGeom>
                  <a:avLst/>
                  <a:gdLst>
                    <a:gd name="T0" fmla="*/ 158 w 213"/>
                    <a:gd name="T1" fmla="*/ 216 h 216"/>
                    <a:gd name="T2" fmla="*/ 0 w 213"/>
                    <a:gd name="T3" fmla="*/ 57 h 216"/>
                    <a:gd name="T4" fmla="*/ 54 w 213"/>
                    <a:gd name="T5" fmla="*/ 0 h 216"/>
                    <a:gd name="T6" fmla="*/ 213 w 213"/>
                    <a:gd name="T7" fmla="*/ 161 h 216"/>
                    <a:gd name="T8" fmla="*/ 158 w 213"/>
                    <a:gd name="T9" fmla="*/ 216 h 216"/>
                    <a:gd name="T10" fmla="*/ 158 w 213"/>
                    <a:gd name="T11" fmla="*/ 216 h 216"/>
                  </a:gdLst>
                  <a:ahLst/>
                  <a:cxnLst>
                    <a:cxn ang="0">
                      <a:pos x="T0" y="T1"/>
                    </a:cxn>
                    <a:cxn ang="0">
                      <a:pos x="T2" y="T3"/>
                    </a:cxn>
                    <a:cxn ang="0">
                      <a:pos x="T4" y="T5"/>
                    </a:cxn>
                    <a:cxn ang="0">
                      <a:pos x="T6" y="T7"/>
                    </a:cxn>
                    <a:cxn ang="0">
                      <a:pos x="T8" y="T9"/>
                    </a:cxn>
                    <a:cxn ang="0">
                      <a:pos x="T10" y="T11"/>
                    </a:cxn>
                  </a:cxnLst>
                  <a:rect l="0" t="0" r="r" b="b"/>
                  <a:pathLst>
                    <a:path w="213" h="216">
                      <a:moveTo>
                        <a:pt x="158" y="216"/>
                      </a:moveTo>
                      <a:lnTo>
                        <a:pt x="0" y="57"/>
                      </a:lnTo>
                      <a:lnTo>
                        <a:pt x="54" y="0"/>
                      </a:lnTo>
                      <a:lnTo>
                        <a:pt x="213" y="161"/>
                      </a:lnTo>
                      <a:lnTo>
                        <a:pt x="158" y="216"/>
                      </a:lnTo>
                      <a:lnTo>
                        <a:pt x="15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1" name="Freeform 23">
                  <a:extLst>
                    <a:ext uri="{FF2B5EF4-FFF2-40B4-BE49-F238E27FC236}">
                      <a16:creationId xmlns:a16="http://schemas.microsoft.com/office/drawing/2014/main" xmlns="" id="{F4F6D85B-05A1-4D78-9C7B-0655A48F1A29}"/>
                    </a:ext>
                  </a:extLst>
                </p:cNvPr>
                <p:cNvSpPr>
                  <a:spLocks/>
                </p:cNvSpPr>
                <p:nvPr/>
              </p:nvSpPr>
              <p:spPr bwMode="auto">
                <a:xfrm>
                  <a:off x="5210175" y="4194176"/>
                  <a:ext cx="338138" cy="338138"/>
                </a:xfrm>
                <a:custGeom>
                  <a:avLst/>
                  <a:gdLst>
                    <a:gd name="T0" fmla="*/ 0 w 213"/>
                    <a:gd name="T1" fmla="*/ 159 h 213"/>
                    <a:gd name="T2" fmla="*/ 159 w 213"/>
                    <a:gd name="T3" fmla="*/ 0 h 213"/>
                    <a:gd name="T4" fmla="*/ 213 w 213"/>
                    <a:gd name="T5" fmla="*/ 54 h 213"/>
                    <a:gd name="T6" fmla="*/ 54 w 213"/>
                    <a:gd name="T7" fmla="*/ 213 h 213"/>
                    <a:gd name="T8" fmla="*/ 0 w 213"/>
                    <a:gd name="T9" fmla="*/ 159 h 213"/>
                    <a:gd name="T10" fmla="*/ 0 w 213"/>
                    <a:gd name="T11" fmla="*/ 159 h 213"/>
                  </a:gdLst>
                  <a:ahLst/>
                  <a:cxnLst>
                    <a:cxn ang="0">
                      <a:pos x="T0" y="T1"/>
                    </a:cxn>
                    <a:cxn ang="0">
                      <a:pos x="T2" y="T3"/>
                    </a:cxn>
                    <a:cxn ang="0">
                      <a:pos x="T4" y="T5"/>
                    </a:cxn>
                    <a:cxn ang="0">
                      <a:pos x="T6" y="T7"/>
                    </a:cxn>
                    <a:cxn ang="0">
                      <a:pos x="T8" y="T9"/>
                    </a:cxn>
                    <a:cxn ang="0">
                      <a:pos x="T10" y="T11"/>
                    </a:cxn>
                  </a:cxnLst>
                  <a:rect l="0" t="0" r="r" b="b"/>
                  <a:pathLst>
                    <a:path w="213" h="213">
                      <a:moveTo>
                        <a:pt x="0" y="159"/>
                      </a:moveTo>
                      <a:lnTo>
                        <a:pt x="159" y="0"/>
                      </a:lnTo>
                      <a:lnTo>
                        <a:pt x="213" y="54"/>
                      </a:lnTo>
                      <a:lnTo>
                        <a:pt x="54" y="213"/>
                      </a:lnTo>
                      <a:lnTo>
                        <a:pt x="0" y="159"/>
                      </a:lnTo>
                      <a:lnTo>
                        <a:pt x="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2" name="Freeform 24">
                  <a:extLst>
                    <a:ext uri="{FF2B5EF4-FFF2-40B4-BE49-F238E27FC236}">
                      <a16:creationId xmlns:a16="http://schemas.microsoft.com/office/drawing/2014/main" xmlns="" id="{F0087B0C-A886-4156-8024-21E35A77D9EF}"/>
                    </a:ext>
                  </a:extLst>
                </p:cNvPr>
                <p:cNvSpPr>
                  <a:spLocks/>
                </p:cNvSpPr>
                <p:nvPr/>
              </p:nvSpPr>
              <p:spPr bwMode="auto">
                <a:xfrm>
                  <a:off x="5149850" y="2652713"/>
                  <a:ext cx="342900" cy="338138"/>
                </a:xfrm>
                <a:custGeom>
                  <a:avLst/>
                  <a:gdLst>
                    <a:gd name="T0" fmla="*/ 57 w 216"/>
                    <a:gd name="T1" fmla="*/ 0 h 213"/>
                    <a:gd name="T2" fmla="*/ 216 w 216"/>
                    <a:gd name="T3" fmla="*/ 159 h 213"/>
                    <a:gd name="T4" fmla="*/ 161 w 216"/>
                    <a:gd name="T5" fmla="*/ 213 h 213"/>
                    <a:gd name="T6" fmla="*/ 0 w 216"/>
                    <a:gd name="T7" fmla="*/ 54 h 213"/>
                    <a:gd name="T8" fmla="*/ 57 w 216"/>
                    <a:gd name="T9" fmla="*/ 0 h 213"/>
                    <a:gd name="T10" fmla="*/ 57 w 216"/>
                    <a:gd name="T11" fmla="*/ 0 h 213"/>
                  </a:gdLst>
                  <a:ahLst/>
                  <a:cxnLst>
                    <a:cxn ang="0">
                      <a:pos x="T0" y="T1"/>
                    </a:cxn>
                    <a:cxn ang="0">
                      <a:pos x="T2" y="T3"/>
                    </a:cxn>
                    <a:cxn ang="0">
                      <a:pos x="T4" y="T5"/>
                    </a:cxn>
                    <a:cxn ang="0">
                      <a:pos x="T6" y="T7"/>
                    </a:cxn>
                    <a:cxn ang="0">
                      <a:pos x="T8" y="T9"/>
                    </a:cxn>
                    <a:cxn ang="0">
                      <a:pos x="T10" y="T11"/>
                    </a:cxn>
                  </a:cxnLst>
                  <a:rect l="0" t="0" r="r" b="b"/>
                  <a:pathLst>
                    <a:path w="216" h="213">
                      <a:moveTo>
                        <a:pt x="57" y="0"/>
                      </a:moveTo>
                      <a:lnTo>
                        <a:pt x="216" y="159"/>
                      </a:lnTo>
                      <a:lnTo>
                        <a:pt x="161" y="213"/>
                      </a:lnTo>
                      <a:lnTo>
                        <a:pt x="0" y="54"/>
                      </a:lnTo>
                      <a:lnTo>
                        <a:pt x="57"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3" name="Freeform 25">
                  <a:extLst>
                    <a:ext uri="{FF2B5EF4-FFF2-40B4-BE49-F238E27FC236}">
                      <a16:creationId xmlns:a16="http://schemas.microsoft.com/office/drawing/2014/main" xmlns="" id="{1F74D1D2-3AA1-4793-AB2B-0ED32C210FF2}"/>
                    </a:ext>
                  </a:extLst>
                </p:cNvPr>
                <p:cNvSpPr>
                  <a:spLocks/>
                </p:cNvSpPr>
                <p:nvPr/>
              </p:nvSpPr>
              <p:spPr bwMode="auto">
                <a:xfrm>
                  <a:off x="6692900" y="2592388"/>
                  <a:ext cx="341313" cy="342900"/>
                </a:xfrm>
                <a:custGeom>
                  <a:avLst/>
                  <a:gdLst>
                    <a:gd name="T0" fmla="*/ 215 w 215"/>
                    <a:gd name="T1" fmla="*/ 57 h 216"/>
                    <a:gd name="T2" fmla="*/ 161 w 215"/>
                    <a:gd name="T3" fmla="*/ 0 h 216"/>
                    <a:gd name="T4" fmla="*/ 0 w 215"/>
                    <a:gd name="T5" fmla="*/ 161 h 216"/>
                    <a:gd name="T6" fmla="*/ 57 w 215"/>
                    <a:gd name="T7" fmla="*/ 216 h 216"/>
                    <a:gd name="T8" fmla="*/ 215 w 215"/>
                    <a:gd name="T9" fmla="*/ 57 h 216"/>
                    <a:gd name="T10" fmla="*/ 215 w 215"/>
                    <a:gd name="T11" fmla="*/ 57 h 216"/>
                  </a:gdLst>
                  <a:ahLst/>
                  <a:cxnLst>
                    <a:cxn ang="0">
                      <a:pos x="T0" y="T1"/>
                    </a:cxn>
                    <a:cxn ang="0">
                      <a:pos x="T2" y="T3"/>
                    </a:cxn>
                    <a:cxn ang="0">
                      <a:pos x="T4" y="T5"/>
                    </a:cxn>
                    <a:cxn ang="0">
                      <a:pos x="T6" y="T7"/>
                    </a:cxn>
                    <a:cxn ang="0">
                      <a:pos x="T8" y="T9"/>
                    </a:cxn>
                    <a:cxn ang="0">
                      <a:pos x="T10" y="T11"/>
                    </a:cxn>
                  </a:cxnLst>
                  <a:rect l="0" t="0" r="r" b="b"/>
                  <a:pathLst>
                    <a:path w="215" h="216">
                      <a:moveTo>
                        <a:pt x="215" y="57"/>
                      </a:moveTo>
                      <a:lnTo>
                        <a:pt x="161" y="0"/>
                      </a:lnTo>
                      <a:lnTo>
                        <a:pt x="0" y="161"/>
                      </a:lnTo>
                      <a:lnTo>
                        <a:pt x="57" y="216"/>
                      </a:lnTo>
                      <a:lnTo>
                        <a:pt x="215" y="57"/>
                      </a:lnTo>
                      <a:lnTo>
                        <a:pt x="215"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64" name="Rectangle 26">
                  <a:extLst>
                    <a:ext uri="{FF2B5EF4-FFF2-40B4-BE49-F238E27FC236}">
                      <a16:creationId xmlns:a16="http://schemas.microsoft.com/office/drawing/2014/main" xmlns="" id="{0BC0FBAE-B215-4672-B048-7436B4C88CFF}"/>
                    </a:ext>
                  </a:extLst>
                </p:cNvPr>
                <p:cNvSpPr>
                  <a:spLocks noChangeArrowheads="1"/>
                </p:cNvSpPr>
                <p:nvPr/>
              </p:nvSpPr>
              <p:spPr bwMode="auto">
                <a:xfrm>
                  <a:off x="7034213" y="3460751"/>
                  <a:ext cx="35718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sp>
          <p:nvSpPr>
            <p:cNvPr id="16" name="矩形 15">
              <a:extLst>
                <a:ext uri="{FF2B5EF4-FFF2-40B4-BE49-F238E27FC236}">
                  <a16:creationId xmlns:a16="http://schemas.microsoft.com/office/drawing/2014/main" xmlns="" id="{D988A0FD-91E1-4B51-B900-0F5A16716204}"/>
                </a:ext>
              </a:extLst>
            </p:cNvPr>
            <p:cNvSpPr/>
            <p:nvPr/>
          </p:nvSpPr>
          <p:spPr>
            <a:xfrm>
              <a:off x="4928224" y="3712860"/>
              <a:ext cx="1325409" cy="218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sp>
          <p:nvSpPr>
            <p:cNvPr id="17" name="矩形 16">
              <a:extLst>
                <a:ext uri="{FF2B5EF4-FFF2-40B4-BE49-F238E27FC236}">
                  <a16:creationId xmlns:a16="http://schemas.microsoft.com/office/drawing/2014/main" xmlns="" id="{9E5B2727-62DE-40F0-A7CB-B1485FA144CC}"/>
                </a:ext>
              </a:extLst>
            </p:cNvPr>
            <p:cNvSpPr/>
            <p:nvPr/>
          </p:nvSpPr>
          <p:spPr>
            <a:xfrm>
              <a:off x="6100457" y="3052000"/>
              <a:ext cx="984217" cy="2325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grpSp>
          <p:nvGrpSpPr>
            <p:cNvPr id="18" name="组合 17">
              <a:extLst>
                <a:ext uri="{FF2B5EF4-FFF2-40B4-BE49-F238E27FC236}">
                  <a16:creationId xmlns:a16="http://schemas.microsoft.com/office/drawing/2014/main" xmlns="" id="{33B0E36B-53B6-46DE-A4FF-B9F7B98EC784}"/>
                </a:ext>
              </a:extLst>
            </p:cNvPr>
            <p:cNvGrpSpPr/>
            <p:nvPr/>
          </p:nvGrpSpPr>
          <p:grpSpPr>
            <a:xfrm>
              <a:off x="5754209" y="2169695"/>
              <a:ext cx="837000" cy="837000"/>
              <a:chOff x="7672278" y="3639044"/>
              <a:chExt cx="1116000" cy="1116000"/>
            </a:xfrm>
          </p:grpSpPr>
          <p:grpSp>
            <p:nvGrpSpPr>
              <p:cNvPr id="37" name="组合 36">
                <a:extLst>
                  <a:ext uri="{FF2B5EF4-FFF2-40B4-BE49-F238E27FC236}">
                    <a16:creationId xmlns:a16="http://schemas.microsoft.com/office/drawing/2014/main" xmlns="" id="{314811BA-13E4-4C6E-8EE4-CAF1F3FD3A16}"/>
                  </a:ext>
                </a:extLst>
              </p:cNvPr>
              <p:cNvGrpSpPr/>
              <p:nvPr/>
            </p:nvGrpSpPr>
            <p:grpSpPr>
              <a:xfrm>
                <a:off x="7672278" y="3639044"/>
                <a:ext cx="1116000" cy="1116000"/>
                <a:chOff x="1395283" y="2970986"/>
                <a:chExt cx="1116000" cy="1116000"/>
              </a:xfrm>
            </p:grpSpPr>
            <p:sp>
              <p:nvSpPr>
                <p:cNvPr id="47" name="椭圆 46">
                  <a:extLst>
                    <a:ext uri="{FF2B5EF4-FFF2-40B4-BE49-F238E27FC236}">
                      <a16:creationId xmlns:a16="http://schemas.microsoft.com/office/drawing/2014/main" xmlns="" id="{B16CC52C-E3E8-440C-B6FB-82D00586436D}"/>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48" name="椭圆 47">
                  <a:extLst>
                    <a:ext uri="{FF2B5EF4-FFF2-40B4-BE49-F238E27FC236}">
                      <a16:creationId xmlns:a16="http://schemas.microsoft.com/office/drawing/2014/main" xmlns="" id="{AF0FBA5B-8626-4A56-AA47-9536EDCF75BE}"/>
                    </a:ext>
                  </a:extLst>
                </p:cNvPr>
                <p:cNvSpPr/>
                <p:nvPr/>
              </p:nvSpPr>
              <p:spPr>
                <a:xfrm>
                  <a:off x="1503283" y="307898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sp>
              <p:nvSpPr>
                <p:cNvPr id="49" name="椭圆 48">
                  <a:extLst>
                    <a:ext uri="{FF2B5EF4-FFF2-40B4-BE49-F238E27FC236}">
                      <a16:creationId xmlns:a16="http://schemas.microsoft.com/office/drawing/2014/main" xmlns="" id="{0178F743-5930-4B9C-8D11-386938C111C2}"/>
                    </a:ext>
                  </a:extLst>
                </p:cNvPr>
                <p:cNvSpPr/>
                <p:nvPr/>
              </p:nvSpPr>
              <p:spPr>
                <a:xfrm>
                  <a:off x="1617268" y="3192971"/>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Adobe Gothic Std B" panose="020B0800000000000000" pitchFamily="34" charset="-128"/>
                  </a:endParaRPr>
                </a:p>
              </p:txBody>
            </p:sp>
          </p:grpSp>
          <p:grpSp>
            <p:nvGrpSpPr>
              <p:cNvPr id="38" name="组合 37">
                <a:extLst>
                  <a:ext uri="{FF2B5EF4-FFF2-40B4-BE49-F238E27FC236}">
                    <a16:creationId xmlns:a16="http://schemas.microsoft.com/office/drawing/2014/main" xmlns="" id="{17E18DED-73BE-42DF-B1D0-A58DFFBE6C8C}"/>
                  </a:ext>
                </a:extLst>
              </p:cNvPr>
              <p:cNvGrpSpPr/>
              <p:nvPr/>
            </p:nvGrpSpPr>
            <p:grpSpPr>
              <a:xfrm>
                <a:off x="8036508" y="4002061"/>
                <a:ext cx="400079" cy="400998"/>
                <a:chOff x="4024313" y="1354138"/>
                <a:chExt cx="4143375" cy="4152900"/>
              </a:xfrm>
              <a:solidFill>
                <a:schemeClr val="bg1"/>
              </a:solidFill>
            </p:grpSpPr>
            <p:sp>
              <p:nvSpPr>
                <p:cNvPr id="39" name="Freeform 30">
                  <a:extLst>
                    <a:ext uri="{FF2B5EF4-FFF2-40B4-BE49-F238E27FC236}">
                      <a16:creationId xmlns:a16="http://schemas.microsoft.com/office/drawing/2014/main" xmlns="" id="{A7EF6699-9EE0-4AF2-891C-C4D6083C438F}"/>
                    </a:ext>
                  </a:extLst>
                </p:cNvPr>
                <p:cNvSpPr>
                  <a:spLocks/>
                </p:cNvSpPr>
                <p:nvPr/>
              </p:nvSpPr>
              <p:spPr bwMode="auto">
                <a:xfrm>
                  <a:off x="5197476" y="2343151"/>
                  <a:ext cx="1951038" cy="654050"/>
                </a:xfrm>
                <a:custGeom>
                  <a:avLst/>
                  <a:gdLst>
                    <a:gd name="T0" fmla="*/ 1229 w 1229"/>
                    <a:gd name="T1" fmla="*/ 12 h 412"/>
                    <a:gd name="T2" fmla="*/ 1118 w 1229"/>
                    <a:gd name="T3" fmla="*/ 7 h 412"/>
                    <a:gd name="T4" fmla="*/ 1006 w 1229"/>
                    <a:gd name="T5" fmla="*/ 0 h 412"/>
                    <a:gd name="T6" fmla="*/ 1037 w 1229"/>
                    <a:gd name="T7" fmla="*/ 61 h 412"/>
                    <a:gd name="T8" fmla="*/ 604 w 1229"/>
                    <a:gd name="T9" fmla="*/ 308 h 412"/>
                    <a:gd name="T10" fmla="*/ 426 w 1229"/>
                    <a:gd name="T11" fmla="*/ 182 h 412"/>
                    <a:gd name="T12" fmla="*/ 407 w 1229"/>
                    <a:gd name="T13" fmla="*/ 170 h 412"/>
                    <a:gd name="T14" fmla="*/ 386 w 1229"/>
                    <a:gd name="T15" fmla="*/ 177 h 412"/>
                    <a:gd name="T16" fmla="*/ 0 w 1229"/>
                    <a:gd name="T17" fmla="*/ 324 h 412"/>
                    <a:gd name="T18" fmla="*/ 33 w 1229"/>
                    <a:gd name="T19" fmla="*/ 407 h 412"/>
                    <a:gd name="T20" fmla="*/ 395 w 1229"/>
                    <a:gd name="T21" fmla="*/ 270 h 412"/>
                    <a:gd name="T22" fmla="*/ 575 w 1229"/>
                    <a:gd name="T23" fmla="*/ 397 h 412"/>
                    <a:gd name="T24" fmla="*/ 599 w 1229"/>
                    <a:gd name="T25" fmla="*/ 412 h 412"/>
                    <a:gd name="T26" fmla="*/ 623 w 1229"/>
                    <a:gd name="T27" fmla="*/ 400 h 412"/>
                    <a:gd name="T28" fmla="*/ 1080 w 1229"/>
                    <a:gd name="T29" fmla="*/ 142 h 412"/>
                    <a:gd name="T30" fmla="*/ 1108 w 1229"/>
                    <a:gd name="T31" fmla="*/ 199 h 412"/>
                    <a:gd name="T32" fmla="*/ 1170 w 1229"/>
                    <a:gd name="T33" fmla="*/ 106 h 412"/>
                    <a:gd name="T34" fmla="*/ 1229 w 1229"/>
                    <a:gd name="T35" fmla="*/ 12 h 412"/>
                    <a:gd name="T36" fmla="*/ 1229 w 1229"/>
                    <a:gd name="T37" fmla="*/ 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412">
                      <a:moveTo>
                        <a:pt x="1229" y="12"/>
                      </a:moveTo>
                      <a:lnTo>
                        <a:pt x="1118" y="7"/>
                      </a:lnTo>
                      <a:lnTo>
                        <a:pt x="1006" y="0"/>
                      </a:lnTo>
                      <a:lnTo>
                        <a:pt x="1037" y="61"/>
                      </a:lnTo>
                      <a:lnTo>
                        <a:pt x="604" y="308"/>
                      </a:lnTo>
                      <a:lnTo>
                        <a:pt x="426" y="182"/>
                      </a:lnTo>
                      <a:lnTo>
                        <a:pt x="407" y="170"/>
                      </a:lnTo>
                      <a:lnTo>
                        <a:pt x="386" y="177"/>
                      </a:lnTo>
                      <a:lnTo>
                        <a:pt x="0" y="324"/>
                      </a:lnTo>
                      <a:lnTo>
                        <a:pt x="33" y="407"/>
                      </a:lnTo>
                      <a:lnTo>
                        <a:pt x="395" y="270"/>
                      </a:lnTo>
                      <a:lnTo>
                        <a:pt x="575" y="397"/>
                      </a:lnTo>
                      <a:lnTo>
                        <a:pt x="599" y="412"/>
                      </a:lnTo>
                      <a:lnTo>
                        <a:pt x="623" y="400"/>
                      </a:lnTo>
                      <a:lnTo>
                        <a:pt x="1080" y="142"/>
                      </a:lnTo>
                      <a:lnTo>
                        <a:pt x="1108" y="199"/>
                      </a:lnTo>
                      <a:lnTo>
                        <a:pt x="1170" y="106"/>
                      </a:lnTo>
                      <a:lnTo>
                        <a:pt x="1229" y="12"/>
                      </a:lnTo>
                      <a:lnTo>
                        <a:pt x="122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0" name="Freeform 31">
                  <a:extLst>
                    <a:ext uri="{FF2B5EF4-FFF2-40B4-BE49-F238E27FC236}">
                      <a16:creationId xmlns:a16="http://schemas.microsoft.com/office/drawing/2014/main" xmlns="" id="{CAFB375C-1E4D-44F2-8569-5F7EE5B15A9E}"/>
                    </a:ext>
                  </a:extLst>
                </p:cNvPr>
                <p:cNvSpPr>
                  <a:spLocks/>
                </p:cNvSpPr>
                <p:nvPr/>
              </p:nvSpPr>
              <p:spPr bwMode="auto">
                <a:xfrm>
                  <a:off x="6791326" y="2816226"/>
                  <a:ext cx="198438" cy="654050"/>
                </a:xfrm>
                <a:custGeom>
                  <a:avLst/>
                  <a:gdLst>
                    <a:gd name="T0" fmla="*/ 0 w 125"/>
                    <a:gd name="T1" fmla="*/ 0 h 412"/>
                    <a:gd name="T2" fmla="*/ 0 w 125"/>
                    <a:gd name="T3" fmla="*/ 412 h 412"/>
                    <a:gd name="T4" fmla="*/ 125 w 125"/>
                    <a:gd name="T5" fmla="*/ 412 h 412"/>
                    <a:gd name="T6" fmla="*/ 125 w 125"/>
                    <a:gd name="T7" fmla="*/ 0 h 412"/>
                    <a:gd name="T8" fmla="*/ 0 w 125"/>
                    <a:gd name="T9" fmla="*/ 0 h 412"/>
                    <a:gd name="T10" fmla="*/ 0 w 125"/>
                    <a:gd name="T11" fmla="*/ 0 h 412"/>
                  </a:gdLst>
                  <a:ahLst/>
                  <a:cxnLst>
                    <a:cxn ang="0">
                      <a:pos x="T0" y="T1"/>
                    </a:cxn>
                    <a:cxn ang="0">
                      <a:pos x="T2" y="T3"/>
                    </a:cxn>
                    <a:cxn ang="0">
                      <a:pos x="T4" y="T5"/>
                    </a:cxn>
                    <a:cxn ang="0">
                      <a:pos x="T6" y="T7"/>
                    </a:cxn>
                    <a:cxn ang="0">
                      <a:pos x="T8" y="T9"/>
                    </a:cxn>
                    <a:cxn ang="0">
                      <a:pos x="T10" y="T11"/>
                    </a:cxn>
                  </a:cxnLst>
                  <a:rect l="0" t="0" r="r" b="b"/>
                  <a:pathLst>
                    <a:path w="125" h="412">
                      <a:moveTo>
                        <a:pt x="0" y="0"/>
                      </a:moveTo>
                      <a:lnTo>
                        <a:pt x="0" y="412"/>
                      </a:lnTo>
                      <a:lnTo>
                        <a:pt x="125" y="412"/>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1" name="Freeform 32">
                  <a:extLst>
                    <a:ext uri="{FF2B5EF4-FFF2-40B4-BE49-F238E27FC236}">
                      <a16:creationId xmlns:a16="http://schemas.microsoft.com/office/drawing/2014/main" xmlns="" id="{2742E158-3E71-4587-ABC0-3ABBE2C18782}"/>
                    </a:ext>
                  </a:extLst>
                </p:cNvPr>
                <p:cNvSpPr>
                  <a:spLocks/>
                </p:cNvSpPr>
                <p:nvPr/>
              </p:nvSpPr>
              <p:spPr bwMode="auto">
                <a:xfrm>
                  <a:off x="6475413" y="2997201"/>
                  <a:ext cx="203200" cy="473075"/>
                </a:xfrm>
                <a:custGeom>
                  <a:avLst/>
                  <a:gdLst>
                    <a:gd name="T0" fmla="*/ 0 w 128"/>
                    <a:gd name="T1" fmla="*/ 0 h 298"/>
                    <a:gd name="T2" fmla="*/ 0 w 128"/>
                    <a:gd name="T3" fmla="*/ 298 h 298"/>
                    <a:gd name="T4" fmla="*/ 128 w 128"/>
                    <a:gd name="T5" fmla="*/ 298 h 298"/>
                    <a:gd name="T6" fmla="*/ 128 w 128"/>
                    <a:gd name="T7" fmla="*/ 0 h 298"/>
                    <a:gd name="T8" fmla="*/ 0 w 128"/>
                    <a:gd name="T9" fmla="*/ 0 h 298"/>
                    <a:gd name="T10" fmla="*/ 0 w 128"/>
                    <a:gd name="T11" fmla="*/ 0 h 298"/>
                  </a:gdLst>
                  <a:ahLst/>
                  <a:cxnLst>
                    <a:cxn ang="0">
                      <a:pos x="T0" y="T1"/>
                    </a:cxn>
                    <a:cxn ang="0">
                      <a:pos x="T2" y="T3"/>
                    </a:cxn>
                    <a:cxn ang="0">
                      <a:pos x="T4" y="T5"/>
                    </a:cxn>
                    <a:cxn ang="0">
                      <a:pos x="T6" y="T7"/>
                    </a:cxn>
                    <a:cxn ang="0">
                      <a:pos x="T8" y="T9"/>
                    </a:cxn>
                    <a:cxn ang="0">
                      <a:pos x="T10" y="T11"/>
                    </a:cxn>
                  </a:cxnLst>
                  <a:rect l="0" t="0" r="r" b="b"/>
                  <a:pathLst>
                    <a:path w="128" h="298">
                      <a:moveTo>
                        <a:pt x="0" y="0"/>
                      </a:moveTo>
                      <a:lnTo>
                        <a:pt x="0" y="298"/>
                      </a:lnTo>
                      <a:lnTo>
                        <a:pt x="128" y="298"/>
                      </a:lnTo>
                      <a:lnTo>
                        <a:pt x="128"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2" name="Freeform 33">
                  <a:extLst>
                    <a:ext uri="{FF2B5EF4-FFF2-40B4-BE49-F238E27FC236}">
                      <a16:creationId xmlns:a16="http://schemas.microsoft.com/office/drawing/2014/main" xmlns="" id="{BF19DD1F-7DF5-4D52-845D-21DEF9A736AA}"/>
                    </a:ext>
                  </a:extLst>
                </p:cNvPr>
                <p:cNvSpPr>
                  <a:spLocks/>
                </p:cNvSpPr>
                <p:nvPr/>
              </p:nvSpPr>
              <p:spPr bwMode="auto">
                <a:xfrm>
                  <a:off x="6159501" y="3230563"/>
                  <a:ext cx="203200" cy="239713"/>
                </a:xfrm>
                <a:custGeom>
                  <a:avLst/>
                  <a:gdLst>
                    <a:gd name="T0" fmla="*/ 0 w 128"/>
                    <a:gd name="T1" fmla="*/ 0 h 151"/>
                    <a:gd name="T2" fmla="*/ 0 w 128"/>
                    <a:gd name="T3" fmla="*/ 151 h 151"/>
                    <a:gd name="T4" fmla="*/ 128 w 128"/>
                    <a:gd name="T5" fmla="*/ 151 h 151"/>
                    <a:gd name="T6" fmla="*/ 128 w 128"/>
                    <a:gd name="T7" fmla="*/ 0 h 151"/>
                    <a:gd name="T8" fmla="*/ 0 w 128"/>
                    <a:gd name="T9" fmla="*/ 0 h 151"/>
                    <a:gd name="T10" fmla="*/ 0 w 128"/>
                    <a:gd name="T11" fmla="*/ 0 h 151"/>
                  </a:gdLst>
                  <a:ahLst/>
                  <a:cxnLst>
                    <a:cxn ang="0">
                      <a:pos x="T0" y="T1"/>
                    </a:cxn>
                    <a:cxn ang="0">
                      <a:pos x="T2" y="T3"/>
                    </a:cxn>
                    <a:cxn ang="0">
                      <a:pos x="T4" y="T5"/>
                    </a:cxn>
                    <a:cxn ang="0">
                      <a:pos x="T6" y="T7"/>
                    </a:cxn>
                    <a:cxn ang="0">
                      <a:pos x="T8" y="T9"/>
                    </a:cxn>
                    <a:cxn ang="0">
                      <a:pos x="T10" y="T11"/>
                    </a:cxn>
                  </a:cxnLst>
                  <a:rect l="0" t="0" r="r" b="b"/>
                  <a:pathLst>
                    <a:path w="128" h="151">
                      <a:moveTo>
                        <a:pt x="0" y="0"/>
                      </a:moveTo>
                      <a:lnTo>
                        <a:pt x="0" y="151"/>
                      </a:lnTo>
                      <a:lnTo>
                        <a:pt x="128" y="151"/>
                      </a:lnTo>
                      <a:lnTo>
                        <a:pt x="128"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3" name="Freeform 34">
                  <a:extLst>
                    <a:ext uri="{FF2B5EF4-FFF2-40B4-BE49-F238E27FC236}">
                      <a16:creationId xmlns:a16="http://schemas.microsoft.com/office/drawing/2014/main" xmlns="" id="{12AC2999-1574-4D90-854A-68EFEA13F878}"/>
                    </a:ext>
                  </a:extLst>
                </p:cNvPr>
                <p:cNvSpPr>
                  <a:spLocks/>
                </p:cNvSpPr>
                <p:nvPr/>
              </p:nvSpPr>
              <p:spPr bwMode="auto">
                <a:xfrm>
                  <a:off x="5848351" y="3074988"/>
                  <a:ext cx="198438" cy="395288"/>
                </a:xfrm>
                <a:custGeom>
                  <a:avLst/>
                  <a:gdLst>
                    <a:gd name="T0" fmla="*/ 0 w 125"/>
                    <a:gd name="T1" fmla="*/ 0 h 249"/>
                    <a:gd name="T2" fmla="*/ 0 w 125"/>
                    <a:gd name="T3" fmla="*/ 249 h 249"/>
                    <a:gd name="T4" fmla="*/ 125 w 125"/>
                    <a:gd name="T5" fmla="*/ 249 h 249"/>
                    <a:gd name="T6" fmla="*/ 125 w 125"/>
                    <a:gd name="T7" fmla="*/ 0 h 249"/>
                    <a:gd name="T8" fmla="*/ 0 w 125"/>
                    <a:gd name="T9" fmla="*/ 0 h 249"/>
                    <a:gd name="T10" fmla="*/ 0 w 125"/>
                    <a:gd name="T11" fmla="*/ 0 h 249"/>
                  </a:gdLst>
                  <a:ahLst/>
                  <a:cxnLst>
                    <a:cxn ang="0">
                      <a:pos x="T0" y="T1"/>
                    </a:cxn>
                    <a:cxn ang="0">
                      <a:pos x="T2" y="T3"/>
                    </a:cxn>
                    <a:cxn ang="0">
                      <a:pos x="T4" y="T5"/>
                    </a:cxn>
                    <a:cxn ang="0">
                      <a:pos x="T6" y="T7"/>
                    </a:cxn>
                    <a:cxn ang="0">
                      <a:pos x="T8" y="T9"/>
                    </a:cxn>
                    <a:cxn ang="0">
                      <a:pos x="T10" y="T11"/>
                    </a:cxn>
                  </a:cxnLst>
                  <a:rect l="0" t="0" r="r" b="b"/>
                  <a:pathLst>
                    <a:path w="125" h="249">
                      <a:moveTo>
                        <a:pt x="0" y="0"/>
                      </a:moveTo>
                      <a:lnTo>
                        <a:pt x="0" y="249"/>
                      </a:lnTo>
                      <a:lnTo>
                        <a:pt x="125" y="249"/>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4" name="Freeform 35">
                  <a:extLst>
                    <a:ext uri="{FF2B5EF4-FFF2-40B4-BE49-F238E27FC236}">
                      <a16:creationId xmlns:a16="http://schemas.microsoft.com/office/drawing/2014/main" xmlns="" id="{A2F7FCA8-BF9D-446B-BFBC-0E902B10EDA3}"/>
                    </a:ext>
                  </a:extLst>
                </p:cNvPr>
                <p:cNvSpPr>
                  <a:spLocks/>
                </p:cNvSpPr>
                <p:nvPr/>
              </p:nvSpPr>
              <p:spPr bwMode="auto">
                <a:xfrm>
                  <a:off x="5527676" y="3033713"/>
                  <a:ext cx="200025" cy="436563"/>
                </a:xfrm>
                <a:custGeom>
                  <a:avLst/>
                  <a:gdLst>
                    <a:gd name="T0" fmla="*/ 0 w 126"/>
                    <a:gd name="T1" fmla="*/ 0 h 275"/>
                    <a:gd name="T2" fmla="*/ 0 w 126"/>
                    <a:gd name="T3" fmla="*/ 275 h 275"/>
                    <a:gd name="T4" fmla="*/ 126 w 126"/>
                    <a:gd name="T5" fmla="*/ 275 h 275"/>
                    <a:gd name="T6" fmla="*/ 126 w 126"/>
                    <a:gd name="T7" fmla="*/ 0 h 275"/>
                    <a:gd name="T8" fmla="*/ 0 w 126"/>
                    <a:gd name="T9" fmla="*/ 0 h 275"/>
                    <a:gd name="T10" fmla="*/ 0 w 126"/>
                    <a:gd name="T11" fmla="*/ 0 h 275"/>
                  </a:gdLst>
                  <a:ahLst/>
                  <a:cxnLst>
                    <a:cxn ang="0">
                      <a:pos x="T0" y="T1"/>
                    </a:cxn>
                    <a:cxn ang="0">
                      <a:pos x="T2" y="T3"/>
                    </a:cxn>
                    <a:cxn ang="0">
                      <a:pos x="T4" y="T5"/>
                    </a:cxn>
                    <a:cxn ang="0">
                      <a:pos x="T6" y="T7"/>
                    </a:cxn>
                    <a:cxn ang="0">
                      <a:pos x="T8" y="T9"/>
                    </a:cxn>
                    <a:cxn ang="0">
                      <a:pos x="T10" y="T11"/>
                    </a:cxn>
                  </a:cxnLst>
                  <a:rect l="0" t="0" r="r" b="b"/>
                  <a:pathLst>
                    <a:path w="126" h="275">
                      <a:moveTo>
                        <a:pt x="0" y="0"/>
                      </a:moveTo>
                      <a:lnTo>
                        <a:pt x="0" y="275"/>
                      </a:lnTo>
                      <a:lnTo>
                        <a:pt x="126" y="275"/>
                      </a:lnTo>
                      <a:lnTo>
                        <a:pt x="126"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5" name="Freeform 36">
                  <a:extLst>
                    <a:ext uri="{FF2B5EF4-FFF2-40B4-BE49-F238E27FC236}">
                      <a16:creationId xmlns:a16="http://schemas.microsoft.com/office/drawing/2014/main" xmlns="" id="{B823FD2E-8E21-465F-8441-9211110363DA}"/>
                    </a:ext>
                  </a:extLst>
                </p:cNvPr>
                <p:cNvSpPr>
                  <a:spLocks/>
                </p:cNvSpPr>
                <p:nvPr/>
              </p:nvSpPr>
              <p:spPr bwMode="auto">
                <a:xfrm>
                  <a:off x="5216526" y="3151188"/>
                  <a:ext cx="198438" cy="319088"/>
                </a:xfrm>
                <a:custGeom>
                  <a:avLst/>
                  <a:gdLst>
                    <a:gd name="T0" fmla="*/ 0 w 125"/>
                    <a:gd name="T1" fmla="*/ 0 h 201"/>
                    <a:gd name="T2" fmla="*/ 0 w 125"/>
                    <a:gd name="T3" fmla="*/ 201 h 201"/>
                    <a:gd name="T4" fmla="*/ 125 w 125"/>
                    <a:gd name="T5" fmla="*/ 201 h 201"/>
                    <a:gd name="T6" fmla="*/ 125 w 125"/>
                    <a:gd name="T7" fmla="*/ 0 h 201"/>
                    <a:gd name="T8" fmla="*/ 0 w 125"/>
                    <a:gd name="T9" fmla="*/ 0 h 201"/>
                    <a:gd name="T10" fmla="*/ 0 w 125"/>
                    <a:gd name="T11" fmla="*/ 0 h 201"/>
                  </a:gdLst>
                  <a:ahLst/>
                  <a:cxnLst>
                    <a:cxn ang="0">
                      <a:pos x="T0" y="T1"/>
                    </a:cxn>
                    <a:cxn ang="0">
                      <a:pos x="T2" y="T3"/>
                    </a:cxn>
                    <a:cxn ang="0">
                      <a:pos x="T4" y="T5"/>
                    </a:cxn>
                    <a:cxn ang="0">
                      <a:pos x="T6" y="T7"/>
                    </a:cxn>
                    <a:cxn ang="0">
                      <a:pos x="T8" y="T9"/>
                    </a:cxn>
                    <a:cxn ang="0">
                      <a:pos x="T10" y="T11"/>
                    </a:cxn>
                  </a:cxnLst>
                  <a:rect l="0" t="0" r="r" b="b"/>
                  <a:pathLst>
                    <a:path w="125" h="201">
                      <a:moveTo>
                        <a:pt x="0" y="0"/>
                      </a:moveTo>
                      <a:lnTo>
                        <a:pt x="0" y="201"/>
                      </a:lnTo>
                      <a:lnTo>
                        <a:pt x="125" y="201"/>
                      </a:lnTo>
                      <a:lnTo>
                        <a:pt x="12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sp>
              <p:nvSpPr>
                <p:cNvPr id="46" name="Freeform 37">
                  <a:extLst>
                    <a:ext uri="{FF2B5EF4-FFF2-40B4-BE49-F238E27FC236}">
                      <a16:creationId xmlns:a16="http://schemas.microsoft.com/office/drawing/2014/main" xmlns="" id="{EC2A6681-0A3B-4464-A8A1-2B5B3AB943B3}"/>
                    </a:ext>
                  </a:extLst>
                </p:cNvPr>
                <p:cNvSpPr>
                  <a:spLocks noEditPoints="1"/>
                </p:cNvSpPr>
                <p:nvPr/>
              </p:nvSpPr>
              <p:spPr bwMode="auto">
                <a:xfrm>
                  <a:off x="4024313" y="1354138"/>
                  <a:ext cx="4143375" cy="4152900"/>
                </a:xfrm>
                <a:custGeom>
                  <a:avLst/>
                  <a:gdLst>
                    <a:gd name="T0" fmla="*/ 2610 w 2610"/>
                    <a:gd name="T1" fmla="*/ 258 h 2616"/>
                    <a:gd name="T2" fmla="*/ 2610 w 2610"/>
                    <a:gd name="T3" fmla="*/ 0 h 2616"/>
                    <a:gd name="T4" fmla="*/ 0 w 2610"/>
                    <a:gd name="T5" fmla="*/ 0 h 2616"/>
                    <a:gd name="T6" fmla="*/ 0 w 2610"/>
                    <a:gd name="T7" fmla="*/ 258 h 2616"/>
                    <a:gd name="T8" fmla="*/ 90 w 2610"/>
                    <a:gd name="T9" fmla="*/ 258 h 2616"/>
                    <a:gd name="T10" fmla="*/ 90 w 2610"/>
                    <a:gd name="T11" fmla="*/ 1596 h 2616"/>
                    <a:gd name="T12" fmla="*/ 0 w 2610"/>
                    <a:gd name="T13" fmla="*/ 1596 h 2616"/>
                    <a:gd name="T14" fmla="*/ 0 w 2610"/>
                    <a:gd name="T15" fmla="*/ 1854 h 2616"/>
                    <a:gd name="T16" fmla="*/ 1175 w 2610"/>
                    <a:gd name="T17" fmla="*/ 1854 h 2616"/>
                    <a:gd name="T18" fmla="*/ 1175 w 2610"/>
                    <a:gd name="T19" fmla="*/ 2361 h 2616"/>
                    <a:gd name="T20" fmla="*/ 651 w 2610"/>
                    <a:gd name="T21" fmla="*/ 2361 h 2616"/>
                    <a:gd name="T22" fmla="*/ 651 w 2610"/>
                    <a:gd name="T23" fmla="*/ 2616 h 2616"/>
                    <a:gd name="T24" fmla="*/ 1956 w 2610"/>
                    <a:gd name="T25" fmla="*/ 2616 h 2616"/>
                    <a:gd name="T26" fmla="*/ 1956 w 2610"/>
                    <a:gd name="T27" fmla="*/ 2361 h 2616"/>
                    <a:gd name="T28" fmla="*/ 1433 w 2610"/>
                    <a:gd name="T29" fmla="*/ 2361 h 2616"/>
                    <a:gd name="T30" fmla="*/ 1433 w 2610"/>
                    <a:gd name="T31" fmla="*/ 1854 h 2616"/>
                    <a:gd name="T32" fmla="*/ 2610 w 2610"/>
                    <a:gd name="T33" fmla="*/ 1854 h 2616"/>
                    <a:gd name="T34" fmla="*/ 2610 w 2610"/>
                    <a:gd name="T35" fmla="*/ 1596 h 2616"/>
                    <a:gd name="T36" fmla="*/ 2512 w 2610"/>
                    <a:gd name="T37" fmla="*/ 1596 h 2616"/>
                    <a:gd name="T38" fmla="*/ 2512 w 2610"/>
                    <a:gd name="T39" fmla="*/ 258 h 2616"/>
                    <a:gd name="T40" fmla="*/ 2610 w 2610"/>
                    <a:gd name="T41" fmla="*/ 258 h 2616"/>
                    <a:gd name="T42" fmla="*/ 2243 w 2610"/>
                    <a:gd name="T43" fmla="*/ 1582 h 2616"/>
                    <a:gd name="T44" fmla="*/ 358 w 2610"/>
                    <a:gd name="T45" fmla="*/ 1582 h 2616"/>
                    <a:gd name="T46" fmla="*/ 358 w 2610"/>
                    <a:gd name="T47" fmla="*/ 270 h 2616"/>
                    <a:gd name="T48" fmla="*/ 2243 w 2610"/>
                    <a:gd name="T49" fmla="*/ 270 h 2616"/>
                    <a:gd name="T50" fmla="*/ 2243 w 2610"/>
                    <a:gd name="T51" fmla="*/ 1582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10" h="2616">
                      <a:moveTo>
                        <a:pt x="2610" y="258"/>
                      </a:moveTo>
                      <a:lnTo>
                        <a:pt x="2610" y="0"/>
                      </a:lnTo>
                      <a:lnTo>
                        <a:pt x="0" y="0"/>
                      </a:lnTo>
                      <a:lnTo>
                        <a:pt x="0" y="258"/>
                      </a:lnTo>
                      <a:lnTo>
                        <a:pt x="90" y="258"/>
                      </a:lnTo>
                      <a:lnTo>
                        <a:pt x="90" y="1596"/>
                      </a:lnTo>
                      <a:lnTo>
                        <a:pt x="0" y="1596"/>
                      </a:lnTo>
                      <a:lnTo>
                        <a:pt x="0" y="1854"/>
                      </a:lnTo>
                      <a:lnTo>
                        <a:pt x="1175" y="1854"/>
                      </a:lnTo>
                      <a:lnTo>
                        <a:pt x="1175" y="2361"/>
                      </a:lnTo>
                      <a:lnTo>
                        <a:pt x="651" y="2361"/>
                      </a:lnTo>
                      <a:lnTo>
                        <a:pt x="651" y="2616"/>
                      </a:lnTo>
                      <a:lnTo>
                        <a:pt x="1956" y="2616"/>
                      </a:lnTo>
                      <a:lnTo>
                        <a:pt x="1956" y="2361"/>
                      </a:lnTo>
                      <a:lnTo>
                        <a:pt x="1433" y="2361"/>
                      </a:lnTo>
                      <a:lnTo>
                        <a:pt x="1433" y="1854"/>
                      </a:lnTo>
                      <a:lnTo>
                        <a:pt x="2610" y="1854"/>
                      </a:lnTo>
                      <a:lnTo>
                        <a:pt x="2610" y="1596"/>
                      </a:lnTo>
                      <a:lnTo>
                        <a:pt x="2512" y="1596"/>
                      </a:lnTo>
                      <a:lnTo>
                        <a:pt x="2512" y="258"/>
                      </a:lnTo>
                      <a:lnTo>
                        <a:pt x="2610" y="258"/>
                      </a:lnTo>
                      <a:close/>
                      <a:moveTo>
                        <a:pt x="2243" y="1582"/>
                      </a:moveTo>
                      <a:lnTo>
                        <a:pt x="358" y="1582"/>
                      </a:lnTo>
                      <a:lnTo>
                        <a:pt x="358" y="270"/>
                      </a:lnTo>
                      <a:lnTo>
                        <a:pt x="2243" y="270"/>
                      </a:lnTo>
                      <a:lnTo>
                        <a:pt x="2243" y="15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latin typeface="Adobe Gothic Std B" panose="020B0800000000000000" pitchFamily="34" charset="-128"/>
                  </a:endParaRPr>
                </a:p>
              </p:txBody>
            </p:sp>
          </p:grpSp>
        </p:grpSp>
        <p:sp>
          <p:nvSpPr>
            <p:cNvPr id="19" name="矩形 18">
              <a:extLst>
                <a:ext uri="{FF2B5EF4-FFF2-40B4-BE49-F238E27FC236}">
                  <a16:creationId xmlns:a16="http://schemas.microsoft.com/office/drawing/2014/main" xmlns="" id="{DF6004D6-5D3E-4A2A-A9B7-6CB5AB851B72}"/>
                </a:ext>
              </a:extLst>
            </p:cNvPr>
            <p:cNvSpPr/>
            <p:nvPr/>
          </p:nvSpPr>
          <p:spPr>
            <a:xfrm>
              <a:off x="7087703" y="2398197"/>
              <a:ext cx="983081" cy="223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lumMod val="50000"/>
                    </a:schemeClr>
                  </a:solidFill>
                  <a:latin typeface="Adobe Gothic Std B" panose="020B0800000000000000" pitchFamily="34" charset="-128"/>
                </a:rPr>
                <a:t>加入标题</a:t>
              </a:r>
            </a:p>
          </p:txBody>
        </p:sp>
        <p:grpSp>
          <p:nvGrpSpPr>
            <p:cNvPr id="20" name="组合 19">
              <a:extLst>
                <a:ext uri="{FF2B5EF4-FFF2-40B4-BE49-F238E27FC236}">
                  <a16:creationId xmlns:a16="http://schemas.microsoft.com/office/drawing/2014/main" xmlns="" id="{512BADBA-0D34-4733-B411-9003AC20AAAB}"/>
                </a:ext>
              </a:extLst>
            </p:cNvPr>
            <p:cNvGrpSpPr/>
            <p:nvPr/>
          </p:nvGrpSpPr>
          <p:grpSpPr>
            <a:xfrm>
              <a:off x="6765974" y="1441531"/>
              <a:ext cx="837000" cy="837000"/>
              <a:chOff x="9021298" y="2668159"/>
              <a:chExt cx="1116000" cy="1116000"/>
            </a:xfrm>
          </p:grpSpPr>
          <p:grpSp>
            <p:nvGrpSpPr>
              <p:cNvPr id="27" name="组合 26">
                <a:extLst>
                  <a:ext uri="{FF2B5EF4-FFF2-40B4-BE49-F238E27FC236}">
                    <a16:creationId xmlns:a16="http://schemas.microsoft.com/office/drawing/2014/main" xmlns="" id="{3F5543F2-107A-4C9E-96ED-7056CC2A82CB}"/>
                  </a:ext>
                </a:extLst>
              </p:cNvPr>
              <p:cNvGrpSpPr/>
              <p:nvPr/>
            </p:nvGrpSpPr>
            <p:grpSpPr>
              <a:xfrm>
                <a:off x="9021298" y="2668159"/>
                <a:ext cx="1116000" cy="1116000"/>
                <a:chOff x="1395283" y="2970986"/>
                <a:chExt cx="1116000" cy="1116000"/>
              </a:xfrm>
            </p:grpSpPr>
            <p:sp>
              <p:nvSpPr>
                <p:cNvPr id="34" name="椭圆 33">
                  <a:extLst>
                    <a:ext uri="{FF2B5EF4-FFF2-40B4-BE49-F238E27FC236}">
                      <a16:creationId xmlns:a16="http://schemas.microsoft.com/office/drawing/2014/main" xmlns="" id="{3A3893EC-EEA4-4B6B-8020-339AB32F8ABE}"/>
                    </a:ext>
                  </a:extLst>
                </p:cNvPr>
                <p:cNvSpPr/>
                <p:nvPr/>
              </p:nvSpPr>
              <p:spPr>
                <a:xfrm>
                  <a:off x="1395283" y="2970986"/>
                  <a:ext cx="1116000" cy="1116000"/>
                </a:xfrm>
                <a:prstGeom prst="ellipse">
                  <a:avLst/>
                </a:prstGeom>
                <a:solidFill>
                  <a:srgbClr val="539A7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5" name="椭圆 34">
                  <a:extLst>
                    <a:ext uri="{FF2B5EF4-FFF2-40B4-BE49-F238E27FC236}">
                      <a16:creationId xmlns:a16="http://schemas.microsoft.com/office/drawing/2014/main" xmlns="" id="{F4BF74DF-204A-4C4F-8069-FE92A73C0C67}"/>
                    </a:ext>
                  </a:extLst>
                </p:cNvPr>
                <p:cNvSpPr/>
                <p:nvPr/>
              </p:nvSpPr>
              <p:spPr>
                <a:xfrm>
                  <a:off x="1503283" y="307898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6" name="椭圆 35">
                  <a:extLst>
                    <a:ext uri="{FF2B5EF4-FFF2-40B4-BE49-F238E27FC236}">
                      <a16:creationId xmlns:a16="http://schemas.microsoft.com/office/drawing/2014/main" xmlns="" id="{06C3F12A-3A49-480B-99D4-CC61AE0BED29}"/>
                    </a:ext>
                  </a:extLst>
                </p:cNvPr>
                <p:cNvSpPr/>
                <p:nvPr/>
              </p:nvSpPr>
              <p:spPr>
                <a:xfrm>
                  <a:off x="1617268" y="3192971"/>
                  <a:ext cx="672029" cy="672029"/>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28" name="组合 27">
                <a:extLst>
                  <a:ext uri="{FF2B5EF4-FFF2-40B4-BE49-F238E27FC236}">
                    <a16:creationId xmlns:a16="http://schemas.microsoft.com/office/drawing/2014/main" xmlns="" id="{7901EE34-C68A-4FD5-88CD-A991EB9D6B25}"/>
                  </a:ext>
                </a:extLst>
              </p:cNvPr>
              <p:cNvGrpSpPr/>
              <p:nvPr/>
            </p:nvGrpSpPr>
            <p:grpSpPr>
              <a:xfrm>
                <a:off x="9327140" y="3011257"/>
                <a:ext cx="500648" cy="390636"/>
                <a:chOff x="8949623" y="1963738"/>
                <a:chExt cx="3763963" cy="2936876"/>
              </a:xfrm>
              <a:solidFill>
                <a:schemeClr val="bg1"/>
              </a:solidFill>
            </p:grpSpPr>
            <p:sp>
              <p:nvSpPr>
                <p:cNvPr id="29" name="Freeform 41">
                  <a:extLst>
                    <a:ext uri="{FF2B5EF4-FFF2-40B4-BE49-F238E27FC236}">
                      <a16:creationId xmlns:a16="http://schemas.microsoft.com/office/drawing/2014/main" xmlns="" id="{2897A4FF-D0A2-4F44-922F-B3ED0C5E568A}"/>
                    </a:ext>
                  </a:extLst>
                </p:cNvPr>
                <p:cNvSpPr>
                  <a:spLocks/>
                </p:cNvSpPr>
                <p:nvPr/>
              </p:nvSpPr>
              <p:spPr bwMode="auto">
                <a:xfrm>
                  <a:off x="10105323" y="3703638"/>
                  <a:ext cx="642938" cy="1196975"/>
                </a:xfrm>
                <a:custGeom>
                  <a:avLst/>
                  <a:gdLst>
                    <a:gd name="T0" fmla="*/ 28 w 171"/>
                    <a:gd name="T1" fmla="*/ 318 h 318"/>
                    <a:gd name="T2" fmla="*/ 143 w 171"/>
                    <a:gd name="T3" fmla="*/ 318 h 318"/>
                    <a:gd name="T4" fmla="*/ 171 w 171"/>
                    <a:gd name="T5" fmla="*/ 291 h 318"/>
                    <a:gd name="T6" fmla="*/ 171 w 171"/>
                    <a:gd name="T7" fmla="*/ 43 h 318"/>
                    <a:gd name="T8" fmla="*/ 93 w 171"/>
                    <a:gd name="T9" fmla="*/ 0 h 318"/>
                    <a:gd name="T10" fmla="*/ 0 w 171"/>
                    <a:gd name="T11" fmla="*/ 55 h 318"/>
                    <a:gd name="T12" fmla="*/ 0 w 171"/>
                    <a:gd name="T13" fmla="*/ 291 h 318"/>
                    <a:gd name="T14" fmla="*/ 28 w 171"/>
                    <a:gd name="T15" fmla="*/ 318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318">
                      <a:moveTo>
                        <a:pt x="28" y="318"/>
                      </a:moveTo>
                      <a:cubicBezTo>
                        <a:pt x="66" y="318"/>
                        <a:pt x="105" y="318"/>
                        <a:pt x="143" y="318"/>
                      </a:cubicBezTo>
                      <a:cubicBezTo>
                        <a:pt x="158" y="318"/>
                        <a:pt x="171" y="306"/>
                        <a:pt x="171" y="291"/>
                      </a:cubicBezTo>
                      <a:cubicBezTo>
                        <a:pt x="171" y="43"/>
                        <a:pt x="171" y="43"/>
                        <a:pt x="171" y="43"/>
                      </a:cubicBezTo>
                      <a:cubicBezTo>
                        <a:pt x="93" y="0"/>
                        <a:pt x="93" y="0"/>
                        <a:pt x="93" y="0"/>
                      </a:cubicBezTo>
                      <a:cubicBezTo>
                        <a:pt x="0" y="55"/>
                        <a:pt x="0" y="55"/>
                        <a:pt x="0" y="55"/>
                      </a:cubicBezTo>
                      <a:cubicBezTo>
                        <a:pt x="0" y="291"/>
                        <a:pt x="0" y="291"/>
                        <a:pt x="0" y="291"/>
                      </a:cubicBezTo>
                      <a:cubicBezTo>
                        <a:pt x="0" y="306"/>
                        <a:pt x="13" y="318"/>
                        <a:pt x="28"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0" name="Freeform 42">
                  <a:extLst>
                    <a:ext uri="{FF2B5EF4-FFF2-40B4-BE49-F238E27FC236}">
                      <a16:creationId xmlns:a16="http://schemas.microsoft.com/office/drawing/2014/main" xmlns="" id="{FE9E86AF-3E98-4608-9997-9A40F532F79B}"/>
                    </a:ext>
                  </a:extLst>
                </p:cNvPr>
                <p:cNvSpPr>
                  <a:spLocks/>
                </p:cNvSpPr>
                <p:nvPr/>
              </p:nvSpPr>
              <p:spPr bwMode="auto">
                <a:xfrm>
                  <a:off x="8949623" y="1963738"/>
                  <a:ext cx="3763963" cy="2203450"/>
                </a:xfrm>
                <a:custGeom>
                  <a:avLst/>
                  <a:gdLst>
                    <a:gd name="T0" fmla="*/ 0 w 2371"/>
                    <a:gd name="T1" fmla="*/ 1208 h 1388"/>
                    <a:gd name="T2" fmla="*/ 891 w 2371"/>
                    <a:gd name="T3" fmla="*/ 681 h 1388"/>
                    <a:gd name="T4" fmla="*/ 943 w 2371"/>
                    <a:gd name="T5" fmla="*/ 650 h 1388"/>
                    <a:gd name="T6" fmla="*/ 995 w 2371"/>
                    <a:gd name="T7" fmla="*/ 679 h 1388"/>
                    <a:gd name="T8" fmla="*/ 1263 w 2371"/>
                    <a:gd name="T9" fmla="*/ 826 h 1388"/>
                    <a:gd name="T10" fmla="*/ 1976 w 2371"/>
                    <a:gd name="T11" fmla="*/ 214 h 1388"/>
                    <a:gd name="T12" fmla="*/ 1874 w 2371"/>
                    <a:gd name="T13" fmla="*/ 98 h 1388"/>
                    <a:gd name="T14" fmla="*/ 2123 w 2371"/>
                    <a:gd name="T15" fmla="*/ 48 h 1388"/>
                    <a:gd name="T16" fmla="*/ 2371 w 2371"/>
                    <a:gd name="T17" fmla="*/ 0 h 1388"/>
                    <a:gd name="T18" fmla="*/ 2291 w 2371"/>
                    <a:gd name="T19" fmla="*/ 240 h 1388"/>
                    <a:gd name="T20" fmla="*/ 2208 w 2371"/>
                    <a:gd name="T21" fmla="*/ 482 h 1388"/>
                    <a:gd name="T22" fmla="*/ 2113 w 2371"/>
                    <a:gd name="T23" fmla="*/ 373 h 1388"/>
                    <a:gd name="T24" fmla="*/ 1343 w 2371"/>
                    <a:gd name="T25" fmla="*/ 1032 h 1388"/>
                    <a:gd name="T26" fmla="*/ 1289 w 2371"/>
                    <a:gd name="T27" fmla="*/ 1080 h 1388"/>
                    <a:gd name="T28" fmla="*/ 1225 w 2371"/>
                    <a:gd name="T29" fmla="*/ 1046 h 1388"/>
                    <a:gd name="T30" fmla="*/ 945 w 2371"/>
                    <a:gd name="T31" fmla="*/ 892 h 1388"/>
                    <a:gd name="T32" fmla="*/ 109 w 2371"/>
                    <a:gd name="T33" fmla="*/ 1388 h 1388"/>
                    <a:gd name="T34" fmla="*/ 0 w 2371"/>
                    <a:gd name="T35" fmla="*/ 1208 h 1388"/>
                    <a:gd name="T36" fmla="*/ 0 w 2371"/>
                    <a:gd name="T37" fmla="*/ 1208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1" h="1388">
                      <a:moveTo>
                        <a:pt x="0" y="1208"/>
                      </a:moveTo>
                      <a:lnTo>
                        <a:pt x="891" y="681"/>
                      </a:lnTo>
                      <a:lnTo>
                        <a:pt x="943" y="650"/>
                      </a:lnTo>
                      <a:lnTo>
                        <a:pt x="995" y="679"/>
                      </a:lnTo>
                      <a:lnTo>
                        <a:pt x="1263" y="826"/>
                      </a:lnTo>
                      <a:lnTo>
                        <a:pt x="1976" y="214"/>
                      </a:lnTo>
                      <a:lnTo>
                        <a:pt x="1874" y="98"/>
                      </a:lnTo>
                      <a:lnTo>
                        <a:pt x="2123" y="48"/>
                      </a:lnTo>
                      <a:lnTo>
                        <a:pt x="2371" y="0"/>
                      </a:lnTo>
                      <a:lnTo>
                        <a:pt x="2291" y="240"/>
                      </a:lnTo>
                      <a:lnTo>
                        <a:pt x="2208" y="482"/>
                      </a:lnTo>
                      <a:lnTo>
                        <a:pt x="2113" y="373"/>
                      </a:lnTo>
                      <a:lnTo>
                        <a:pt x="1343" y="1032"/>
                      </a:lnTo>
                      <a:lnTo>
                        <a:pt x="1289" y="1080"/>
                      </a:lnTo>
                      <a:lnTo>
                        <a:pt x="1225" y="1046"/>
                      </a:lnTo>
                      <a:lnTo>
                        <a:pt x="945" y="892"/>
                      </a:lnTo>
                      <a:lnTo>
                        <a:pt x="109" y="1388"/>
                      </a:lnTo>
                      <a:lnTo>
                        <a:pt x="0" y="1208"/>
                      </a:lnTo>
                      <a:lnTo>
                        <a:pt x="0" y="1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1" name="Freeform 43">
                  <a:extLst>
                    <a:ext uri="{FF2B5EF4-FFF2-40B4-BE49-F238E27FC236}">
                      <a16:creationId xmlns:a16="http://schemas.microsoft.com/office/drawing/2014/main" xmlns="" id="{8BD198D4-CB85-4441-81D2-64F6B4B01D17}"/>
                    </a:ext>
                  </a:extLst>
                </p:cNvPr>
                <p:cNvSpPr>
                  <a:spLocks/>
                </p:cNvSpPr>
                <p:nvPr/>
              </p:nvSpPr>
              <p:spPr bwMode="auto">
                <a:xfrm>
                  <a:off x="9206798" y="4065588"/>
                  <a:ext cx="638175" cy="835025"/>
                </a:xfrm>
                <a:custGeom>
                  <a:avLst/>
                  <a:gdLst>
                    <a:gd name="T0" fmla="*/ 27 w 170"/>
                    <a:gd name="T1" fmla="*/ 222 h 222"/>
                    <a:gd name="T2" fmla="*/ 142 w 170"/>
                    <a:gd name="T3" fmla="*/ 222 h 222"/>
                    <a:gd name="T4" fmla="*/ 170 w 170"/>
                    <a:gd name="T5" fmla="*/ 195 h 222"/>
                    <a:gd name="T6" fmla="*/ 170 w 170"/>
                    <a:gd name="T7" fmla="*/ 0 h 222"/>
                    <a:gd name="T8" fmla="*/ 0 w 170"/>
                    <a:gd name="T9" fmla="*/ 101 h 222"/>
                    <a:gd name="T10" fmla="*/ 0 w 170"/>
                    <a:gd name="T11" fmla="*/ 195 h 222"/>
                    <a:gd name="T12" fmla="*/ 27 w 17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170" h="222">
                      <a:moveTo>
                        <a:pt x="27" y="222"/>
                      </a:moveTo>
                      <a:cubicBezTo>
                        <a:pt x="142" y="222"/>
                        <a:pt x="142" y="222"/>
                        <a:pt x="142" y="222"/>
                      </a:cubicBezTo>
                      <a:cubicBezTo>
                        <a:pt x="158" y="222"/>
                        <a:pt x="170" y="210"/>
                        <a:pt x="170" y="195"/>
                      </a:cubicBezTo>
                      <a:cubicBezTo>
                        <a:pt x="170" y="0"/>
                        <a:pt x="170" y="0"/>
                        <a:pt x="170" y="0"/>
                      </a:cubicBezTo>
                      <a:cubicBezTo>
                        <a:pt x="0" y="101"/>
                        <a:pt x="0" y="101"/>
                        <a:pt x="0" y="101"/>
                      </a:cubicBezTo>
                      <a:cubicBezTo>
                        <a:pt x="0" y="195"/>
                        <a:pt x="0" y="195"/>
                        <a:pt x="0" y="195"/>
                      </a:cubicBezTo>
                      <a:cubicBezTo>
                        <a:pt x="0" y="210"/>
                        <a:pt x="12" y="222"/>
                        <a:pt x="27" y="2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2" name="Freeform 44">
                  <a:extLst>
                    <a:ext uri="{FF2B5EF4-FFF2-40B4-BE49-F238E27FC236}">
                      <a16:creationId xmlns:a16="http://schemas.microsoft.com/office/drawing/2014/main" xmlns="" id="{397159C7-0270-4121-B087-9315EFCFBD4C}"/>
                    </a:ext>
                  </a:extLst>
                </p:cNvPr>
                <p:cNvSpPr>
                  <a:spLocks/>
                </p:cNvSpPr>
                <p:nvPr/>
              </p:nvSpPr>
              <p:spPr bwMode="auto">
                <a:xfrm>
                  <a:off x="11007023" y="3470276"/>
                  <a:ext cx="639763" cy="1430338"/>
                </a:xfrm>
                <a:custGeom>
                  <a:avLst/>
                  <a:gdLst>
                    <a:gd name="T0" fmla="*/ 28 w 170"/>
                    <a:gd name="T1" fmla="*/ 380 h 380"/>
                    <a:gd name="T2" fmla="*/ 142 w 170"/>
                    <a:gd name="T3" fmla="*/ 380 h 380"/>
                    <a:gd name="T4" fmla="*/ 170 w 170"/>
                    <a:gd name="T5" fmla="*/ 353 h 380"/>
                    <a:gd name="T6" fmla="*/ 170 w 170"/>
                    <a:gd name="T7" fmla="*/ 4 h 380"/>
                    <a:gd name="T8" fmla="*/ 170 w 170"/>
                    <a:gd name="T9" fmla="*/ 0 h 380"/>
                    <a:gd name="T10" fmla="*/ 2 w 170"/>
                    <a:gd name="T11" fmla="*/ 144 h 380"/>
                    <a:gd name="T12" fmla="*/ 0 w 170"/>
                    <a:gd name="T13" fmla="*/ 143 h 380"/>
                    <a:gd name="T14" fmla="*/ 0 w 170"/>
                    <a:gd name="T15" fmla="*/ 353 h 380"/>
                    <a:gd name="T16" fmla="*/ 28 w 170"/>
                    <a:gd name="T1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380">
                      <a:moveTo>
                        <a:pt x="28" y="380"/>
                      </a:moveTo>
                      <a:cubicBezTo>
                        <a:pt x="66" y="380"/>
                        <a:pt x="104" y="380"/>
                        <a:pt x="142" y="380"/>
                      </a:cubicBezTo>
                      <a:cubicBezTo>
                        <a:pt x="158" y="380"/>
                        <a:pt x="170" y="368"/>
                        <a:pt x="170" y="353"/>
                      </a:cubicBezTo>
                      <a:cubicBezTo>
                        <a:pt x="170" y="237"/>
                        <a:pt x="170" y="121"/>
                        <a:pt x="170" y="4"/>
                      </a:cubicBezTo>
                      <a:cubicBezTo>
                        <a:pt x="170" y="3"/>
                        <a:pt x="170" y="2"/>
                        <a:pt x="170" y="0"/>
                      </a:cubicBezTo>
                      <a:cubicBezTo>
                        <a:pt x="2" y="144"/>
                        <a:pt x="2" y="144"/>
                        <a:pt x="2" y="144"/>
                      </a:cubicBezTo>
                      <a:cubicBezTo>
                        <a:pt x="0" y="143"/>
                        <a:pt x="0" y="143"/>
                        <a:pt x="0" y="143"/>
                      </a:cubicBezTo>
                      <a:cubicBezTo>
                        <a:pt x="0" y="353"/>
                        <a:pt x="0" y="353"/>
                        <a:pt x="0" y="353"/>
                      </a:cubicBezTo>
                      <a:cubicBezTo>
                        <a:pt x="0" y="368"/>
                        <a:pt x="12" y="380"/>
                        <a:pt x="28" y="3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sp>
              <p:nvSpPr>
                <p:cNvPr id="33" name="Freeform 45">
                  <a:extLst>
                    <a:ext uri="{FF2B5EF4-FFF2-40B4-BE49-F238E27FC236}">
                      <a16:creationId xmlns:a16="http://schemas.microsoft.com/office/drawing/2014/main" xmlns="" id="{E15365FF-2DE5-4CE3-A614-E45A948977E7}"/>
                    </a:ext>
                  </a:extLst>
                </p:cNvPr>
                <p:cNvSpPr>
                  <a:spLocks/>
                </p:cNvSpPr>
                <p:nvPr/>
              </p:nvSpPr>
              <p:spPr bwMode="auto">
                <a:xfrm>
                  <a:off x="11905548" y="2921001"/>
                  <a:ext cx="642938" cy="1979613"/>
                </a:xfrm>
                <a:custGeom>
                  <a:avLst/>
                  <a:gdLst>
                    <a:gd name="T0" fmla="*/ 28 w 171"/>
                    <a:gd name="T1" fmla="*/ 526 h 526"/>
                    <a:gd name="T2" fmla="*/ 143 w 171"/>
                    <a:gd name="T3" fmla="*/ 526 h 526"/>
                    <a:gd name="T4" fmla="*/ 171 w 171"/>
                    <a:gd name="T5" fmla="*/ 499 h 526"/>
                    <a:gd name="T6" fmla="*/ 171 w 171"/>
                    <a:gd name="T7" fmla="*/ 78 h 526"/>
                    <a:gd name="T8" fmla="*/ 102 w 171"/>
                    <a:gd name="T9" fmla="*/ 0 h 526"/>
                    <a:gd name="T10" fmla="*/ 0 w 171"/>
                    <a:gd name="T11" fmla="*/ 87 h 526"/>
                    <a:gd name="T12" fmla="*/ 0 w 171"/>
                    <a:gd name="T13" fmla="*/ 499 h 526"/>
                    <a:gd name="T14" fmla="*/ 28 w 171"/>
                    <a:gd name="T15" fmla="*/ 526 h 5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526">
                      <a:moveTo>
                        <a:pt x="28" y="526"/>
                      </a:moveTo>
                      <a:cubicBezTo>
                        <a:pt x="143" y="526"/>
                        <a:pt x="143" y="526"/>
                        <a:pt x="143" y="526"/>
                      </a:cubicBezTo>
                      <a:cubicBezTo>
                        <a:pt x="158" y="526"/>
                        <a:pt x="171" y="514"/>
                        <a:pt x="171" y="499"/>
                      </a:cubicBezTo>
                      <a:cubicBezTo>
                        <a:pt x="171" y="78"/>
                        <a:pt x="171" y="78"/>
                        <a:pt x="171" y="78"/>
                      </a:cubicBezTo>
                      <a:cubicBezTo>
                        <a:pt x="102" y="0"/>
                        <a:pt x="102" y="0"/>
                        <a:pt x="102" y="0"/>
                      </a:cubicBezTo>
                      <a:cubicBezTo>
                        <a:pt x="0" y="87"/>
                        <a:pt x="0" y="87"/>
                        <a:pt x="0" y="87"/>
                      </a:cubicBezTo>
                      <a:cubicBezTo>
                        <a:pt x="0" y="499"/>
                        <a:pt x="0" y="499"/>
                        <a:pt x="0" y="499"/>
                      </a:cubicBezTo>
                      <a:cubicBezTo>
                        <a:pt x="0" y="514"/>
                        <a:pt x="13" y="526"/>
                        <a:pt x="28" y="5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50000"/>
                      </a:schemeClr>
                    </a:solidFill>
                  </a:endParaRPr>
                </a:p>
              </p:txBody>
            </p:sp>
          </p:grpSp>
        </p:grpSp>
        <p:cxnSp>
          <p:nvCxnSpPr>
            <p:cNvPr id="21" name="直接连接符 20">
              <a:extLst>
                <a:ext uri="{FF2B5EF4-FFF2-40B4-BE49-F238E27FC236}">
                  <a16:creationId xmlns:a16="http://schemas.microsoft.com/office/drawing/2014/main" xmlns="" id="{A852637A-5FE1-4F51-97EA-E3F96B65A9E4}"/>
                </a:ext>
              </a:extLst>
            </p:cNvPr>
            <p:cNvCxnSpPr>
              <a:stCxn id="80" idx="6"/>
              <a:endCxn id="77" idx="1"/>
            </p:cNvCxnSpPr>
            <p:nvPr/>
          </p:nvCxnSpPr>
          <p:spPr>
            <a:xfrm>
              <a:off x="1883463" y="2087152"/>
              <a:ext cx="343195" cy="331425"/>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62391AF3-49D4-4C74-87CC-C24DB1307909}"/>
                </a:ext>
              </a:extLst>
            </p:cNvPr>
            <p:cNvCxnSpPr/>
            <p:nvPr/>
          </p:nvCxnSpPr>
          <p:spPr>
            <a:xfrm flipV="1">
              <a:off x="2916236" y="2801214"/>
              <a:ext cx="909068" cy="4794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C69F06EA-3D55-4531-BE53-E519D44D1FAF}"/>
                </a:ext>
              </a:extLst>
            </p:cNvPr>
            <p:cNvCxnSpPr/>
            <p:nvPr/>
          </p:nvCxnSpPr>
          <p:spPr>
            <a:xfrm flipH="1" flipV="1">
              <a:off x="3738472" y="2499791"/>
              <a:ext cx="86832" cy="316715"/>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4285886B-1B97-4C75-BB4D-EFB864C19DDA}"/>
                </a:ext>
              </a:extLst>
            </p:cNvPr>
            <p:cNvCxnSpPr/>
            <p:nvPr/>
          </p:nvCxnSpPr>
          <p:spPr>
            <a:xfrm>
              <a:off x="3814543" y="2810104"/>
              <a:ext cx="661496" cy="28701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F3792ED5-12F7-4951-8857-BBECD701864C}"/>
                </a:ext>
              </a:extLst>
            </p:cNvPr>
            <p:cNvCxnSpPr>
              <a:stCxn id="65" idx="7"/>
              <a:endCxn id="47" idx="3"/>
            </p:cNvCxnSpPr>
            <p:nvPr/>
          </p:nvCxnSpPr>
          <p:spPr>
            <a:xfrm flipV="1">
              <a:off x="5177554" y="2884119"/>
              <a:ext cx="699230" cy="689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DE85FFF1-A0AD-4342-9A72-B80D6789F7AE}"/>
                </a:ext>
              </a:extLst>
            </p:cNvPr>
            <p:cNvCxnSpPr>
              <a:stCxn id="47" idx="6"/>
              <a:endCxn id="34" idx="3"/>
            </p:cNvCxnSpPr>
            <p:nvPr/>
          </p:nvCxnSpPr>
          <p:spPr>
            <a:xfrm flipV="1">
              <a:off x="6591208" y="2155956"/>
              <a:ext cx="297341" cy="432239"/>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31179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 name="组合 4">
            <a:extLst>
              <a:ext uri="{FF2B5EF4-FFF2-40B4-BE49-F238E27FC236}">
                <a16:creationId xmlns:a16="http://schemas.microsoft.com/office/drawing/2014/main" xmlns="" id="{A64311E2-7E5F-45A0-8AC5-7054FACA6ED9}"/>
              </a:ext>
            </a:extLst>
          </p:cNvPr>
          <p:cNvGrpSpPr/>
          <p:nvPr/>
        </p:nvGrpSpPr>
        <p:grpSpPr>
          <a:xfrm>
            <a:off x="4185041" y="1888238"/>
            <a:ext cx="4109689" cy="3956090"/>
            <a:chOff x="895350" y="1474446"/>
            <a:chExt cx="2889955" cy="2781943"/>
          </a:xfrm>
        </p:grpSpPr>
        <p:grpSp>
          <p:nvGrpSpPr>
            <p:cNvPr id="6" name="组合 1">
              <a:extLst>
                <a:ext uri="{FF2B5EF4-FFF2-40B4-BE49-F238E27FC236}">
                  <a16:creationId xmlns:a16="http://schemas.microsoft.com/office/drawing/2014/main" xmlns="" id="{0F91B58A-17C7-4D26-B6D5-3C02ACCD423C}"/>
                </a:ext>
              </a:extLst>
            </p:cNvPr>
            <p:cNvGrpSpPr/>
            <p:nvPr/>
          </p:nvGrpSpPr>
          <p:grpSpPr>
            <a:xfrm>
              <a:off x="895350" y="1474446"/>
              <a:ext cx="1336965" cy="1336965"/>
              <a:chOff x="1835696" y="1738840"/>
              <a:chExt cx="1336965" cy="1336965"/>
            </a:xfrm>
          </p:grpSpPr>
          <p:grpSp>
            <p:nvGrpSpPr>
              <p:cNvPr id="35" name="组合 2">
                <a:extLst>
                  <a:ext uri="{FF2B5EF4-FFF2-40B4-BE49-F238E27FC236}">
                    <a16:creationId xmlns:a16="http://schemas.microsoft.com/office/drawing/2014/main" xmlns="" id="{3FB49036-0877-41BF-9CCE-67DF5DB47146}"/>
                  </a:ext>
                </a:extLst>
              </p:cNvPr>
              <p:cNvGrpSpPr/>
              <p:nvPr/>
            </p:nvGrpSpPr>
            <p:grpSpPr>
              <a:xfrm>
                <a:off x="1835696" y="1738840"/>
                <a:ext cx="1336965" cy="1336965"/>
                <a:chOff x="966782" y="1738840"/>
                <a:chExt cx="1336965" cy="1336965"/>
              </a:xfrm>
            </p:grpSpPr>
            <p:sp>
              <p:nvSpPr>
                <p:cNvPr id="37" name="矩形 4">
                  <a:extLst>
                    <a:ext uri="{FF2B5EF4-FFF2-40B4-BE49-F238E27FC236}">
                      <a16:creationId xmlns:a16="http://schemas.microsoft.com/office/drawing/2014/main" xmlns="" id="{9E8231FB-9E12-467B-99F4-2E5D68B4DC76}"/>
                    </a:ext>
                  </a:extLst>
                </p:cNvPr>
                <p:cNvSpPr/>
                <p:nvPr/>
              </p:nvSpPr>
              <p:spPr>
                <a:xfrm>
                  <a:off x="966782" y="1738840"/>
                  <a:ext cx="1336965" cy="1336965"/>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2">
                        <a:lumMod val="10000"/>
                      </a:schemeClr>
                    </a:solidFill>
                    <a:latin typeface="微软雅黑" pitchFamily="34" charset="-122"/>
                    <a:ea typeface="微软雅黑" pitchFamily="34" charset="-122"/>
                  </a:endParaRPr>
                </a:p>
              </p:txBody>
            </p:sp>
            <p:sp>
              <p:nvSpPr>
                <p:cNvPr id="38" name="矩形 5">
                  <a:extLst>
                    <a:ext uri="{FF2B5EF4-FFF2-40B4-BE49-F238E27FC236}">
                      <a16:creationId xmlns:a16="http://schemas.microsoft.com/office/drawing/2014/main" xmlns="" id="{88CD0183-0292-469E-9B97-C93B3270A367}"/>
                    </a:ext>
                  </a:extLst>
                </p:cNvPr>
                <p:cNvSpPr/>
                <p:nvPr/>
              </p:nvSpPr>
              <p:spPr>
                <a:xfrm>
                  <a:off x="1943708"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1</a:t>
                  </a:r>
                  <a:endParaRPr lang="zh-CN" altLang="en-US" sz="3200" dirty="0">
                    <a:solidFill>
                      <a:schemeClr val="bg1">
                        <a:lumMod val="50000"/>
                      </a:schemeClr>
                    </a:solidFill>
                    <a:latin typeface="微软雅黑" pitchFamily="34" charset="-122"/>
                    <a:ea typeface="微软雅黑" pitchFamily="34" charset="-122"/>
                  </a:endParaRPr>
                </a:p>
              </p:txBody>
            </p:sp>
          </p:grpSp>
          <p:sp>
            <p:nvSpPr>
              <p:cNvPr id="36" name="矩形 3">
                <a:extLst>
                  <a:ext uri="{FF2B5EF4-FFF2-40B4-BE49-F238E27FC236}">
                    <a16:creationId xmlns:a16="http://schemas.microsoft.com/office/drawing/2014/main" xmlns="" id="{77C30C4C-0A21-464D-81E7-669F04D8D045}"/>
                  </a:ext>
                </a:extLst>
              </p:cNvPr>
              <p:cNvSpPr/>
              <p:nvPr/>
            </p:nvSpPr>
            <p:spPr>
              <a:xfrm>
                <a:off x="2014406"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7" name="组合 6">
              <a:extLst>
                <a:ext uri="{FF2B5EF4-FFF2-40B4-BE49-F238E27FC236}">
                  <a16:creationId xmlns:a16="http://schemas.microsoft.com/office/drawing/2014/main" xmlns="" id="{E129AC24-C30D-4598-9C25-83FE918D6AC5}"/>
                </a:ext>
              </a:extLst>
            </p:cNvPr>
            <p:cNvGrpSpPr/>
            <p:nvPr/>
          </p:nvGrpSpPr>
          <p:grpSpPr>
            <a:xfrm>
              <a:off x="2448340" y="1474446"/>
              <a:ext cx="1336965" cy="1336965"/>
              <a:chOff x="3388686" y="1738840"/>
              <a:chExt cx="1336965" cy="1336965"/>
            </a:xfrm>
          </p:grpSpPr>
          <p:grpSp>
            <p:nvGrpSpPr>
              <p:cNvPr id="31" name="组合 7">
                <a:extLst>
                  <a:ext uri="{FF2B5EF4-FFF2-40B4-BE49-F238E27FC236}">
                    <a16:creationId xmlns:a16="http://schemas.microsoft.com/office/drawing/2014/main" xmlns="" id="{FE5B12F6-08DE-4273-8A88-36765CF7CD91}"/>
                  </a:ext>
                </a:extLst>
              </p:cNvPr>
              <p:cNvGrpSpPr/>
              <p:nvPr/>
            </p:nvGrpSpPr>
            <p:grpSpPr>
              <a:xfrm>
                <a:off x="3388686" y="1738840"/>
                <a:ext cx="1336965" cy="1336965"/>
                <a:chOff x="966782" y="1738840"/>
                <a:chExt cx="1336965" cy="1336965"/>
              </a:xfrm>
            </p:grpSpPr>
            <p:sp>
              <p:nvSpPr>
                <p:cNvPr id="33" name="矩形 9">
                  <a:extLst>
                    <a:ext uri="{FF2B5EF4-FFF2-40B4-BE49-F238E27FC236}">
                      <a16:creationId xmlns:a16="http://schemas.microsoft.com/office/drawing/2014/main" xmlns="" id="{E3764503-A33B-44DD-8765-88FBD7723131}"/>
                    </a:ext>
                  </a:extLst>
                </p:cNvPr>
                <p:cNvSpPr/>
                <p:nvPr/>
              </p:nvSpPr>
              <p:spPr>
                <a:xfrm>
                  <a:off x="966782" y="1738840"/>
                  <a:ext cx="1336965" cy="1336965"/>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34" name="矩形 10">
                  <a:extLst>
                    <a:ext uri="{FF2B5EF4-FFF2-40B4-BE49-F238E27FC236}">
                      <a16:creationId xmlns:a16="http://schemas.microsoft.com/office/drawing/2014/main" xmlns="" id="{386B0AC4-ADBA-4C29-8073-EDD588B7E0EF}"/>
                    </a:ext>
                  </a:extLst>
                </p:cNvPr>
                <p:cNvSpPr/>
                <p:nvPr/>
              </p:nvSpPr>
              <p:spPr>
                <a:xfrm>
                  <a:off x="966782"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3</a:t>
                  </a:r>
                  <a:endParaRPr lang="zh-CN" altLang="en-US" sz="3200" dirty="0">
                    <a:solidFill>
                      <a:schemeClr val="bg1">
                        <a:lumMod val="50000"/>
                      </a:schemeClr>
                    </a:solidFill>
                    <a:latin typeface="微软雅黑" pitchFamily="34" charset="-122"/>
                    <a:ea typeface="微软雅黑" pitchFamily="34" charset="-122"/>
                  </a:endParaRPr>
                </a:p>
              </p:txBody>
            </p:sp>
          </p:grpSp>
          <p:sp>
            <p:nvSpPr>
              <p:cNvPr id="32" name="矩形 8">
                <a:extLst>
                  <a:ext uri="{FF2B5EF4-FFF2-40B4-BE49-F238E27FC236}">
                    <a16:creationId xmlns:a16="http://schemas.microsoft.com/office/drawing/2014/main" xmlns="" id="{D9FBD8AD-46CF-497C-B71B-22EC623EAA36}"/>
                  </a:ext>
                </a:extLst>
              </p:cNvPr>
              <p:cNvSpPr/>
              <p:nvPr/>
            </p:nvSpPr>
            <p:spPr>
              <a:xfrm>
                <a:off x="3568197"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9" name="组合 11">
              <a:extLst>
                <a:ext uri="{FF2B5EF4-FFF2-40B4-BE49-F238E27FC236}">
                  <a16:creationId xmlns:a16="http://schemas.microsoft.com/office/drawing/2014/main" xmlns="" id="{E8EDE366-73AB-4D30-BFF8-0A05BFA470A4}"/>
                </a:ext>
              </a:extLst>
            </p:cNvPr>
            <p:cNvGrpSpPr/>
            <p:nvPr/>
          </p:nvGrpSpPr>
          <p:grpSpPr>
            <a:xfrm>
              <a:off x="895350" y="2919424"/>
              <a:ext cx="1336965" cy="1336965"/>
              <a:chOff x="1835696" y="3183818"/>
              <a:chExt cx="1336965" cy="1336965"/>
            </a:xfrm>
          </p:grpSpPr>
          <p:grpSp>
            <p:nvGrpSpPr>
              <p:cNvPr id="27" name="组合 12">
                <a:extLst>
                  <a:ext uri="{FF2B5EF4-FFF2-40B4-BE49-F238E27FC236}">
                    <a16:creationId xmlns:a16="http://schemas.microsoft.com/office/drawing/2014/main" xmlns="" id="{AC7065C6-9887-449A-8422-741E01F25D57}"/>
                  </a:ext>
                </a:extLst>
              </p:cNvPr>
              <p:cNvGrpSpPr/>
              <p:nvPr/>
            </p:nvGrpSpPr>
            <p:grpSpPr>
              <a:xfrm>
                <a:off x="1835696" y="3183818"/>
                <a:ext cx="1336965" cy="1336965"/>
                <a:chOff x="966782" y="1738840"/>
                <a:chExt cx="1336965" cy="1336965"/>
              </a:xfrm>
            </p:grpSpPr>
            <p:sp>
              <p:nvSpPr>
                <p:cNvPr id="29" name="矩形 14">
                  <a:extLst>
                    <a:ext uri="{FF2B5EF4-FFF2-40B4-BE49-F238E27FC236}">
                      <a16:creationId xmlns:a16="http://schemas.microsoft.com/office/drawing/2014/main" xmlns="" id="{0D5E720B-76FB-4E16-8CB3-85994A51D97B}"/>
                    </a:ext>
                  </a:extLst>
                </p:cNvPr>
                <p:cNvSpPr/>
                <p:nvPr/>
              </p:nvSpPr>
              <p:spPr>
                <a:xfrm>
                  <a:off x="966782" y="1738840"/>
                  <a:ext cx="1336965" cy="1336965"/>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30" name="矩形 15">
                  <a:extLst>
                    <a:ext uri="{FF2B5EF4-FFF2-40B4-BE49-F238E27FC236}">
                      <a16:creationId xmlns:a16="http://schemas.microsoft.com/office/drawing/2014/main" xmlns="" id="{8F847A8B-130F-4B71-8EA0-93284048176E}"/>
                    </a:ext>
                  </a:extLst>
                </p:cNvPr>
                <p:cNvSpPr/>
                <p:nvPr/>
              </p:nvSpPr>
              <p:spPr>
                <a:xfrm>
                  <a:off x="1943708"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2</a:t>
                  </a:r>
                  <a:endParaRPr lang="zh-CN" altLang="en-US" sz="3200" dirty="0">
                    <a:solidFill>
                      <a:schemeClr val="bg1">
                        <a:lumMod val="50000"/>
                      </a:schemeClr>
                    </a:solidFill>
                    <a:latin typeface="微软雅黑" pitchFamily="34" charset="-122"/>
                    <a:ea typeface="微软雅黑" pitchFamily="34" charset="-122"/>
                  </a:endParaRPr>
                </a:p>
              </p:txBody>
            </p:sp>
          </p:grpSp>
          <p:sp>
            <p:nvSpPr>
              <p:cNvPr id="28" name="矩形 13">
                <a:extLst>
                  <a:ext uri="{FF2B5EF4-FFF2-40B4-BE49-F238E27FC236}">
                    <a16:creationId xmlns:a16="http://schemas.microsoft.com/office/drawing/2014/main" xmlns="" id="{852860A1-FAB3-409F-A65C-78A98BDB0E31}"/>
                  </a:ext>
                </a:extLst>
              </p:cNvPr>
              <p:cNvSpPr/>
              <p:nvPr/>
            </p:nvSpPr>
            <p:spPr>
              <a:xfrm>
                <a:off x="200638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10" name="组合 16">
              <a:extLst>
                <a:ext uri="{FF2B5EF4-FFF2-40B4-BE49-F238E27FC236}">
                  <a16:creationId xmlns:a16="http://schemas.microsoft.com/office/drawing/2014/main" xmlns="" id="{5832B92D-2083-47A8-82E9-6F0E1351CD59}"/>
                </a:ext>
              </a:extLst>
            </p:cNvPr>
            <p:cNvGrpSpPr/>
            <p:nvPr/>
          </p:nvGrpSpPr>
          <p:grpSpPr>
            <a:xfrm>
              <a:off x="2448340" y="2919424"/>
              <a:ext cx="1336965" cy="1336965"/>
              <a:chOff x="3388686" y="3183818"/>
              <a:chExt cx="1336965" cy="1336965"/>
            </a:xfrm>
          </p:grpSpPr>
          <p:grpSp>
            <p:nvGrpSpPr>
              <p:cNvPr id="23" name="组合 17">
                <a:extLst>
                  <a:ext uri="{FF2B5EF4-FFF2-40B4-BE49-F238E27FC236}">
                    <a16:creationId xmlns:a16="http://schemas.microsoft.com/office/drawing/2014/main" xmlns="" id="{C1F54AB2-60CD-46D6-814C-01F7BA1F9150}"/>
                  </a:ext>
                </a:extLst>
              </p:cNvPr>
              <p:cNvGrpSpPr/>
              <p:nvPr/>
            </p:nvGrpSpPr>
            <p:grpSpPr>
              <a:xfrm>
                <a:off x="3388686" y="3183818"/>
                <a:ext cx="1336965" cy="1336965"/>
                <a:chOff x="966782" y="1738840"/>
                <a:chExt cx="1336965" cy="1336965"/>
              </a:xfrm>
            </p:grpSpPr>
            <p:sp>
              <p:nvSpPr>
                <p:cNvPr id="25" name="矩形 19">
                  <a:extLst>
                    <a:ext uri="{FF2B5EF4-FFF2-40B4-BE49-F238E27FC236}">
                      <a16:creationId xmlns:a16="http://schemas.microsoft.com/office/drawing/2014/main" xmlns="" id="{FB2D82F2-708B-4823-9D33-E203C62AE5C1}"/>
                    </a:ext>
                  </a:extLst>
                </p:cNvPr>
                <p:cNvSpPr/>
                <p:nvPr/>
              </p:nvSpPr>
              <p:spPr>
                <a:xfrm>
                  <a:off x="966782" y="1738840"/>
                  <a:ext cx="1336965" cy="1336965"/>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26" name="矩形 20">
                  <a:extLst>
                    <a:ext uri="{FF2B5EF4-FFF2-40B4-BE49-F238E27FC236}">
                      <a16:creationId xmlns:a16="http://schemas.microsoft.com/office/drawing/2014/main" xmlns="" id="{6E8B70FC-99CC-4B65-A832-9F0201896411}"/>
                    </a:ext>
                  </a:extLst>
                </p:cNvPr>
                <p:cNvSpPr/>
                <p:nvPr/>
              </p:nvSpPr>
              <p:spPr>
                <a:xfrm>
                  <a:off x="966782"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4</a:t>
                  </a:r>
                  <a:endParaRPr lang="zh-CN" altLang="en-US" sz="3200" dirty="0">
                    <a:solidFill>
                      <a:schemeClr val="bg1">
                        <a:lumMod val="50000"/>
                      </a:schemeClr>
                    </a:solidFill>
                    <a:latin typeface="微软雅黑" pitchFamily="34" charset="-122"/>
                    <a:ea typeface="微软雅黑" pitchFamily="34" charset="-122"/>
                  </a:endParaRPr>
                </a:p>
              </p:txBody>
            </p:sp>
          </p:grpSp>
          <p:sp>
            <p:nvSpPr>
              <p:cNvPr id="24" name="矩形 18">
                <a:extLst>
                  <a:ext uri="{FF2B5EF4-FFF2-40B4-BE49-F238E27FC236}">
                    <a16:creationId xmlns:a16="http://schemas.microsoft.com/office/drawing/2014/main" xmlns="" id="{D7456A83-490E-4C8C-A2A1-DD71EBF9CC86}"/>
                  </a:ext>
                </a:extLst>
              </p:cNvPr>
              <p:cNvSpPr/>
              <p:nvPr/>
            </p:nvSpPr>
            <p:spPr>
              <a:xfrm>
                <a:off x="355937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13" name="组合 101">
              <a:extLst>
                <a:ext uri="{FF2B5EF4-FFF2-40B4-BE49-F238E27FC236}">
                  <a16:creationId xmlns:a16="http://schemas.microsoft.com/office/drawing/2014/main" xmlns="" id="{BCE14AA9-6206-4C97-9D7D-C25CE8ECC90C}"/>
                </a:ext>
              </a:extLst>
            </p:cNvPr>
            <p:cNvGrpSpPr>
              <a:grpSpLocks noChangeAspect="1"/>
            </p:cNvGrpSpPr>
            <p:nvPr/>
          </p:nvGrpSpPr>
          <p:grpSpPr>
            <a:xfrm>
              <a:off x="1428750" y="1657350"/>
              <a:ext cx="345473" cy="265571"/>
              <a:chOff x="8204201" y="339725"/>
              <a:chExt cx="954087" cy="733425"/>
            </a:xfrm>
            <a:solidFill>
              <a:schemeClr val="bg1"/>
            </a:solidFill>
          </p:grpSpPr>
          <p:sp>
            <p:nvSpPr>
              <p:cNvPr id="21" name="Freeform 6">
                <a:extLst>
                  <a:ext uri="{FF2B5EF4-FFF2-40B4-BE49-F238E27FC236}">
                    <a16:creationId xmlns:a16="http://schemas.microsoft.com/office/drawing/2014/main" xmlns="" id="{87028DBF-09FB-4D74-83DF-CCD5B027D3E8}"/>
                  </a:ext>
                </a:extLst>
              </p:cNvPr>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22" name="Freeform 7">
                <a:extLst>
                  <a:ext uri="{FF2B5EF4-FFF2-40B4-BE49-F238E27FC236}">
                    <a16:creationId xmlns:a16="http://schemas.microsoft.com/office/drawing/2014/main" xmlns="" id="{64346ED1-3D65-423E-A150-4280FFE56028}"/>
                  </a:ext>
                </a:extLst>
              </p:cNvPr>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14" name="组合 98">
              <a:extLst>
                <a:ext uri="{FF2B5EF4-FFF2-40B4-BE49-F238E27FC236}">
                  <a16:creationId xmlns:a16="http://schemas.microsoft.com/office/drawing/2014/main" xmlns="" id="{C1E698C4-94BA-4DB1-ADD5-4D35176BA12B}"/>
                </a:ext>
              </a:extLst>
            </p:cNvPr>
            <p:cNvGrpSpPr/>
            <p:nvPr/>
          </p:nvGrpSpPr>
          <p:grpSpPr>
            <a:xfrm>
              <a:off x="2952750" y="1638300"/>
              <a:ext cx="308005" cy="270079"/>
              <a:chOff x="1123950" y="3781426"/>
              <a:chExt cx="850900" cy="746125"/>
            </a:xfrm>
            <a:solidFill>
              <a:schemeClr val="bg1"/>
            </a:solidFill>
          </p:grpSpPr>
          <p:sp>
            <p:nvSpPr>
              <p:cNvPr id="19" name="Freeform 10">
                <a:extLst>
                  <a:ext uri="{FF2B5EF4-FFF2-40B4-BE49-F238E27FC236}">
                    <a16:creationId xmlns:a16="http://schemas.microsoft.com/office/drawing/2014/main" xmlns="" id="{7566A8D4-CB0F-4A9E-AAD1-552186435BE8}"/>
                  </a:ext>
                </a:extLst>
              </p:cNvPr>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20" name="Freeform 11">
                <a:extLst>
                  <a:ext uri="{FF2B5EF4-FFF2-40B4-BE49-F238E27FC236}">
                    <a16:creationId xmlns:a16="http://schemas.microsoft.com/office/drawing/2014/main" xmlns="" id="{5FF6AC59-9749-46EC-A6EC-BB9D536BC1F4}"/>
                  </a:ext>
                </a:extLst>
              </p:cNvPr>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5" name="Freeform 5">
              <a:extLst>
                <a:ext uri="{FF2B5EF4-FFF2-40B4-BE49-F238E27FC236}">
                  <a16:creationId xmlns:a16="http://schemas.microsoft.com/office/drawing/2014/main" xmlns="" id="{AB208DFC-1EEA-4162-8030-9D7B6285D66E}"/>
                </a:ext>
              </a:extLst>
            </p:cNvPr>
            <p:cNvSpPr>
              <a:spLocks noEditPoints="1"/>
            </p:cNvSpPr>
            <p:nvPr/>
          </p:nvSpPr>
          <p:spPr bwMode="auto">
            <a:xfrm>
              <a:off x="1438275" y="3028950"/>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2800"/>
            </a:p>
          </p:txBody>
        </p:sp>
        <p:grpSp>
          <p:nvGrpSpPr>
            <p:cNvPr id="16" name="组合 78">
              <a:extLst>
                <a:ext uri="{FF2B5EF4-FFF2-40B4-BE49-F238E27FC236}">
                  <a16:creationId xmlns:a16="http://schemas.microsoft.com/office/drawing/2014/main" xmlns="" id="{EDF70738-4F0D-4B0B-9505-CEC77CC3397D}"/>
                </a:ext>
              </a:extLst>
            </p:cNvPr>
            <p:cNvGrpSpPr>
              <a:grpSpLocks noChangeAspect="1"/>
            </p:cNvGrpSpPr>
            <p:nvPr/>
          </p:nvGrpSpPr>
          <p:grpSpPr>
            <a:xfrm>
              <a:off x="3014661" y="3060552"/>
              <a:ext cx="319089" cy="273198"/>
              <a:chOff x="2162176" y="-104775"/>
              <a:chExt cx="1655763" cy="1417638"/>
            </a:xfrm>
            <a:solidFill>
              <a:schemeClr val="bg1"/>
            </a:solidFill>
          </p:grpSpPr>
          <p:sp>
            <p:nvSpPr>
              <p:cNvPr id="17" name="Freeform 3767">
                <a:extLst>
                  <a:ext uri="{FF2B5EF4-FFF2-40B4-BE49-F238E27FC236}">
                    <a16:creationId xmlns:a16="http://schemas.microsoft.com/office/drawing/2014/main" xmlns="" id="{FFFD5B14-25CC-436B-B08F-D582E2DA5348}"/>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sp>
            <p:nvSpPr>
              <p:cNvPr id="18" name="Freeform 3768">
                <a:extLst>
                  <a:ext uri="{FF2B5EF4-FFF2-40B4-BE49-F238E27FC236}">
                    <a16:creationId xmlns:a16="http://schemas.microsoft.com/office/drawing/2014/main" xmlns="" id="{1DFC2FE7-DCAC-49F7-8151-A8498ED75212}"/>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grpSp>
      </p:grpSp>
      <p:sp>
        <p:nvSpPr>
          <p:cNvPr id="39" name="Text Box 10">
            <a:extLst>
              <a:ext uri="{FF2B5EF4-FFF2-40B4-BE49-F238E27FC236}">
                <a16:creationId xmlns:a16="http://schemas.microsoft.com/office/drawing/2014/main" xmlns="" id="{B1295C9D-F835-43AE-A30B-948CEDCD393B}"/>
              </a:ext>
            </a:extLst>
          </p:cNvPr>
          <p:cNvSpPr txBox="1">
            <a:spLocks noChangeArrowheads="1"/>
          </p:cNvSpPr>
          <p:nvPr/>
        </p:nvSpPr>
        <p:spPr bwMode="auto">
          <a:xfrm>
            <a:off x="8454994" y="1978338"/>
            <a:ext cx="3065230" cy="784830"/>
          </a:xfrm>
          <a:prstGeom prst="rect">
            <a:avLst/>
          </a:prstGeom>
          <a:noFill/>
          <a:ln w="9525">
            <a:noFill/>
            <a:miter lim="800000"/>
            <a:headEnd/>
            <a:tailEnd/>
          </a:ln>
        </p:spPr>
        <p:txBody>
          <a:bodyPr wrap="square" lIns="45720" tIns="22860" rIns="45720" bIns="22860">
            <a:spAutoFit/>
          </a:bodyPr>
          <a:lstStyle/>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0" name="Text Box 10">
            <a:extLst>
              <a:ext uri="{FF2B5EF4-FFF2-40B4-BE49-F238E27FC236}">
                <a16:creationId xmlns:a16="http://schemas.microsoft.com/office/drawing/2014/main" xmlns="" id="{C1203504-25BB-4C4C-8F4D-DE69E94FB25C}"/>
              </a:ext>
            </a:extLst>
          </p:cNvPr>
          <p:cNvSpPr txBox="1">
            <a:spLocks noChangeArrowheads="1"/>
          </p:cNvSpPr>
          <p:nvPr/>
        </p:nvSpPr>
        <p:spPr bwMode="auto">
          <a:xfrm>
            <a:off x="8454994" y="4801582"/>
            <a:ext cx="3065230" cy="784830"/>
          </a:xfrm>
          <a:prstGeom prst="rect">
            <a:avLst/>
          </a:prstGeom>
          <a:noFill/>
          <a:ln w="9525">
            <a:noFill/>
            <a:miter lim="800000"/>
            <a:headEnd/>
            <a:tailEnd/>
          </a:ln>
        </p:spPr>
        <p:txBody>
          <a:bodyPr wrap="square" lIns="45720" tIns="22860" rIns="45720" bIns="22860">
            <a:spAutoFit/>
          </a:bodyPr>
          <a:lstStyle/>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1" name="Text Box 10">
            <a:extLst>
              <a:ext uri="{FF2B5EF4-FFF2-40B4-BE49-F238E27FC236}">
                <a16:creationId xmlns:a16="http://schemas.microsoft.com/office/drawing/2014/main" xmlns="" id="{A0D51CA0-5FBC-40D8-8CE8-CF3A0CEFBD33}"/>
              </a:ext>
            </a:extLst>
          </p:cNvPr>
          <p:cNvSpPr txBox="1">
            <a:spLocks noChangeArrowheads="1"/>
          </p:cNvSpPr>
          <p:nvPr/>
        </p:nvSpPr>
        <p:spPr bwMode="auto">
          <a:xfrm>
            <a:off x="959547" y="1978338"/>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2" name="Text Box 10">
            <a:extLst>
              <a:ext uri="{FF2B5EF4-FFF2-40B4-BE49-F238E27FC236}">
                <a16:creationId xmlns:a16="http://schemas.microsoft.com/office/drawing/2014/main" xmlns="" id="{A1DBD245-9EC6-4CC4-BA5A-2535A4DE0A37}"/>
              </a:ext>
            </a:extLst>
          </p:cNvPr>
          <p:cNvSpPr txBox="1">
            <a:spLocks noChangeArrowheads="1"/>
          </p:cNvSpPr>
          <p:nvPr/>
        </p:nvSpPr>
        <p:spPr bwMode="auto">
          <a:xfrm>
            <a:off x="959547" y="4801582"/>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274078923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0-#ppt_w/2"/>
                                          </p:val>
                                        </p:tav>
                                        <p:tav tm="100000">
                                          <p:val>
                                            <p:strVal val="#ppt_x"/>
                                          </p:val>
                                        </p:tav>
                                      </p:tavLst>
                                    </p:anim>
                                    <p:anim calcmode="lin" valueType="num">
                                      <p:cBhvr additive="base">
                                        <p:cTn id="18" dur="250" fill="hold"/>
                                        <p:tgtEl>
                                          <p:spTgt spid="41"/>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 presetClass="entr" presetSubtype="8"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250" fill="hold"/>
                                        <p:tgtEl>
                                          <p:spTgt spid="42"/>
                                        </p:tgtEl>
                                        <p:attrNameLst>
                                          <p:attrName>ppt_x</p:attrName>
                                        </p:attrNameLst>
                                      </p:cBhvr>
                                      <p:tavLst>
                                        <p:tav tm="0">
                                          <p:val>
                                            <p:strVal val="0-#ppt_w/2"/>
                                          </p:val>
                                        </p:tav>
                                        <p:tav tm="100000">
                                          <p:val>
                                            <p:strVal val="#ppt_x"/>
                                          </p:val>
                                        </p:tav>
                                      </p:tavLst>
                                    </p:anim>
                                    <p:anim calcmode="lin" valueType="num">
                                      <p:cBhvr additive="base">
                                        <p:cTn id="23" dur="250" fill="hold"/>
                                        <p:tgtEl>
                                          <p:spTgt spid="4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250" fill="hold"/>
                                        <p:tgtEl>
                                          <p:spTgt spid="39"/>
                                        </p:tgtEl>
                                        <p:attrNameLst>
                                          <p:attrName>ppt_x</p:attrName>
                                        </p:attrNameLst>
                                      </p:cBhvr>
                                      <p:tavLst>
                                        <p:tav tm="0">
                                          <p:val>
                                            <p:strVal val="1+#ppt_w/2"/>
                                          </p:val>
                                        </p:tav>
                                        <p:tav tm="100000">
                                          <p:val>
                                            <p:strVal val="#ppt_x"/>
                                          </p:val>
                                        </p:tav>
                                      </p:tavLst>
                                    </p:anim>
                                    <p:anim calcmode="lin" valueType="num">
                                      <p:cBhvr additive="base">
                                        <p:cTn id="28" dur="25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2" presetClass="entr" presetSubtype="2"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250" fill="hold"/>
                                        <p:tgtEl>
                                          <p:spTgt spid="40"/>
                                        </p:tgtEl>
                                        <p:attrNameLst>
                                          <p:attrName>ppt_x</p:attrName>
                                        </p:attrNameLst>
                                      </p:cBhvr>
                                      <p:tavLst>
                                        <p:tav tm="0">
                                          <p:val>
                                            <p:strVal val="1+#ppt_w/2"/>
                                          </p:val>
                                        </p:tav>
                                        <p:tav tm="100000">
                                          <p:val>
                                            <p:strVal val="#ppt_x"/>
                                          </p:val>
                                        </p:tav>
                                      </p:tavLst>
                                    </p:anim>
                                    <p:anim calcmode="lin" valueType="num">
                                      <p:cBhvr additive="base">
                                        <p:cTn id="33" dur="2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椭圆 4">
            <a:extLst>
              <a:ext uri="{FF2B5EF4-FFF2-40B4-BE49-F238E27FC236}">
                <a16:creationId xmlns:a16="http://schemas.microsoft.com/office/drawing/2014/main" xmlns="" id="{5D74E212-2041-4516-AF40-41681B0DF56B}"/>
              </a:ext>
            </a:extLst>
          </p:cNvPr>
          <p:cNvSpPr/>
          <p:nvPr/>
        </p:nvSpPr>
        <p:spPr>
          <a:xfrm>
            <a:off x="1977484" y="4605395"/>
            <a:ext cx="1174226" cy="1174226"/>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a:extLst>
              <a:ext uri="{FF2B5EF4-FFF2-40B4-BE49-F238E27FC236}">
                <a16:creationId xmlns:a16="http://schemas.microsoft.com/office/drawing/2014/main" xmlns="" id="{B16470F3-FB92-4913-B1C3-D953CBC8C23D}"/>
              </a:ext>
            </a:extLst>
          </p:cNvPr>
          <p:cNvSpPr/>
          <p:nvPr/>
        </p:nvSpPr>
        <p:spPr>
          <a:xfrm>
            <a:off x="4339187" y="4605395"/>
            <a:ext cx="1174226" cy="1174226"/>
          </a:xfrm>
          <a:prstGeom prst="ellipse">
            <a:avLst/>
          </a:prstGeom>
          <a:solidFill>
            <a:srgbClr val="539A7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a:extLst>
              <a:ext uri="{FF2B5EF4-FFF2-40B4-BE49-F238E27FC236}">
                <a16:creationId xmlns:a16="http://schemas.microsoft.com/office/drawing/2014/main" xmlns="" id="{578D5C1E-A0AE-456A-ADE9-16AD3F0F3277}"/>
              </a:ext>
            </a:extLst>
          </p:cNvPr>
          <p:cNvSpPr/>
          <p:nvPr/>
        </p:nvSpPr>
        <p:spPr>
          <a:xfrm>
            <a:off x="6700890" y="4605395"/>
            <a:ext cx="1174226" cy="1174226"/>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a:extLst>
              <a:ext uri="{FF2B5EF4-FFF2-40B4-BE49-F238E27FC236}">
                <a16:creationId xmlns:a16="http://schemas.microsoft.com/office/drawing/2014/main" xmlns="" id="{9FC3E1BD-FA23-4F22-8170-B389E3E98E19}"/>
              </a:ext>
            </a:extLst>
          </p:cNvPr>
          <p:cNvSpPr/>
          <p:nvPr/>
        </p:nvSpPr>
        <p:spPr>
          <a:xfrm>
            <a:off x="9062593" y="4605395"/>
            <a:ext cx="1174226" cy="1174226"/>
          </a:xfrm>
          <a:prstGeom prst="ellipse">
            <a:avLst/>
          </a:prstGeom>
          <a:solidFill>
            <a:srgbClr val="539A7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任意多边形 9">
            <a:extLst>
              <a:ext uri="{FF2B5EF4-FFF2-40B4-BE49-F238E27FC236}">
                <a16:creationId xmlns:a16="http://schemas.microsoft.com/office/drawing/2014/main" xmlns="" id="{56662F05-3E1B-4E58-BAB0-83CE385AE10B}"/>
              </a:ext>
            </a:extLst>
          </p:cNvPr>
          <p:cNvSpPr/>
          <p:nvPr/>
        </p:nvSpPr>
        <p:spPr>
          <a:xfrm rot="5400000">
            <a:off x="1552295" y="1832460"/>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0">
            <a:extLst>
              <a:ext uri="{FF2B5EF4-FFF2-40B4-BE49-F238E27FC236}">
                <a16:creationId xmlns:a16="http://schemas.microsoft.com/office/drawing/2014/main" xmlns="" id="{E7688C1B-3663-4527-9334-BE55267EEA39}"/>
              </a:ext>
            </a:extLst>
          </p:cNvPr>
          <p:cNvSpPr/>
          <p:nvPr/>
        </p:nvSpPr>
        <p:spPr>
          <a:xfrm rot="5400000">
            <a:off x="3913998" y="1832460"/>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539A7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任意多边形 11">
            <a:extLst>
              <a:ext uri="{FF2B5EF4-FFF2-40B4-BE49-F238E27FC236}">
                <a16:creationId xmlns:a16="http://schemas.microsoft.com/office/drawing/2014/main" xmlns="" id="{C20500BC-8B34-4E06-9233-E796531DCECA}"/>
              </a:ext>
            </a:extLst>
          </p:cNvPr>
          <p:cNvSpPr/>
          <p:nvPr/>
        </p:nvSpPr>
        <p:spPr>
          <a:xfrm rot="5400000">
            <a:off x="6275701" y="1832460"/>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2">
            <a:extLst>
              <a:ext uri="{FF2B5EF4-FFF2-40B4-BE49-F238E27FC236}">
                <a16:creationId xmlns:a16="http://schemas.microsoft.com/office/drawing/2014/main" xmlns="" id="{44509F36-38D1-41A3-A2CA-01EF28D58F66}"/>
              </a:ext>
            </a:extLst>
          </p:cNvPr>
          <p:cNvSpPr/>
          <p:nvPr/>
        </p:nvSpPr>
        <p:spPr>
          <a:xfrm rot="5400000">
            <a:off x="8637404" y="1832460"/>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539A7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6" name="Group 4">
            <a:extLst>
              <a:ext uri="{FF2B5EF4-FFF2-40B4-BE49-F238E27FC236}">
                <a16:creationId xmlns:a16="http://schemas.microsoft.com/office/drawing/2014/main" xmlns="" id="{2535E991-C15B-426D-AAB0-14BC33F5A9D7}"/>
              </a:ext>
            </a:extLst>
          </p:cNvPr>
          <p:cNvGrpSpPr>
            <a:grpSpLocks noChangeAspect="1"/>
          </p:cNvGrpSpPr>
          <p:nvPr/>
        </p:nvGrpSpPr>
        <p:grpSpPr bwMode="auto">
          <a:xfrm>
            <a:off x="4579580" y="4849122"/>
            <a:ext cx="693440" cy="686772"/>
            <a:chOff x="3684" y="2007"/>
            <a:chExt cx="312" cy="309"/>
          </a:xfrm>
          <a:solidFill>
            <a:schemeClr val="bg1"/>
          </a:solidFill>
        </p:grpSpPr>
        <p:sp>
          <p:nvSpPr>
            <p:cNvPr id="17" name="Freeform 5">
              <a:extLst>
                <a:ext uri="{FF2B5EF4-FFF2-40B4-BE49-F238E27FC236}">
                  <a16:creationId xmlns:a16="http://schemas.microsoft.com/office/drawing/2014/main" xmlns="" id="{120A1A29-EC7F-4D58-B98B-4AC7FD4539DA}"/>
                </a:ext>
              </a:extLst>
            </p:cNvPr>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
              <a:extLst>
                <a:ext uri="{FF2B5EF4-FFF2-40B4-BE49-F238E27FC236}">
                  <a16:creationId xmlns:a16="http://schemas.microsoft.com/office/drawing/2014/main" xmlns="" id="{37633A54-1E61-425E-BA2C-C485931CAC11}"/>
                </a:ext>
              </a:extLst>
            </p:cNvPr>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
              <a:extLst>
                <a:ext uri="{FF2B5EF4-FFF2-40B4-BE49-F238E27FC236}">
                  <a16:creationId xmlns:a16="http://schemas.microsoft.com/office/drawing/2014/main" xmlns="" id="{57FED4CD-A1E6-4911-B28C-00A73C329F6E}"/>
                </a:ext>
              </a:extLst>
            </p:cNvPr>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8">
              <a:extLst>
                <a:ext uri="{FF2B5EF4-FFF2-40B4-BE49-F238E27FC236}">
                  <a16:creationId xmlns:a16="http://schemas.microsoft.com/office/drawing/2014/main" xmlns="" id="{FA3511FA-F936-4FA2-A4E8-292C75BDFD1E}"/>
                </a:ext>
              </a:extLst>
            </p:cNvPr>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9">
              <a:extLst>
                <a:ext uri="{FF2B5EF4-FFF2-40B4-BE49-F238E27FC236}">
                  <a16:creationId xmlns:a16="http://schemas.microsoft.com/office/drawing/2014/main" xmlns="" id="{F35DA82F-43C0-4A64-B80F-33422171BBA3}"/>
                </a:ext>
              </a:extLst>
            </p:cNvPr>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10">
              <a:extLst>
                <a:ext uri="{FF2B5EF4-FFF2-40B4-BE49-F238E27FC236}">
                  <a16:creationId xmlns:a16="http://schemas.microsoft.com/office/drawing/2014/main" xmlns="" id="{7F2E3638-CDA7-4F83-88E4-3D2F22A54E67}"/>
                </a:ext>
              </a:extLst>
            </p:cNvPr>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5">
            <a:extLst>
              <a:ext uri="{FF2B5EF4-FFF2-40B4-BE49-F238E27FC236}">
                <a16:creationId xmlns:a16="http://schemas.microsoft.com/office/drawing/2014/main" xmlns="" id="{27A7F526-413B-4359-BCBF-C28A227CD771}"/>
              </a:ext>
            </a:extLst>
          </p:cNvPr>
          <p:cNvSpPr>
            <a:spLocks noChangeAspect="1" noEditPoints="1"/>
          </p:cNvSpPr>
          <p:nvPr/>
        </p:nvSpPr>
        <p:spPr bwMode="auto">
          <a:xfrm>
            <a:off x="2298456" y="4868903"/>
            <a:ext cx="532282" cy="647210"/>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4" name="Group 5">
            <a:extLst>
              <a:ext uri="{FF2B5EF4-FFF2-40B4-BE49-F238E27FC236}">
                <a16:creationId xmlns:a16="http://schemas.microsoft.com/office/drawing/2014/main" xmlns="" id="{7C2A0FF5-8389-4F91-8454-E70459F428EA}"/>
              </a:ext>
            </a:extLst>
          </p:cNvPr>
          <p:cNvGrpSpPr>
            <a:grpSpLocks noChangeAspect="1"/>
          </p:cNvGrpSpPr>
          <p:nvPr/>
        </p:nvGrpSpPr>
        <p:grpSpPr bwMode="auto">
          <a:xfrm>
            <a:off x="6941283" y="4828193"/>
            <a:ext cx="693440" cy="645554"/>
            <a:chOff x="1577" y="314"/>
            <a:chExt cx="782" cy="728"/>
          </a:xfrm>
          <a:solidFill>
            <a:schemeClr val="bg1"/>
          </a:solidFill>
        </p:grpSpPr>
        <p:sp>
          <p:nvSpPr>
            <p:cNvPr id="25" name="Freeform 6">
              <a:extLst>
                <a:ext uri="{FF2B5EF4-FFF2-40B4-BE49-F238E27FC236}">
                  <a16:creationId xmlns:a16="http://schemas.microsoft.com/office/drawing/2014/main" xmlns="" id="{0EC9D35D-972E-453D-8CF9-F49A75086D14}"/>
                </a:ext>
              </a:extLst>
            </p:cNvPr>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7">
              <a:extLst>
                <a:ext uri="{FF2B5EF4-FFF2-40B4-BE49-F238E27FC236}">
                  <a16:creationId xmlns:a16="http://schemas.microsoft.com/office/drawing/2014/main" xmlns="" id="{714F6DF1-44F3-4518-872E-EFEF7BD5F473}"/>
                </a:ext>
              </a:extLst>
            </p:cNvPr>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8">
              <a:extLst>
                <a:ext uri="{FF2B5EF4-FFF2-40B4-BE49-F238E27FC236}">
                  <a16:creationId xmlns:a16="http://schemas.microsoft.com/office/drawing/2014/main" xmlns="" id="{84C2FCBC-CAE5-43B1-B70B-EC71244B6E02}"/>
                </a:ext>
              </a:extLst>
            </p:cNvPr>
            <p:cNvSpPr>
              <a:spLocks/>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9">
              <a:extLst>
                <a:ext uri="{FF2B5EF4-FFF2-40B4-BE49-F238E27FC236}">
                  <a16:creationId xmlns:a16="http://schemas.microsoft.com/office/drawing/2014/main" xmlns="" id="{F8692E4D-92FE-409B-9D58-6AF3EF022808}"/>
                </a:ext>
              </a:extLst>
            </p:cNvPr>
            <p:cNvSpPr>
              <a:spLocks/>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0">
              <a:extLst>
                <a:ext uri="{FF2B5EF4-FFF2-40B4-BE49-F238E27FC236}">
                  <a16:creationId xmlns:a16="http://schemas.microsoft.com/office/drawing/2014/main" xmlns="" id="{416A5C20-8CE7-41BF-98F5-CD00F23F0C6C}"/>
                </a:ext>
              </a:extLst>
            </p:cNvPr>
            <p:cNvSpPr>
              <a:spLocks/>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1">
              <a:extLst>
                <a:ext uri="{FF2B5EF4-FFF2-40B4-BE49-F238E27FC236}">
                  <a16:creationId xmlns:a16="http://schemas.microsoft.com/office/drawing/2014/main" xmlns="" id="{1BFCEE76-12D8-41BC-87E3-69DE45B64772}"/>
                </a:ext>
              </a:extLst>
            </p:cNvPr>
            <p:cNvSpPr>
              <a:spLocks/>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2">
              <a:extLst>
                <a:ext uri="{FF2B5EF4-FFF2-40B4-BE49-F238E27FC236}">
                  <a16:creationId xmlns:a16="http://schemas.microsoft.com/office/drawing/2014/main" xmlns="" id="{D312566E-E673-4D83-9DC6-40D8B3B2AF34}"/>
                </a:ext>
              </a:extLst>
            </p:cNvPr>
            <p:cNvSpPr>
              <a:spLocks/>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3">
              <a:extLst>
                <a:ext uri="{FF2B5EF4-FFF2-40B4-BE49-F238E27FC236}">
                  <a16:creationId xmlns:a16="http://schemas.microsoft.com/office/drawing/2014/main" xmlns="" id="{B8824156-A8E5-48ED-A1D5-3CCFAD5445D3}"/>
                </a:ext>
              </a:extLst>
            </p:cNvPr>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5">
            <a:extLst>
              <a:ext uri="{FF2B5EF4-FFF2-40B4-BE49-F238E27FC236}">
                <a16:creationId xmlns:a16="http://schemas.microsoft.com/office/drawing/2014/main" xmlns="" id="{0155FF9F-276F-47E6-A8C6-E91165F16C3D}"/>
              </a:ext>
            </a:extLst>
          </p:cNvPr>
          <p:cNvSpPr>
            <a:spLocks noChangeAspect="1" noEditPoints="1"/>
          </p:cNvSpPr>
          <p:nvPr/>
        </p:nvSpPr>
        <p:spPr bwMode="auto">
          <a:xfrm>
            <a:off x="9302986" y="4943595"/>
            <a:ext cx="693440" cy="513738"/>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文本框 33">
            <a:extLst>
              <a:ext uri="{FF2B5EF4-FFF2-40B4-BE49-F238E27FC236}">
                <a16:creationId xmlns:a16="http://schemas.microsoft.com/office/drawing/2014/main" xmlns="" id="{DC3B4D4B-F7E7-4D71-B92B-FD228A103896}"/>
              </a:ext>
            </a:extLst>
          </p:cNvPr>
          <p:cNvSpPr txBox="1"/>
          <p:nvPr/>
        </p:nvSpPr>
        <p:spPr>
          <a:xfrm>
            <a:off x="1552296" y="2507502"/>
            <a:ext cx="1980000" cy="1384995"/>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5" name="文本框 34">
            <a:extLst>
              <a:ext uri="{FF2B5EF4-FFF2-40B4-BE49-F238E27FC236}">
                <a16:creationId xmlns:a16="http://schemas.microsoft.com/office/drawing/2014/main" xmlns="" id="{00682BF1-1C11-476A-8B04-5EBE6F509BEE}"/>
              </a:ext>
            </a:extLst>
          </p:cNvPr>
          <p:cNvSpPr txBox="1"/>
          <p:nvPr/>
        </p:nvSpPr>
        <p:spPr>
          <a:xfrm>
            <a:off x="3913997" y="2507502"/>
            <a:ext cx="1980000" cy="1384995"/>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6" name="文本框 35">
            <a:extLst>
              <a:ext uri="{FF2B5EF4-FFF2-40B4-BE49-F238E27FC236}">
                <a16:creationId xmlns:a16="http://schemas.microsoft.com/office/drawing/2014/main" xmlns="" id="{535F0587-7667-4CB1-8572-22D0C3BF4C77}"/>
              </a:ext>
            </a:extLst>
          </p:cNvPr>
          <p:cNvSpPr txBox="1"/>
          <p:nvPr/>
        </p:nvSpPr>
        <p:spPr>
          <a:xfrm>
            <a:off x="6274320" y="2507502"/>
            <a:ext cx="1980000" cy="1384995"/>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7" name="文本框 36">
            <a:extLst>
              <a:ext uri="{FF2B5EF4-FFF2-40B4-BE49-F238E27FC236}">
                <a16:creationId xmlns:a16="http://schemas.microsoft.com/office/drawing/2014/main" xmlns="" id="{4CACD57C-AD46-47C5-B8ED-F68E1B59F2A6}"/>
              </a:ext>
            </a:extLst>
          </p:cNvPr>
          <p:cNvSpPr txBox="1"/>
          <p:nvPr/>
        </p:nvSpPr>
        <p:spPr>
          <a:xfrm>
            <a:off x="8634642" y="2507502"/>
            <a:ext cx="1980000" cy="1384995"/>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3047487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250"/>
                                        <p:tgtEl>
                                          <p:spTgt spid="23"/>
                                        </p:tgtEl>
                                      </p:cBhvr>
                                    </p:animEffect>
                                    <p:anim calcmode="lin" valueType="num">
                                      <p:cBhvr>
                                        <p:cTn id="66" dur="250" fill="hold"/>
                                        <p:tgtEl>
                                          <p:spTgt spid="23"/>
                                        </p:tgtEl>
                                        <p:attrNameLst>
                                          <p:attrName>ppt_x</p:attrName>
                                        </p:attrNameLst>
                                      </p:cBhvr>
                                      <p:tavLst>
                                        <p:tav tm="0">
                                          <p:val>
                                            <p:strVal val="#ppt_x"/>
                                          </p:val>
                                        </p:tav>
                                        <p:tav tm="100000">
                                          <p:val>
                                            <p:strVal val="#ppt_x"/>
                                          </p:val>
                                        </p:tav>
                                      </p:tavLst>
                                    </p:anim>
                                    <p:anim calcmode="lin" valueType="num">
                                      <p:cBhvr>
                                        <p:cTn id="67" dur="250" fill="hold"/>
                                        <p:tgtEl>
                                          <p:spTgt spid="23"/>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250"/>
                                        <p:tgtEl>
                                          <p:spTgt spid="24"/>
                                        </p:tgtEl>
                                      </p:cBhvr>
                                    </p:animEffect>
                                    <p:anim calcmode="lin" valueType="num">
                                      <p:cBhvr>
                                        <p:cTn id="72" dur="250" fill="hold"/>
                                        <p:tgtEl>
                                          <p:spTgt spid="24"/>
                                        </p:tgtEl>
                                        <p:attrNameLst>
                                          <p:attrName>ppt_x</p:attrName>
                                        </p:attrNameLst>
                                      </p:cBhvr>
                                      <p:tavLst>
                                        <p:tav tm="0">
                                          <p:val>
                                            <p:strVal val="#ppt_x"/>
                                          </p:val>
                                        </p:tav>
                                        <p:tav tm="100000">
                                          <p:val>
                                            <p:strVal val="#ppt_x"/>
                                          </p:val>
                                        </p:tav>
                                      </p:tavLst>
                                    </p:anim>
                                    <p:anim calcmode="lin" valueType="num">
                                      <p:cBhvr>
                                        <p:cTn id="73" dur="25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250"/>
                                        <p:tgtEl>
                                          <p:spTgt spid="33"/>
                                        </p:tgtEl>
                                      </p:cBhvr>
                                    </p:animEffect>
                                    <p:anim calcmode="lin" valueType="num">
                                      <p:cBhvr>
                                        <p:cTn id="78" dur="250" fill="hold"/>
                                        <p:tgtEl>
                                          <p:spTgt spid="33"/>
                                        </p:tgtEl>
                                        <p:attrNameLst>
                                          <p:attrName>ppt_x</p:attrName>
                                        </p:attrNameLst>
                                      </p:cBhvr>
                                      <p:tavLst>
                                        <p:tav tm="0">
                                          <p:val>
                                            <p:strVal val="#ppt_x"/>
                                          </p:val>
                                        </p:tav>
                                        <p:tav tm="100000">
                                          <p:val>
                                            <p:strVal val="#ppt_x"/>
                                          </p:val>
                                        </p:tav>
                                      </p:tavLst>
                                    </p:anim>
                                    <p:anim calcmode="lin" valueType="num">
                                      <p:cBhvr>
                                        <p:cTn id="79" dur="250" fill="hold"/>
                                        <p:tgtEl>
                                          <p:spTgt spid="33"/>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250"/>
                                        <p:tgtEl>
                                          <p:spTgt spid="34"/>
                                        </p:tgtEl>
                                      </p:cBhvr>
                                    </p:animEffect>
                                    <p:anim calcmode="lin" valueType="num">
                                      <p:cBhvr>
                                        <p:cTn id="84" dur="250" fill="hold"/>
                                        <p:tgtEl>
                                          <p:spTgt spid="34"/>
                                        </p:tgtEl>
                                        <p:attrNameLst>
                                          <p:attrName>ppt_x</p:attrName>
                                        </p:attrNameLst>
                                      </p:cBhvr>
                                      <p:tavLst>
                                        <p:tav tm="0">
                                          <p:val>
                                            <p:strVal val="#ppt_x"/>
                                          </p:val>
                                        </p:tav>
                                        <p:tav tm="100000">
                                          <p:val>
                                            <p:strVal val="#ppt_x"/>
                                          </p:val>
                                        </p:tav>
                                      </p:tavLst>
                                    </p:anim>
                                    <p:anim calcmode="lin" valueType="num">
                                      <p:cBhvr>
                                        <p:cTn id="85" dur="250" fill="hold"/>
                                        <p:tgtEl>
                                          <p:spTgt spid="34"/>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250"/>
                                        <p:tgtEl>
                                          <p:spTgt spid="35"/>
                                        </p:tgtEl>
                                      </p:cBhvr>
                                    </p:animEffect>
                                    <p:anim calcmode="lin" valueType="num">
                                      <p:cBhvr>
                                        <p:cTn id="90" dur="250" fill="hold"/>
                                        <p:tgtEl>
                                          <p:spTgt spid="35"/>
                                        </p:tgtEl>
                                        <p:attrNameLst>
                                          <p:attrName>ppt_x</p:attrName>
                                        </p:attrNameLst>
                                      </p:cBhvr>
                                      <p:tavLst>
                                        <p:tav tm="0">
                                          <p:val>
                                            <p:strVal val="#ppt_x"/>
                                          </p:val>
                                        </p:tav>
                                        <p:tav tm="100000">
                                          <p:val>
                                            <p:strVal val="#ppt_x"/>
                                          </p:val>
                                        </p:tav>
                                      </p:tavLst>
                                    </p:anim>
                                    <p:anim calcmode="lin" valueType="num">
                                      <p:cBhvr>
                                        <p:cTn id="91" dur="250" fill="hold"/>
                                        <p:tgtEl>
                                          <p:spTgt spid="35"/>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fade">
                                      <p:cBhvr>
                                        <p:cTn id="95" dur="250"/>
                                        <p:tgtEl>
                                          <p:spTgt spid="36"/>
                                        </p:tgtEl>
                                      </p:cBhvr>
                                    </p:animEffect>
                                    <p:anim calcmode="lin" valueType="num">
                                      <p:cBhvr>
                                        <p:cTn id="96" dur="250" fill="hold"/>
                                        <p:tgtEl>
                                          <p:spTgt spid="36"/>
                                        </p:tgtEl>
                                        <p:attrNameLst>
                                          <p:attrName>ppt_x</p:attrName>
                                        </p:attrNameLst>
                                      </p:cBhvr>
                                      <p:tavLst>
                                        <p:tav tm="0">
                                          <p:val>
                                            <p:strVal val="#ppt_x"/>
                                          </p:val>
                                        </p:tav>
                                        <p:tav tm="100000">
                                          <p:val>
                                            <p:strVal val="#ppt_x"/>
                                          </p:val>
                                        </p:tav>
                                      </p:tavLst>
                                    </p:anim>
                                    <p:anim calcmode="lin" valueType="num">
                                      <p:cBhvr>
                                        <p:cTn id="97" dur="250" fill="hold"/>
                                        <p:tgtEl>
                                          <p:spTgt spid="36"/>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250"/>
                                        <p:tgtEl>
                                          <p:spTgt spid="37"/>
                                        </p:tgtEl>
                                      </p:cBhvr>
                                    </p:animEffect>
                                    <p:anim calcmode="lin" valueType="num">
                                      <p:cBhvr>
                                        <p:cTn id="102" dur="250" fill="hold"/>
                                        <p:tgtEl>
                                          <p:spTgt spid="37"/>
                                        </p:tgtEl>
                                        <p:attrNameLst>
                                          <p:attrName>ppt_x</p:attrName>
                                        </p:attrNameLst>
                                      </p:cBhvr>
                                      <p:tavLst>
                                        <p:tav tm="0">
                                          <p:val>
                                            <p:strVal val="#ppt_x"/>
                                          </p:val>
                                        </p:tav>
                                        <p:tav tm="100000">
                                          <p:val>
                                            <p:strVal val="#ppt_x"/>
                                          </p:val>
                                        </p:tav>
                                      </p:tavLst>
                                    </p:anim>
                                    <p:anim calcmode="lin" valueType="num">
                                      <p:cBhvr>
                                        <p:cTn id="103"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23" grpId="0" animBg="1"/>
      <p:bldP spid="33" grpId="0" animBg="1"/>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CuadroTexto 39">
            <a:extLst>
              <a:ext uri="{FF2B5EF4-FFF2-40B4-BE49-F238E27FC236}">
                <a16:creationId xmlns:a16="http://schemas.microsoft.com/office/drawing/2014/main" xmlns="" id="{BB43177D-1116-4BDF-807A-7D4910F654B9}"/>
              </a:ext>
            </a:extLst>
          </p:cNvPr>
          <p:cNvSpPr txBox="1"/>
          <p:nvPr/>
        </p:nvSpPr>
        <p:spPr>
          <a:xfrm>
            <a:off x="1338644" y="1998714"/>
            <a:ext cx="2108038" cy="461665"/>
          </a:xfrm>
          <a:prstGeom prst="rect">
            <a:avLst/>
          </a:prstGeom>
          <a:noFill/>
        </p:spPr>
        <p:txBody>
          <a:bodyPr wrap="square" rtlCol="0">
            <a:spAutoFit/>
          </a:bodyPr>
          <a:lstStyle/>
          <a:p>
            <a:r>
              <a:rPr lang="zh-CN" altLang="en-US" sz="24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es-ES" sz="24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6" name="CuadroTexto 40">
            <a:extLst>
              <a:ext uri="{FF2B5EF4-FFF2-40B4-BE49-F238E27FC236}">
                <a16:creationId xmlns:a16="http://schemas.microsoft.com/office/drawing/2014/main" xmlns="" id="{2B3D6F2B-6ADF-4B08-88A9-E950DC8423E3}"/>
              </a:ext>
            </a:extLst>
          </p:cNvPr>
          <p:cNvSpPr txBox="1"/>
          <p:nvPr/>
        </p:nvSpPr>
        <p:spPr>
          <a:xfrm>
            <a:off x="1338644" y="2539765"/>
            <a:ext cx="1232034" cy="646331"/>
          </a:xfrm>
          <a:prstGeom prst="rect">
            <a:avLst/>
          </a:prstGeom>
          <a:noFill/>
        </p:spPr>
        <p:txBody>
          <a:bodyPr wrap="square" rtlCol="0">
            <a:spAutoFit/>
          </a:bodyPr>
          <a:lstStyle/>
          <a:p>
            <a:r>
              <a:rPr lang="es-ES" sz="3600" b="1" dirty="0">
                <a:solidFill>
                  <a:schemeClr val="bg1">
                    <a:lumMod val="50000"/>
                  </a:schemeClr>
                </a:solidFill>
                <a:latin typeface="Roboto Condensed" panose="02000000000000000000" pitchFamily="2" charset="0"/>
                <a:ea typeface="Roboto Condensed" panose="02000000000000000000" pitchFamily="2" charset="0"/>
              </a:rPr>
              <a:t>45%</a:t>
            </a:r>
          </a:p>
        </p:txBody>
      </p:sp>
      <p:sp>
        <p:nvSpPr>
          <p:cNvPr id="7" name="Rectángulo 41">
            <a:extLst>
              <a:ext uri="{FF2B5EF4-FFF2-40B4-BE49-F238E27FC236}">
                <a16:creationId xmlns:a16="http://schemas.microsoft.com/office/drawing/2014/main" xmlns="" id="{3349213A-90B4-4474-8EE3-E77D596B479B}"/>
              </a:ext>
            </a:extLst>
          </p:cNvPr>
          <p:cNvSpPr/>
          <p:nvPr/>
        </p:nvSpPr>
        <p:spPr>
          <a:xfrm>
            <a:off x="2461447" y="2503028"/>
            <a:ext cx="4290108" cy="954107"/>
          </a:xfrm>
          <a:prstGeom prst="rect">
            <a:avLst/>
          </a:prstGeom>
        </p:spPr>
        <p:txBody>
          <a:bodyPr wrap="square">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Rectángulo 42">
            <a:extLst>
              <a:ext uri="{FF2B5EF4-FFF2-40B4-BE49-F238E27FC236}">
                <a16:creationId xmlns:a16="http://schemas.microsoft.com/office/drawing/2014/main" xmlns="" id="{116E721B-62C7-48AF-BEE9-E20F7EB9D690}"/>
              </a:ext>
            </a:extLst>
          </p:cNvPr>
          <p:cNvSpPr/>
          <p:nvPr/>
        </p:nvSpPr>
        <p:spPr>
          <a:xfrm>
            <a:off x="1338644" y="3322554"/>
            <a:ext cx="5338721" cy="1169551"/>
          </a:xfrm>
          <a:prstGeom prst="rect">
            <a:avLst/>
          </a:prstGeom>
        </p:spPr>
        <p:txBody>
          <a:bodyPr wrap="square">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0" name="Grupo 43">
            <a:extLst>
              <a:ext uri="{FF2B5EF4-FFF2-40B4-BE49-F238E27FC236}">
                <a16:creationId xmlns:a16="http://schemas.microsoft.com/office/drawing/2014/main" xmlns="" id="{BD6A9391-A0FD-4A94-9D5D-DEFC24F13AD8}"/>
              </a:ext>
            </a:extLst>
          </p:cNvPr>
          <p:cNvGrpSpPr/>
          <p:nvPr/>
        </p:nvGrpSpPr>
        <p:grpSpPr>
          <a:xfrm>
            <a:off x="1414742" y="4886008"/>
            <a:ext cx="1328734" cy="472839"/>
            <a:chOff x="776937" y="4663493"/>
            <a:chExt cx="1328734" cy="472839"/>
          </a:xfrm>
          <a:solidFill>
            <a:srgbClr val="539A70"/>
          </a:solidFill>
        </p:grpSpPr>
        <p:sp>
          <p:nvSpPr>
            <p:cNvPr id="13" name="Paralelogramo 44">
              <a:extLst>
                <a:ext uri="{FF2B5EF4-FFF2-40B4-BE49-F238E27FC236}">
                  <a16:creationId xmlns:a16="http://schemas.microsoft.com/office/drawing/2014/main" xmlns="" id="{25E4CD2F-CE6A-4361-9B64-62CEA9F3F7BF}"/>
                </a:ext>
              </a:extLst>
            </p:cNvPr>
            <p:cNvSpPr/>
            <p:nvPr/>
          </p:nvSpPr>
          <p:spPr>
            <a:xfrm>
              <a:off x="776937"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Paralelogramo 45">
              <a:extLst>
                <a:ext uri="{FF2B5EF4-FFF2-40B4-BE49-F238E27FC236}">
                  <a16:creationId xmlns:a16="http://schemas.microsoft.com/office/drawing/2014/main" xmlns="" id="{72CCF2CC-B5A6-407E-8948-4F87107D992A}"/>
                </a:ext>
              </a:extLst>
            </p:cNvPr>
            <p:cNvSpPr/>
            <p:nvPr/>
          </p:nvSpPr>
          <p:spPr>
            <a:xfrm>
              <a:off x="996109"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Paralelogramo 46">
              <a:extLst>
                <a:ext uri="{FF2B5EF4-FFF2-40B4-BE49-F238E27FC236}">
                  <a16:creationId xmlns:a16="http://schemas.microsoft.com/office/drawing/2014/main" xmlns="" id="{E91C9AC1-5055-4882-B5FD-DD722882947C}"/>
                </a:ext>
              </a:extLst>
            </p:cNvPr>
            <p:cNvSpPr/>
            <p:nvPr/>
          </p:nvSpPr>
          <p:spPr>
            <a:xfrm>
              <a:off x="121862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Paralelogramo 47">
              <a:extLst>
                <a:ext uri="{FF2B5EF4-FFF2-40B4-BE49-F238E27FC236}">
                  <a16:creationId xmlns:a16="http://schemas.microsoft.com/office/drawing/2014/main" xmlns="" id="{84E94B56-2F5F-41A8-851F-ABCAD43B15F7}"/>
                </a:ext>
              </a:extLst>
            </p:cNvPr>
            <p:cNvSpPr/>
            <p:nvPr/>
          </p:nvSpPr>
          <p:spPr>
            <a:xfrm>
              <a:off x="143411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Paralelogramo 48">
              <a:extLst>
                <a:ext uri="{FF2B5EF4-FFF2-40B4-BE49-F238E27FC236}">
                  <a16:creationId xmlns:a16="http://schemas.microsoft.com/office/drawing/2014/main" xmlns="" id="{BCAB6D32-280C-4AE9-B9A5-C20BF9BFA127}"/>
                </a:ext>
              </a:extLst>
            </p:cNvPr>
            <p:cNvSpPr/>
            <p:nvPr/>
          </p:nvSpPr>
          <p:spPr>
            <a:xfrm>
              <a:off x="1653283" y="4664694"/>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8" name="CuadroTexto 49">
            <a:extLst>
              <a:ext uri="{FF2B5EF4-FFF2-40B4-BE49-F238E27FC236}">
                <a16:creationId xmlns:a16="http://schemas.microsoft.com/office/drawing/2014/main" xmlns="" id="{ACE79E42-80DF-4339-ABCD-662D3540BCD0}"/>
              </a:ext>
            </a:extLst>
          </p:cNvPr>
          <p:cNvSpPr txBox="1"/>
          <p:nvPr/>
        </p:nvSpPr>
        <p:spPr>
          <a:xfrm>
            <a:off x="2898548" y="4791274"/>
            <a:ext cx="1356966" cy="369332"/>
          </a:xfrm>
          <a:prstGeom prst="rect">
            <a:avLst/>
          </a:prstGeom>
          <a:noFill/>
        </p:spPr>
        <p:txBody>
          <a:bodyPr wrap="square" rtlCol="0">
            <a:spAutoFit/>
          </a:bodyPr>
          <a:lstStyle/>
          <a:p>
            <a:r>
              <a:rPr lang="zh-CN" altLang="en-US" b="1" dirty="0">
                <a:solidFill>
                  <a:schemeClr val="bg1">
                    <a:lumMod val="50000"/>
                  </a:schemeClr>
                </a:solidFill>
                <a:latin typeface="Raleway" panose="020B0003030101060003" pitchFamily="34" charset="0"/>
              </a:rPr>
              <a:t>标题</a:t>
            </a:r>
            <a:endParaRPr lang="es-ES" b="1" dirty="0">
              <a:solidFill>
                <a:schemeClr val="bg1">
                  <a:lumMod val="50000"/>
                </a:schemeClr>
              </a:solidFill>
              <a:latin typeface="Raleway" panose="020B0003030101060003" pitchFamily="34" charset="0"/>
            </a:endParaRPr>
          </a:p>
        </p:txBody>
      </p:sp>
      <p:sp>
        <p:nvSpPr>
          <p:cNvPr id="19" name="Rectángulo 50">
            <a:extLst>
              <a:ext uri="{FF2B5EF4-FFF2-40B4-BE49-F238E27FC236}">
                <a16:creationId xmlns:a16="http://schemas.microsoft.com/office/drawing/2014/main" xmlns="" id="{B0542210-5919-4346-91C6-F672B3EF9ECA}"/>
              </a:ext>
            </a:extLst>
          </p:cNvPr>
          <p:cNvSpPr/>
          <p:nvPr/>
        </p:nvSpPr>
        <p:spPr>
          <a:xfrm>
            <a:off x="3016598" y="5088313"/>
            <a:ext cx="3877985" cy="276999"/>
          </a:xfrm>
          <a:prstGeom prst="rect">
            <a:avLst/>
          </a:prstGeom>
        </p:spPr>
        <p:txBody>
          <a:bodyPr wrap="non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0" name="Group 4">
            <a:extLst>
              <a:ext uri="{FF2B5EF4-FFF2-40B4-BE49-F238E27FC236}">
                <a16:creationId xmlns:a16="http://schemas.microsoft.com/office/drawing/2014/main" xmlns="" id="{2CD1BA8C-2EAB-435C-BF62-D0CCA2621E6B}"/>
              </a:ext>
            </a:extLst>
          </p:cNvPr>
          <p:cNvGrpSpPr>
            <a:grpSpLocks/>
          </p:cNvGrpSpPr>
          <p:nvPr/>
        </p:nvGrpSpPr>
        <p:grpSpPr bwMode="auto">
          <a:xfrm>
            <a:off x="7138208" y="2358587"/>
            <a:ext cx="4258047" cy="3220066"/>
            <a:chOff x="580214" y="1561513"/>
            <a:chExt cx="3477939" cy="2629570"/>
          </a:xfrm>
        </p:grpSpPr>
        <p:cxnSp>
          <p:nvCxnSpPr>
            <p:cNvPr id="21" name="Straight Connector 5">
              <a:extLst>
                <a:ext uri="{FF2B5EF4-FFF2-40B4-BE49-F238E27FC236}">
                  <a16:creationId xmlns:a16="http://schemas.microsoft.com/office/drawing/2014/main" xmlns="" id="{0BC88907-00EE-4640-99AD-0029B1E2A040}"/>
                </a:ext>
              </a:extLst>
            </p:cNvPr>
            <p:cNvCxnSpPr/>
            <p:nvPr/>
          </p:nvCxnSpPr>
          <p:spPr>
            <a:xfrm>
              <a:off x="1128085"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6">
              <a:extLst>
                <a:ext uri="{FF2B5EF4-FFF2-40B4-BE49-F238E27FC236}">
                  <a16:creationId xmlns:a16="http://schemas.microsoft.com/office/drawing/2014/main" xmlns="" id="{455CAEFA-644C-4599-80D7-5D924EE3BA0E}"/>
                </a:ext>
              </a:extLst>
            </p:cNvPr>
            <p:cNvCxnSpPr/>
            <p:nvPr/>
          </p:nvCxnSpPr>
          <p:spPr>
            <a:xfrm>
              <a:off x="180252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7">
              <a:extLst>
                <a:ext uri="{FF2B5EF4-FFF2-40B4-BE49-F238E27FC236}">
                  <a16:creationId xmlns:a16="http://schemas.microsoft.com/office/drawing/2014/main" xmlns="" id="{4CD0587E-6074-45BB-9303-FBE6A5068F8F}"/>
                </a:ext>
              </a:extLst>
            </p:cNvPr>
            <p:cNvCxnSpPr/>
            <p:nvPr/>
          </p:nvCxnSpPr>
          <p:spPr>
            <a:xfrm>
              <a:off x="247869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xmlns="" id="{DBE7F9FD-7C37-4148-AE60-E3D6ED4BDADB}"/>
                </a:ext>
              </a:extLst>
            </p:cNvPr>
            <p:cNvCxnSpPr/>
            <p:nvPr/>
          </p:nvCxnSpPr>
          <p:spPr>
            <a:xfrm>
              <a:off x="315312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9">
              <a:extLst>
                <a:ext uri="{FF2B5EF4-FFF2-40B4-BE49-F238E27FC236}">
                  <a16:creationId xmlns:a16="http://schemas.microsoft.com/office/drawing/2014/main" xmlns="" id="{53ADAFB8-96A4-4E04-B95E-5E637FE8D296}"/>
                </a:ext>
              </a:extLst>
            </p:cNvPr>
            <p:cNvCxnSpPr/>
            <p:nvPr/>
          </p:nvCxnSpPr>
          <p:spPr>
            <a:xfrm>
              <a:off x="382929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10">
              <a:extLst>
                <a:ext uri="{FF2B5EF4-FFF2-40B4-BE49-F238E27FC236}">
                  <a16:creationId xmlns:a16="http://schemas.microsoft.com/office/drawing/2014/main" xmlns="" id="{5B09CC5E-994E-4875-A9FA-3975F130257A}"/>
                </a:ext>
              </a:extLst>
            </p:cNvPr>
            <p:cNvSpPr/>
            <p:nvPr/>
          </p:nvSpPr>
          <p:spPr>
            <a:xfrm>
              <a:off x="1128085" y="3235979"/>
              <a:ext cx="2701211" cy="4212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11">
              <a:extLst>
                <a:ext uri="{FF2B5EF4-FFF2-40B4-BE49-F238E27FC236}">
                  <a16:creationId xmlns:a16="http://schemas.microsoft.com/office/drawing/2014/main" xmlns="" id="{77735B52-8F0F-4AE4-A822-2616CBA24D73}"/>
                </a:ext>
              </a:extLst>
            </p:cNvPr>
            <p:cNvSpPr/>
            <p:nvPr/>
          </p:nvSpPr>
          <p:spPr>
            <a:xfrm>
              <a:off x="1128085" y="2714225"/>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12">
              <a:extLst>
                <a:ext uri="{FF2B5EF4-FFF2-40B4-BE49-F238E27FC236}">
                  <a16:creationId xmlns:a16="http://schemas.microsoft.com/office/drawing/2014/main" xmlns="" id="{C5CACD6A-E163-467D-A4FC-3C331FF0E6AC}"/>
                </a:ext>
              </a:extLst>
            </p:cNvPr>
            <p:cNvSpPr/>
            <p:nvPr/>
          </p:nvSpPr>
          <p:spPr>
            <a:xfrm>
              <a:off x="1128085" y="2194204"/>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13">
              <a:extLst>
                <a:ext uri="{FF2B5EF4-FFF2-40B4-BE49-F238E27FC236}">
                  <a16:creationId xmlns:a16="http://schemas.microsoft.com/office/drawing/2014/main" xmlns="" id="{DEA55CBD-0B85-4700-AC35-6DC6B0503504}"/>
                </a:ext>
              </a:extLst>
            </p:cNvPr>
            <p:cNvSpPr/>
            <p:nvPr/>
          </p:nvSpPr>
          <p:spPr>
            <a:xfrm>
              <a:off x="1128085" y="1674184"/>
              <a:ext cx="2701211" cy="4212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14">
              <a:extLst>
                <a:ext uri="{FF2B5EF4-FFF2-40B4-BE49-F238E27FC236}">
                  <a16:creationId xmlns:a16="http://schemas.microsoft.com/office/drawing/2014/main" xmlns="" id="{F414CC8A-AE40-4F98-A235-00516BC06B1E}"/>
                </a:ext>
              </a:extLst>
            </p:cNvPr>
            <p:cNvSpPr/>
            <p:nvPr/>
          </p:nvSpPr>
          <p:spPr>
            <a:xfrm>
              <a:off x="1128085" y="3235979"/>
              <a:ext cx="1870736" cy="421216"/>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15">
              <a:extLst>
                <a:ext uri="{FF2B5EF4-FFF2-40B4-BE49-F238E27FC236}">
                  <a16:creationId xmlns:a16="http://schemas.microsoft.com/office/drawing/2014/main" xmlns="" id="{9FCED466-943E-4E4D-BCED-EA51A15BB555}"/>
                </a:ext>
              </a:extLst>
            </p:cNvPr>
            <p:cNvSpPr/>
            <p:nvPr/>
          </p:nvSpPr>
          <p:spPr>
            <a:xfrm>
              <a:off x="1128085" y="2714225"/>
              <a:ext cx="830476" cy="422950"/>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6">
              <a:extLst>
                <a:ext uri="{FF2B5EF4-FFF2-40B4-BE49-F238E27FC236}">
                  <a16:creationId xmlns:a16="http://schemas.microsoft.com/office/drawing/2014/main" xmlns="" id="{5FF2D924-EC22-4A76-9696-4E71E5453BBF}"/>
                </a:ext>
              </a:extLst>
            </p:cNvPr>
            <p:cNvSpPr/>
            <p:nvPr/>
          </p:nvSpPr>
          <p:spPr>
            <a:xfrm>
              <a:off x="1128085" y="2194204"/>
              <a:ext cx="1518781" cy="422950"/>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17">
              <a:extLst>
                <a:ext uri="{FF2B5EF4-FFF2-40B4-BE49-F238E27FC236}">
                  <a16:creationId xmlns:a16="http://schemas.microsoft.com/office/drawing/2014/main" xmlns="" id="{E6F37B63-34F6-4E85-9600-47AF0EAE0986}"/>
                </a:ext>
              </a:extLst>
            </p:cNvPr>
            <p:cNvSpPr/>
            <p:nvPr/>
          </p:nvSpPr>
          <p:spPr>
            <a:xfrm>
              <a:off x="1128085" y="1674184"/>
              <a:ext cx="2461951" cy="421217"/>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8">
              <a:extLst>
                <a:ext uri="{FF2B5EF4-FFF2-40B4-BE49-F238E27FC236}">
                  <a16:creationId xmlns:a16="http://schemas.microsoft.com/office/drawing/2014/main" xmlns="" id="{558DFDF9-8400-4ED5-9E0B-9CC02149F90F}"/>
                </a:ext>
              </a:extLst>
            </p:cNvPr>
            <p:cNvSpPr txBox="1">
              <a:spLocks noChangeArrowheads="1"/>
            </p:cNvSpPr>
            <p:nvPr/>
          </p:nvSpPr>
          <p:spPr bwMode="auto">
            <a:xfrm>
              <a:off x="984008" y="3868619"/>
              <a:ext cx="28739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9">
              <a:extLst>
                <a:ext uri="{FF2B5EF4-FFF2-40B4-BE49-F238E27FC236}">
                  <a16:creationId xmlns:a16="http://schemas.microsoft.com/office/drawing/2014/main" xmlns="" id="{2128FCE4-0A08-4E5E-8F22-1FA7625D0CB2}"/>
                </a:ext>
              </a:extLst>
            </p:cNvPr>
            <p:cNvSpPr txBox="1">
              <a:spLocks noChangeArrowheads="1"/>
            </p:cNvSpPr>
            <p:nvPr/>
          </p:nvSpPr>
          <p:spPr bwMode="auto">
            <a:xfrm>
              <a:off x="1616378" y="3868619"/>
              <a:ext cx="37315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20">
              <a:extLst>
                <a:ext uri="{FF2B5EF4-FFF2-40B4-BE49-F238E27FC236}">
                  <a16:creationId xmlns:a16="http://schemas.microsoft.com/office/drawing/2014/main" xmlns="" id="{474720B3-53AB-4961-A6E8-0347657E2FEB}"/>
                </a:ext>
              </a:extLst>
            </p:cNvPr>
            <p:cNvSpPr txBox="1">
              <a:spLocks noChangeArrowheads="1"/>
            </p:cNvSpPr>
            <p:nvPr/>
          </p:nvSpPr>
          <p:spPr bwMode="auto">
            <a:xfrm>
              <a:off x="3599239"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1">
              <a:extLst>
                <a:ext uri="{FF2B5EF4-FFF2-40B4-BE49-F238E27FC236}">
                  <a16:creationId xmlns:a16="http://schemas.microsoft.com/office/drawing/2014/main" xmlns="" id="{7ECF94D0-6A9C-4204-A29F-E9EB91B30041}"/>
                </a:ext>
              </a:extLst>
            </p:cNvPr>
            <p:cNvSpPr txBox="1">
              <a:spLocks noChangeArrowheads="1"/>
            </p:cNvSpPr>
            <p:nvPr/>
          </p:nvSpPr>
          <p:spPr bwMode="auto">
            <a:xfrm>
              <a:off x="2923993"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22">
              <a:extLst>
                <a:ext uri="{FF2B5EF4-FFF2-40B4-BE49-F238E27FC236}">
                  <a16:creationId xmlns:a16="http://schemas.microsoft.com/office/drawing/2014/main" xmlns="" id="{7D289325-304E-42BC-8A91-28B7814EDDF1}"/>
                </a:ext>
              </a:extLst>
            </p:cNvPr>
            <p:cNvSpPr txBox="1">
              <a:spLocks noChangeArrowheads="1"/>
            </p:cNvSpPr>
            <p:nvPr/>
          </p:nvSpPr>
          <p:spPr bwMode="auto">
            <a:xfrm>
              <a:off x="2248742"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23">
              <a:extLst>
                <a:ext uri="{FF2B5EF4-FFF2-40B4-BE49-F238E27FC236}">
                  <a16:creationId xmlns:a16="http://schemas.microsoft.com/office/drawing/2014/main" xmlns="" id="{9194C366-2AC2-4E7B-8827-1E5C6F2ECDAE}"/>
                </a:ext>
              </a:extLst>
            </p:cNvPr>
            <p:cNvSpPr txBox="1">
              <a:spLocks noChangeArrowheads="1"/>
            </p:cNvSpPr>
            <p:nvPr/>
          </p:nvSpPr>
          <p:spPr bwMode="auto">
            <a:xfrm>
              <a:off x="580214" y="17004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2018</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24">
              <a:extLst>
                <a:ext uri="{FF2B5EF4-FFF2-40B4-BE49-F238E27FC236}">
                  <a16:creationId xmlns:a16="http://schemas.microsoft.com/office/drawing/2014/main" xmlns="" id="{6784434B-5E11-494E-ADAD-AC778705E24C}"/>
                </a:ext>
              </a:extLst>
            </p:cNvPr>
            <p:cNvSpPr txBox="1">
              <a:spLocks noChangeArrowheads="1"/>
            </p:cNvSpPr>
            <p:nvPr/>
          </p:nvSpPr>
          <p:spPr bwMode="auto">
            <a:xfrm>
              <a:off x="580214" y="3261915"/>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2012</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25">
              <a:extLst>
                <a:ext uri="{FF2B5EF4-FFF2-40B4-BE49-F238E27FC236}">
                  <a16:creationId xmlns:a16="http://schemas.microsoft.com/office/drawing/2014/main" xmlns="" id="{27FAD4BB-958F-4314-A731-482C99263869}"/>
                </a:ext>
              </a:extLst>
            </p:cNvPr>
            <p:cNvSpPr txBox="1">
              <a:spLocks noChangeArrowheads="1"/>
            </p:cNvSpPr>
            <p:nvPr/>
          </p:nvSpPr>
          <p:spPr bwMode="auto">
            <a:xfrm>
              <a:off x="580214" y="2741412"/>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2013</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26">
              <a:extLst>
                <a:ext uri="{FF2B5EF4-FFF2-40B4-BE49-F238E27FC236}">
                  <a16:creationId xmlns:a16="http://schemas.microsoft.com/office/drawing/2014/main" xmlns="" id="{59A22002-889B-40CF-8481-5C9FD279A3E6}"/>
                </a:ext>
              </a:extLst>
            </p:cNvPr>
            <p:cNvSpPr txBox="1">
              <a:spLocks noChangeArrowheads="1"/>
            </p:cNvSpPr>
            <p:nvPr/>
          </p:nvSpPr>
          <p:spPr bwMode="auto">
            <a:xfrm>
              <a:off x="580214" y="22209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2014</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95207289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250"/>
                                        <p:tgtEl>
                                          <p:spTgt spid="18"/>
                                        </p:tgtEl>
                                      </p:cBhvr>
                                    </p:animEffect>
                                    <p:anim calcmode="lin" valueType="num">
                                      <p:cBhvr>
                                        <p:cTn id="42" dur="250" fill="hold"/>
                                        <p:tgtEl>
                                          <p:spTgt spid="18"/>
                                        </p:tgtEl>
                                        <p:attrNameLst>
                                          <p:attrName>ppt_x</p:attrName>
                                        </p:attrNameLst>
                                      </p:cBhvr>
                                      <p:tavLst>
                                        <p:tav tm="0">
                                          <p:val>
                                            <p:strVal val="#ppt_x"/>
                                          </p:val>
                                        </p:tav>
                                        <p:tav tm="100000">
                                          <p:val>
                                            <p:strVal val="#ppt_x"/>
                                          </p:val>
                                        </p:tav>
                                      </p:tavLst>
                                    </p:anim>
                                    <p:anim calcmode="lin" valueType="num">
                                      <p:cBhvr>
                                        <p:cTn id="43" dur="250" fill="hold"/>
                                        <p:tgtEl>
                                          <p:spTgt spid="18"/>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250"/>
                                        <p:tgtEl>
                                          <p:spTgt spid="19"/>
                                        </p:tgtEl>
                                      </p:cBhvr>
                                    </p:animEffect>
                                    <p:anim calcmode="lin" valueType="num">
                                      <p:cBhvr>
                                        <p:cTn id="48" dur="250" fill="hold"/>
                                        <p:tgtEl>
                                          <p:spTgt spid="19"/>
                                        </p:tgtEl>
                                        <p:attrNameLst>
                                          <p:attrName>ppt_x</p:attrName>
                                        </p:attrNameLst>
                                      </p:cBhvr>
                                      <p:tavLst>
                                        <p:tav tm="0">
                                          <p:val>
                                            <p:strVal val="#ppt_x"/>
                                          </p:val>
                                        </p:tav>
                                        <p:tav tm="100000">
                                          <p:val>
                                            <p:strVal val="#ppt_x"/>
                                          </p:val>
                                        </p:tav>
                                      </p:tavLst>
                                    </p:anim>
                                    <p:anim calcmode="lin" valueType="num">
                                      <p:cBhvr>
                                        <p:cTn id="49" dur="25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92ADAFF-EC8A-4DB1-9B58-CC6FC911D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xmlns="" id="{04B89887-02E0-4904-AFC8-514752BA2DD3}"/>
              </a:ext>
            </a:extLst>
          </p:cNvPr>
          <p:cNvGrpSpPr/>
          <p:nvPr/>
        </p:nvGrpSpPr>
        <p:grpSpPr>
          <a:xfrm rot="5400000">
            <a:off x="5986991" y="800110"/>
            <a:ext cx="775230" cy="3181686"/>
            <a:chOff x="2881318" y="1083212"/>
            <a:chExt cx="775230" cy="2609090"/>
          </a:xfrm>
        </p:grpSpPr>
        <p:sp>
          <p:nvSpPr>
            <p:cNvPr id="10" name="矩形: 圆角 9">
              <a:extLst>
                <a:ext uri="{FF2B5EF4-FFF2-40B4-BE49-F238E27FC236}">
                  <a16:creationId xmlns:a16="http://schemas.microsoft.com/office/drawing/2014/main" xmlns="" id="{8588AA57-7292-44E9-BC79-00522141F0F6}"/>
                </a:ext>
              </a:extLst>
            </p:cNvPr>
            <p:cNvSpPr/>
            <p:nvPr/>
          </p:nvSpPr>
          <p:spPr>
            <a:xfrm rot="5400000">
              <a:off x="1964388" y="2000142"/>
              <a:ext cx="2609090" cy="775230"/>
            </a:xfrm>
            <a:prstGeom prst="roundRect">
              <a:avLst>
                <a:gd name="adj" fmla="val 2641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 name="TextBox 4">
              <a:extLst>
                <a:ext uri="{FF2B5EF4-FFF2-40B4-BE49-F238E27FC236}">
                  <a16:creationId xmlns:a16="http://schemas.microsoft.com/office/drawing/2014/main" xmlns="" id="{407D51D4-8081-4542-BBC4-BBFEBF3DE544}"/>
                </a:ext>
              </a:extLst>
            </p:cNvPr>
            <p:cNvSpPr txBox="1"/>
            <p:nvPr/>
          </p:nvSpPr>
          <p:spPr>
            <a:xfrm rot="16200000">
              <a:off x="2322625" y="2056013"/>
              <a:ext cx="1918143" cy="646331"/>
            </a:xfrm>
            <a:prstGeom prst="rect">
              <a:avLst/>
            </a:prstGeom>
            <a:noFill/>
            <a:ln>
              <a:noFill/>
            </a:ln>
          </p:spPr>
          <p:txBody>
            <a:bodyPr vert="horz" wrap="none" rtlCol="0">
              <a:spAutoFit/>
            </a:bodyPr>
            <a:lstStyle/>
            <a:p>
              <a:pPr algn="ctr"/>
              <a:r>
                <a:rPr lang="zh-CN" altLang="en-US" sz="3600" b="1" spc="600" dirty="0">
                  <a:solidFill>
                    <a:schemeClr val="bg1"/>
                  </a:solidFill>
                  <a:latin typeface="微软雅黑" panose="020B0503020204020204" pitchFamily="34" charset="-122"/>
                  <a:ea typeface="微软雅黑" panose="020B0503020204020204" pitchFamily="34" charset="-122"/>
                </a:rPr>
                <a:t>第三部分</a:t>
              </a:r>
              <a:endParaRPr lang="en-US" altLang="zh-CN" sz="3600" b="1" spc="6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96E871F8-550D-44A9-B737-77E560D9DF23}"/>
              </a:ext>
            </a:extLst>
          </p:cNvPr>
          <p:cNvGrpSpPr/>
          <p:nvPr/>
        </p:nvGrpSpPr>
        <p:grpSpPr>
          <a:xfrm>
            <a:off x="4627975" y="2847590"/>
            <a:ext cx="3493264" cy="1169102"/>
            <a:chOff x="5213134" y="3044726"/>
            <a:chExt cx="3493264" cy="1169102"/>
          </a:xfrm>
        </p:grpSpPr>
        <p:sp>
          <p:nvSpPr>
            <p:cNvPr id="15" name="矩形 14">
              <a:extLst>
                <a:ext uri="{FF2B5EF4-FFF2-40B4-BE49-F238E27FC236}">
                  <a16:creationId xmlns:a16="http://schemas.microsoft.com/office/drawing/2014/main" xmlns="" id="{528EC78F-421D-49BD-AC61-42CFB57989B0}"/>
                </a:ext>
              </a:extLst>
            </p:cNvPr>
            <p:cNvSpPr/>
            <p:nvPr/>
          </p:nvSpPr>
          <p:spPr>
            <a:xfrm>
              <a:off x="5213134" y="3044726"/>
              <a:ext cx="3493264" cy="707886"/>
            </a:xfrm>
            <a:prstGeom prst="rect">
              <a:avLst/>
            </a:prstGeom>
          </p:spPr>
          <p:txBody>
            <a:bodyPr wrap="none">
              <a:spAutoFit/>
            </a:bodyPr>
            <a:lstStyle/>
            <a:p>
              <a:pPr algn="ctr"/>
              <a:r>
                <a:rPr kumimoji="1" lang="zh-CN" altLang="en-US" sz="4000" b="1" spc="300" dirty="0">
                  <a:solidFill>
                    <a:schemeClr val="bg1"/>
                  </a:solidFill>
                  <a:latin typeface="微软雅黑" panose="020B0503020204020204" pitchFamily="34" charset="-122"/>
                  <a:ea typeface="微软雅黑" panose="020B0503020204020204" pitchFamily="34" charset="-122"/>
                </a:rPr>
                <a:t>活动财务预算</a:t>
              </a:r>
            </a:p>
          </p:txBody>
        </p:sp>
        <p:sp>
          <p:nvSpPr>
            <p:cNvPr id="17" name="矩形 16">
              <a:extLst>
                <a:ext uri="{FF2B5EF4-FFF2-40B4-BE49-F238E27FC236}">
                  <a16:creationId xmlns:a16="http://schemas.microsoft.com/office/drawing/2014/main" xmlns="" id="{474F04A1-1DF0-4739-9341-429AE90A7310}"/>
                </a:ext>
              </a:extLst>
            </p:cNvPr>
            <p:cNvSpPr/>
            <p:nvPr/>
          </p:nvSpPr>
          <p:spPr>
            <a:xfrm>
              <a:off x="5291400" y="3721834"/>
              <a:ext cx="3386683" cy="491994"/>
            </a:xfrm>
            <a:prstGeom prst="rect">
              <a:avLst/>
            </a:prstGeom>
          </p:spPr>
          <p:txBody>
            <a:bodyPr wrap="square">
              <a:spAutoFit/>
            </a:bodyPr>
            <a:lstStyle/>
            <a:p>
              <a:pP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198316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grpSp>
      <p:sp>
        <p:nvSpPr>
          <p:cNvPr id="5" name="矩形 4">
            <a:extLst>
              <a:ext uri="{FF2B5EF4-FFF2-40B4-BE49-F238E27FC236}">
                <a16:creationId xmlns:a16="http://schemas.microsoft.com/office/drawing/2014/main" xmlns="" id="{4174023B-CBCB-4163-A935-CF8CACF06FDA}"/>
              </a:ext>
            </a:extLst>
          </p:cNvPr>
          <p:cNvSpPr/>
          <p:nvPr/>
        </p:nvSpPr>
        <p:spPr>
          <a:xfrm>
            <a:off x="1139486" y="1781098"/>
            <a:ext cx="4789407" cy="424861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6" name="组合 5">
            <a:extLst>
              <a:ext uri="{FF2B5EF4-FFF2-40B4-BE49-F238E27FC236}">
                <a16:creationId xmlns:a16="http://schemas.microsoft.com/office/drawing/2014/main" xmlns="" id="{B3C012AC-E0E3-4315-808E-2815E8018A2E}"/>
              </a:ext>
            </a:extLst>
          </p:cNvPr>
          <p:cNvGrpSpPr/>
          <p:nvPr/>
        </p:nvGrpSpPr>
        <p:grpSpPr>
          <a:xfrm>
            <a:off x="6288662" y="1862044"/>
            <a:ext cx="4887495" cy="4065680"/>
            <a:chOff x="5953661" y="2014580"/>
            <a:chExt cx="4887495" cy="4065680"/>
          </a:xfrm>
        </p:grpSpPr>
        <p:grpSp>
          <p:nvGrpSpPr>
            <p:cNvPr id="7" name="8">
              <a:extLst>
                <a:ext uri="{FF2B5EF4-FFF2-40B4-BE49-F238E27FC236}">
                  <a16:creationId xmlns:a16="http://schemas.microsoft.com/office/drawing/2014/main" xmlns="" id="{48E64FFF-2168-4207-9D6B-8ACB33EAC440}"/>
                </a:ext>
              </a:extLst>
            </p:cNvPr>
            <p:cNvGrpSpPr/>
            <p:nvPr/>
          </p:nvGrpSpPr>
          <p:grpSpPr>
            <a:xfrm>
              <a:off x="5953661" y="2014580"/>
              <a:ext cx="4887495" cy="4065680"/>
              <a:chOff x="4943871" y="1701800"/>
              <a:chExt cx="6552804" cy="4390504"/>
            </a:xfrm>
            <a:noFill/>
          </p:grpSpPr>
          <p:sp>
            <p:nvSpPr>
              <p:cNvPr id="17" name="3">
                <a:extLst>
                  <a:ext uri="{FF2B5EF4-FFF2-40B4-BE49-F238E27FC236}">
                    <a16:creationId xmlns:a16="http://schemas.microsoft.com/office/drawing/2014/main" xmlns="" id="{2DD4365F-E7BE-4183-AEF0-8F6963652C3B}"/>
                  </a:ext>
                </a:extLst>
              </p:cNvPr>
              <p:cNvSpPr/>
              <p:nvPr/>
            </p:nvSpPr>
            <p:spPr>
              <a:xfrm>
                <a:off x="5447928" y="1701800"/>
                <a:ext cx="6048747" cy="4390504"/>
              </a:xfrm>
              <a:prstGeom prst="rect">
                <a:avLst/>
              </a:prstGeom>
              <a:grpFill/>
              <a:ln>
                <a:solidFill>
                  <a:srgbClr val="539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endParaRPr>
              </a:p>
            </p:txBody>
          </p:sp>
          <p:sp>
            <p:nvSpPr>
              <p:cNvPr id="18" name="25">
                <a:extLst>
                  <a:ext uri="{FF2B5EF4-FFF2-40B4-BE49-F238E27FC236}">
                    <a16:creationId xmlns:a16="http://schemas.microsoft.com/office/drawing/2014/main" xmlns="" id="{DB49CF0A-7FA1-405C-AF02-544D49C14CE8}"/>
                  </a:ext>
                </a:extLst>
              </p:cNvPr>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539A70"/>
              </a:solidFill>
              <a:ln>
                <a:solidFill>
                  <a:srgbClr val="539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endParaRPr>
              </a:p>
            </p:txBody>
          </p:sp>
        </p:grpSp>
        <p:sp>
          <p:nvSpPr>
            <p:cNvPr id="9" name="TextBox 19">
              <a:extLst>
                <a:ext uri="{FF2B5EF4-FFF2-40B4-BE49-F238E27FC236}">
                  <a16:creationId xmlns:a16="http://schemas.microsoft.com/office/drawing/2014/main" xmlns="" id="{1730EB7C-DDEE-48CF-A41C-AC809F008E93}"/>
                </a:ext>
              </a:extLst>
            </p:cNvPr>
            <p:cNvSpPr txBox="1"/>
            <p:nvPr/>
          </p:nvSpPr>
          <p:spPr>
            <a:xfrm>
              <a:off x="6916683" y="2540929"/>
              <a:ext cx="3155763" cy="246221"/>
            </a:xfrm>
            <a:prstGeom prst="rect">
              <a:avLst/>
            </a:prstGeom>
            <a:noFill/>
          </p:spPr>
          <p:txBody>
            <a:bodyPr wrap="square" lIns="0" tIns="0" rIns="0" bIns="0"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0" name="TextBox 106">
              <a:extLst>
                <a:ext uri="{FF2B5EF4-FFF2-40B4-BE49-F238E27FC236}">
                  <a16:creationId xmlns:a16="http://schemas.microsoft.com/office/drawing/2014/main" xmlns="" id="{DCB92A27-1B1A-42DE-AAA0-A16C313C4D90}"/>
                </a:ext>
              </a:extLst>
            </p:cNvPr>
            <p:cNvSpPr txBox="1"/>
            <p:nvPr/>
          </p:nvSpPr>
          <p:spPr>
            <a:xfrm>
              <a:off x="6883026" y="3196370"/>
              <a:ext cx="3604419" cy="577081"/>
            </a:xfrm>
            <a:prstGeom prst="rect">
              <a:avLst/>
            </a:prstGeom>
            <a:noFill/>
          </p:spPr>
          <p:txBody>
            <a:bodyPr wrap="square" lIns="0" tIns="0" rIns="0" bIns="0" rtlCol="0">
              <a:spAutoFit/>
            </a:bodyPr>
            <a:lstStyle/>
            <a:p>
              <a:pPr algn="just">
                <a:lnSpc>
                  <a:spcPts val="15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9">
              <a:extLst>
                <a:ext uri="{FF2B5EF4-FFF2-40B4-BE49-F238E27FC236}">
                  <a16:creationId xmlns:a16="http://schemas.microsoft.com/office/drawing/2014/main" xmlns="" id="{7C958AEE-AF1D-4748-AEE2-05964FBE1043}"/>
                </a:ext>
              </a:extLst>
            </p:cNvPr>
            <p:cNvSpPr txBox="1"/>
            <p:nvPr/>
          </p:nvSpPr>
          <p:spPr>
            <a:xfrm>
              <a:off x="6916683" y="4267678"/>
              <a:ext cx="3155763" cy="246221"/>
            </a:xfrm>
            <a:prstGeom prst="rect">
              <a:avLst/>
            </a:prstGeom>
            <a:noFill/>
          </p:spPr>
          <p:txBody>
            <a:bodyPr wrap="square" lIns="0" tIns="0" rIns="0" bIns="0"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4" name="TextBox 106">
              <a:extLst>
                <a:ext uri="{FF2B5EF4-FFF2-40B4-BE49-F238E27FC236}">
                  <a16:creationId xmlns:a16="http://schemas.microsoft.com/office/drawing/2014/main" xmlns="" id="{BA5B7AEB-0023-4F25-8F67-FC8C1754C184}"/>
                </a:ext>
              </a:extLst>
            </p:cNvPr>
            <p:cNvSpPr txBox="1"/>
            <p:nvPr/>
          </p:nvSpPr>
          <p:spPr>
            <a:xfrm>
              <a:off x="6883026" y="4866194"/>
              <a:ext cx="3604419" cy="577081"/>
            </a:xfrm>
            <a:prstGeom prst="rect">
              <a:avLst/>
            </a:prstGeom>
            <a:noFill/>
          </p:spPr>
          <p:txBody>
            <a:bodyPr wrap="square" lIns="0" tIns="0" rIns="0" bIns="0" rtlCol="0">
              <a:spAutoFit/>
            </a:bodyPr>
            <a:lstStyle/>
            <a:p>
              <a:pPr algn="just">
                <a:lnSpc>
                  <a:spcPts val="15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5" name="30">
              <a:extLst>
                <a:ext uri="{FF2B5EF4-FFF2-40B4-BE49-F238E27FC236}">
                  <a16:creationId xmlns:a16="http://schemas.microsoft.com/office/drawing/2014/main" xmlns="" id="{6581B47A-A762-479D-B143-989C3BF5BF66}"/>
                </a:ext>
              </a:extLst>
            </p:cNvPr>
            <p:cNvCxnSpPr>
              <a:cxnSpLocks/>
            </p:cNvCxnSpPr>
            <p:nvPr/>
          </p:nvCxnSpPr>
          <p:spPr>
            <a:xfrm>
              <a:off x="6950227" y="3014851"/>
              <a:ext cx="3364838" cy="5"/>
            </a:xfrm>
            <a:prstGeom prst="line">
              <a:avLst/>
            </a:prstGeom>
            <a:ln w="12700">
              <a:solidFill>
                <a:srgbClr val="539A70"/>
              </a:solidFill>
              <a:prstDash val="dash"/>
            </a:ln>
          </p:spPr>
          <p:style>
            <a:lnRef idx="1">
              <a:schemeClr val="accent1"/>
            </a:lnRef>
            <a:fillRef idx="0">
              <a:schemeClr val="accent1"/>
            </a:fillRef>
            <a:effectRef idx="0">
              <a:schemeClr val="accent1"/>
            </a:effectRef>
            <a:fontRef idx="minor">
              <a:schemeClr val="tx1"/>
            </a:fontRef>
          </p:style>
        </p:cxnSp>
        <p:cxnSp>
          <p:nvCxnSpPr>
            <p:cNvPr id="16" name="31">
              <a:extLst>
                <a:ext uri="{FF2B5EF4-FFF2-40B4-BE49-F238E27FC236}">
                  <a16:creationId xmlns:a16="http://schemas.microsoft.com/office/drawing/2014/main" xmlns="" id="{04B32A7D-213F-40D8-8FC8-9C28BD6A4927}"/>
                </a:ext>
              </a:extLst>
            </p:cNvPr>
            <p:cNvCxnSpPr>
              <a:cxnSpLocks/>
            </p:cNvCxnSpPr>
            <p:nvPr/>
          </p:nvCxnSpPr>
          <p:spPr>
            <a:xfrm>
              <a:off x="6950227" y="4735311"/>
              <a:ext cx="3364838" cy="5"/>
            </a:xfrm>
            <a:prstGeom prst="line">
              <a:avLst/>
            </a:prstGeom>
            <a:ln w="12700">
              <a:solidFill>
                <a:srgbClr val="539A7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51864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grpSp>
      <p:grpSp>
        <p:nvGrpSpPr>
          <p:cNvPr id="5" name="组合 4">
            <a:extLst>
              <a:ext uri="{FF2B5EF4-FFF2-40B4-BE49-F238E27FC236}">
                <a16:creationId xmlns:a16="http://schemas.microsoft.com/office/drawing/2014/main" xmlns="" id="{9C8E79F1-BDB0-4DF6-BE2E-8151C9DB2F93}"/>
              </a:ext>
            </a:extLst>
          </p:cNvPr>
          <p:cNvGrpSpPr/>
          <p:nvPr/>
        </p:nvGrpSpPr>
        <p:grpSpPr>
          <a:xfrm>
            <a:off x="5702576" y="2502670"/>
            <a:ext cx="5419974" cy="2910795"/>
            <a:chOff x="1144581" y="2749502"/>
            <a:chExt cx="6286265" cy="2325390"/>
          </a:xfrm>
        </p:grpSpPr>
        <p:grpSp>
          <p:nvGrpSpPr>
            <p:cNvPr id="6" name="组合 5">
              <a:extLst>
                <a:ext uri="{FF2B5EF4-FFF2-40B4-BE49-F238E27FC236}">
                  <a16:creationId xmlns:a16="http://schemas.microsoft.com/office/drawing/2014/main" xmlns="" id="{E36D1DEF-937D-43DE-8F2C-A8E99DD92C70}"/>
                </a:ext>
              </a:extLst>
            </p:cNvPr>
            <p:cNvGrpSpPr/>
            <p:nvPr/>
          </p:nvGrpSpPr>
          <p:grpSpPr>
            <a:xfrm>
              <a:off x="1144581" y="2793973"/>
              <a:ext cx="3039838" cy="941716"/>
              <a:chOff x="4047817" y="1272381"/>
              <a:chExt cx="2252375" cy="697766"/>
            </a:xfrm>
          </p:grpSpPr>
          <p:sp>
            <p:nvSpPr>
              <p:cNvPr id="19" name="Rounded Rectangle 72">
                <a:extLst>
                  <a:ext uri="{FF2B5EF4-FFF2-40B4-BE49-F238E27FC236}">
                    <a16:creationId xmlns:a16="http://schemas.microsoft.com/office/drawing/2014/main" xmlns="" id="{92B3A7E9-0691-4B31-AB68-B197F1C7ED7F}"/>
                  </a:ext>
                </a:extLst>
              </p:cNvPr>
              <p:cNvSpPr/>
              <p:nvPr/>
            </p:nvSpPr>
            <p:spPr>
              <a:xfrm>
                <a:off x="4064000" y="1272381"/>
                <a:ext cx="2092176" cy="296863"/>
              </a:xfrm>
              <a:prstGeom prst="roundRect">
                <a:avLst>
                  <a:gd name="adj" fmla="val 21110"/>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itchFamily="34" charset="-122"/>
                    <a:ea typeface="微软雅黑" pitchFamily="34" charset="-122"/>
                  </a:rPr>
                  <a:t>单击输入标题内容</a:t>
                </a:r>
                <a:endParaRPr lang="en-US" dirty="0">
                  <a:solidFill>
                    <a:srgbClr val="FFFFFF"/>
                  </a:solidFill>
                  <a:latin typeface="微软雅黑" pitchFamily="34" charset="-122"/>
                  <a:ea typeface="微软雅黑" pitchFamily="34" charset="-122"/>
                </a:endParaRPr>
              </a:p>
            </p:txBody>
          </p:sp>
          <p:sp>
            <p:nvSpPr>
              <p:cNvPr id="20" name="文本框 8">
                <a:extLst>
                  <a:ext uri="{FF2B5EF4-FFF2-40B4-BE49-F238E27FC236}">
                    <a16:creationId xmlns:a16="http://schemas.microsoft.com/office/drawing/2014/main" xmlns="" id="{CBD087A9-C92B-4721-A781-15166DDEC766}"/>
                  </a:ext>
                </a:extLst>
              </p:cNvPr>
              <p:cNvSpPr txBox="1"/>
              <p:nvPr/>
            </p:nvSpPr>
            <p:spPr>
              <a:xfrm>
                <a:off x="4047817" y="1647031"/>
                <a:ext cx="2252375" cy="3231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200" dirty="0">
                  <a:solidFill>
                    <a:schemeClr val="bg1">
                      <a:lumMod val="50000"/>
                    </a:schemeClr>
                  </a:solidFill>
                  <a:latin typeface="微软雅黑" pitchFamily="34" charset="-122"/>
                  <a:ea typeface="微软雅黑" pitchFamily="34" charset="-122"/>
                </a:endParaRPr>
              </a:p>
            </p:txBody>
          </p:sp>
        </p:grpSp>
        <p:grpSp>
          <p:nvGrpSpPr>
            <p:cNvPr id="7" name="组合 6">
              <a:extLst>
                <a:ext uri="{FF2B5EF4-FFF2-40B4-BE49-F238E27FC236}">
                  <a16:creationId xmlns:a16="http://schemas.microsoft.com/office/drawing/2014/main" xmlns="" id="{A9683CBA-402A-4C53-9F9C-20B2ADB5E9FA}"/>
                </a:ext>
              </a:extLst>
            </p:cNvPr>
            <p:cNvGrpSpPr/>
            <p:nvPr/>
          </p:nvGrpSpPr>
          <p:grpSpPr>
            <a:xfrm>
              <a:off x="4368773" y="2749502"/>
              <a:ext cx="3039838" cy="941716"/>
              <a:chOff x="6436790" y="1239430"/>
              <a:chExt cx="2252375" cy="697766"/>
            </a:xfrm>
          </p:grpSpPr>
          <p:sp>
            <p:nvSpPr>
              <p:cNvPr id="17" name="Rounded Rectangle 72">
                <a:extLst>
                  <a:ext uri="{FF2B5EF4-FFF2-40B4-BE49-F238E27FC236}">
                    <a16:creationId xmlns:a16="http://schemas.microsoft.com/office/drawing/2014/main" xmlns="" id="{F65D417C-FD85-4909-8734-541EA23FC7A3}"/>
                  </a:ext>
                </a:extLst>
              </p:cNvPr>
              <p:cNvSpPr/>
              <p:nvPr/>
            </p:nvSpPr>
            <p:spPr>
              <a:xfrm>
                <a:off x="6452973" y="1239430"/>
                <a:ext cx="2092176" cy="296863"/>
              </a:xfrm>
              <a:prstGeom prst="roundRect">
                <a:avLst>
                  <a:gd name="adj" fmla="val 21110"/>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itchFamily="34" charset="-122"/>
                    <a:ea typeface="微软雅黑" pitchFamily="34" charset="-122"/>
                  </a:rPr>
                  <a:t>单击输入标题内容</a:t>
                </a:r>
                <a:endParaRPr lang="en-US" dirty="0">
                  <a:solidFill>
                    <a:srgbClr val="FFFFFF"/>
                  </a:solidFill>
                  <a:latin typeface="微软雅黑" pitchFamily="34" charset="-122"/>
                  <a:ea typeface="微软雅黑" pitchFamily="34" charset="-122"/>
                </a:endParaRPr>
              </a:p>
            </p:txBody>
          </p:sp>
          <p:sp>
            <p:nvSpPr>
              <p:cNvPr id="18" name="文本框 8">
                <a:extLst>
                  <a:ext uri="{FF2B5EF4-FFF2-40B4-BE49-F238E27FC236}">
                    <a16:creationId xmlns:a16="http://schemas.microsoft.com/office/drawing/2014/main" xmlns="" id="{EB8D966C-720A-4DD2-96C8-6A2373385CD1}"/>
                  </a:ext>
                </a:extLst>
              </p:cNvPr>
              <p:cNvSpPr txBox="1"/>
              <p:nvPr/>
            </p:nvSpPr>
            <p:spPr>
              <a:xfrm>
                <a:off x="6436790" y="1614080"/>
                <a:ext cx="2252375" cy="3231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200" dirty="0">
                  <a:solidFill>
                    <a:schemeClr val="bg1">
                      <a:lumMod val="50000"/>
                    </a:schemeClr>
                  </a:solidFill>
                  <a:latin typeface="微软雅黑" pitchFamily="34" charset="-122"/>
                  <a:ea typeface="微软雅黑" pitchFamily="34" charset="-122"/>
                </a:endParaRPr>
              </a:p>
            </p:txBody>
          </p:sp>
        </p:grpSp>
        <p:grpSp>
          <p:nvGrpSpPr>
            <p:cNvPr id="9" name="组合 8">
              <a:extLst>
                <a:ext uri="{FF2B5EF4-FFF2-40B4-BE49-F238E27FC236}">
                  <a16:creationId xmlns:a16="http://schemas.microsoft.com/office/drawing/2014/main" xmlns="" id="{578D4F5E-8914-4564-B2F5-491CA3429571}"/>
                </a:ext>
              </a:extLst>
            </p:cNvPr>
            <p:cNvGrpSpPr/>
            <p:nvPr/>
          </p:nvGrpSpPr>
          <p:grpSpPr>
            <a:xfrm>
              <a:off x="1166815" y="4133192"/>
              <a:ext cx="3039838" cy="941700"/>
              <a:chOff x="4064292" y="2264668"/>
              <a:chExt cx="2252375" cy="697751"/>
            </a:xfrm>
          </p:grpSpPr>
          <p:sp>
            <p:nvSpPr>
              <p:cNvPr id="15" name="Rounded Rectangle 72">
                <a:extLst>
                  <a:ext uri="{FF2B5EF4-FFF2-40B4-BE49-F238E27FC236}">
                    <a16:creationId xmlns:a16="http://schemas.microsoft.com/office/drawing/2014/main" xmlns="" id="{73427951-3237-4ABC-90EA-B02487267CB7}"/>
                  </a:ext>
                </a:extLst>
              </p:cNvPr>
              <p:cNvSpPr/>
              <p:nvPr/>
            </p:nvSpPr>
            <p:spPr>
              <a:xfrm>
                <a:off x="4080475" y="2264668"/>
                <a:ext cx="2092176" cy="296863"/>
              </a:xfrm>
              <a:prstGeom prst="roundRect">
                <a:avLst>
                  <a:gd name="adj" fmla="val 21110"/>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itchFamily="34" charset="-122"/>
                    <a:ea typeface="微软雅黑" pitchFamily="34" charset="-122"/>
                  </a:rPr>
                  <a:t>单击输入标题内容</a:t>
                </a:r>
                <a:endParaRPr lang="en-US" dirty="0">
                  <a:solidFill>
                    <a:srgbClr val="FFFFFF"/>
                  </a:solidFill>
                  <a:latin typeface="微软雅黑" pitchFamily="34" charset="-122"/>
                  <a:ea typeface="微软雅黑" pitchFamily="34" charset="-122"/>
                </a:endParaRPr>
              </a:p>
            </p:txBody>
          </p:sp>
          <p:sp>
            <p:nvSpPr>
              <p:cNvPr id="16" name="文本框 8">
                <a:extLst>
                  <a:ext uri="{FF2B5EF4-FFF2-40B4-BE49-F238E27FC236}">
                    <a16:creationId xmlns:a16="http://schemas.microsoft.com/office/drawing/2014/main" xmlns="" id="{133BB4F4-CF8B-4EDA-BAA5-2600FF461C84}"/>
                  </a:ext>
                </a:extLst>
              </p:cNvPr>
              <p:cNvSpPr txBox="1"/>
              <p:nvPr/>
            </p:nvSpPr>
            <p:spPr>
              <a:xfrm>
                <a:off x="4064292" y="2639303"/>
                <a:ext cx="2252375" cy="3231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200" dirty="0">
                  <a:solidFill>
                    <a:schemeClr val="bg1">
                      <a:lumMod val="50000"/>
                    </a:schemeClr>
                  </a:solidFill>
                  <a:latin typeface="微软雅黑" pitchFamily="34" charset="-122"/>
                  <a:ea typeface="微软雅黑" pitchFamily="34" charset="-122"/>
                </a:endParaRPr>
              </a:p>
            </p:txBody>
          </p:sp>
        </p:grpSp>
        <p:grpSp>
          <p:nvGrpSpPr>
            <p:cNvPr id="10" name="组合 9">
              <a:extLst>
                <a:ext uri="{FF2B5EF4-FFF2-40B4-BE49-F238E27FC236}">
                  <a16:creationId xmlns:a16="http://schemas.microsoft.com/office/drawing/2014/main" xmlns="" id="{72F093A8-5006-4981-9CA0-6845F26B745D}"/>
                </a:ext>
              </a:extLst>
            </p:cNvPr>
            <p:cNvGrpSpPr/>
            <p:nvPr/>
          </p:nvGrpSpPr>
          <p:grpSpPr>
            <a:xfrm>
              <a:off x="4391008" y="4088693"/>
              <a:ext cx="3039838" cy="941718"/>
              <a:chOff x="6453265" y="2231708"/>
              <a:chExt cx="2252375" cy="697768"/>
            </a:xfrm>
          </p:grpSpPr>
          <p:sp>
            <p:nvSpPr>
              <p:cNvPr id="13" name="Rounded Rectangle 72">
                <a:extLst>
                  <a:ext uri="{FF2B5EF4-FFF2-40B4-BE49-F238E27FC236}">
                    <a16:creationId xmlns:a16="http://schemas.microsoft.com/office/drawing/2014/main" xmlns="" id="{CCF58F19-020E-40FE-9E98-F2FC946A5FB8}"/>
                  </a:ext>
                </a:extLst>
              </p:cNvPr>
              <p:cNvSpPr/>
              <p:nvPr/>
            </p:nvSpPr>
            <p:spPr>
              <a:xfrm>
                <a:off x="6469448" y="2231708"/>
                <a:ext cx="2092176" cy="296863"/>
              </a:xfrm>
              <a:prstGeom prst="roundRect">
                <a:avLst>
                  <a:gd name="adj" fmla="val 21110"/>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itchFamily="34" charset="-122"/>
                    <a:ea typeface="微软雅黑" pitchFamily="34" charset="-122"/>
                  </a:rPr>
                  <a:t>单击输入标题内容</a:t>
                </a:r>
                <a:endParaRPr lang="en-US" dirty="0">
                  <a:solidFill>
                    <a:srgbClr val="FFFFFF"/>
                  </a:solidFill>
                  <a:latin typeface="微软雅黑" pitchFamily="34" charset="-122"/>
                  <a:ea typeface="微软雅黑" pitchFamily="34" charset="-122"/>
                </a:endParaRPr>
              </a:p>
            </p:txBody>
          </p:sp>
          <p:sp>
            <p:nvSpPr>
              <p:cNvPr id="14" name="文本框 8">
                <a:extLst>
                  <a:ext uri="{FF2B5EF4-FFF2-40B4-BE49-F238E27FC236}">
                    <a16:creationId xmlns:a16="http://schemas.microsoft.com/office/drawing/2014/main" xmlns="" id="{82D9E44F-4C21-41F8-B513-397940DE2F74}"/>
                  </a:ext>
                </a:extLst>
              </p:cNvPr>
              <p:cNvSpPr txBox="1"/>
              <p:nvPr/>
            </p:nvSpPr>
            <p:spPr>
              <a:xfrm>
                <a:off x="6453265" y="2606360"/>
                <a:ext cx="2252375" cy="3231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200" dirty="0">
                  <a:solidFill>
                    <a:schemeClr val="bg1">
                      <a:lumMod val="50000"/>
                    </a:schemeClr>
                  </a:solidFill>
                  <a:latin typeface="微软雅黑" pitchFamily="34" charset="-122"/>
                  <a:ea typeface="微软雅黑" pitchFamily="34" charset="-122"/>
                </a:endParaRPr>
              </a:p>
            </p:txBody>
          </p:sp>
        </p:grpSp>
      </p:grpSp>
      <p:grpSp>
        <p:nvGrpSpPr>
          <p:cNvPr id="21" name="组合 20">
            <a:extLst>
              <a:ext uri="{FF2B5EF4-FFF2-40B4-BE49-F238E27FC236}">
                <a16:creationId xmlns:a16="http://schemas.microsoft.com/office/drawing/2014/main" xmlns="" id="{104BEFCB-34E6-4175-BEF4-6C5695799AAC}"/>
              </a:ext>
            </a:extLst>
          </p:cNvPr>
          <p:cNvGrpSpPr/>
          <p:nvPr/>
        </p:nvGrpSpPr>
        <p:grpSpPr>
          <a:xfrm>
            <a:off x="1067863" y="1941471"/>
            <a:ext cx="3899353" cy="3888318"/>
            <a:chOff x="7585530" y="2833205"/>
            <a:chExt cx="2962275" cy="2953892"/>
          </a:xfrm>
          <a:effectLst/>
        </p:grpSpPr>
        <p:grpSp>
          <p:nvGrpSpPr>
            <p:cNvPr id="22" name="组合 21">
              <a:extLst>
                <a:ext uri="{FF2B5EF4-FFF2-40B4-BE49-F238E27FC236}">
                  <a16:creationId xmlns:a16="http://schemas.microsoft.com/office/drawing/2014/main" xmlns="" id="{986AD55E-6DA0-40BE-B5CE-81A309643D6E}"/>
                </a:ext>
              </a:extLst>
            </p:cNvPr>
            <p:cNvGrpSpPr/>
            <p:nvPr/>
          </p:nvGrpSpPr>
          <p:grpSpPr>
            <a:xfrm>
              <a:off x="7602298" y="4322727"/>
              <a:ext cx="1447602" cy="1444809"/>
              <a:chOff x="4626869" y="3934495"/>
              <a:chExt cx="1447602" cy="1444809"/>
            </a:xfrm>
            <a:solidFill>
              <a:srgbClr val="E45537"/>
            </a:solidFill>
          </p:grpSpPr>
          <p:sp>
            <p:nvSpPr>
              <p:cNvPr id="41" name="Freeform 8">
                <a:extLst>
                  <a:ext uri="{FF2B5EF4-FFF2-40B4-BE49-F238E27FC236}">
                    <a16:creationId xmlns:a16="http://schemas.microsoft.com/office/drawing/2014/main" xmlns="" id="{53C5BB7C-FEED-46E5-B798-5AF6F6F7F80F}"/>
                  </a:ext>
                </a:extLst>
              </p:cNvPr>
              <p:cNvSpPr>
                <a:spLocks/>
              </p:cNvSpPr>
              <p:nvPr/>
            </p:nvSpPr>
            <p:spPr bwMode="auto">
              <a:xfrm>
                <a:off x="4626869" y="3934495"/>
                <a:ext cx="1447602" cy="1444809"/>
              </a:xfrm>
              <a:custGeom>
                <a:avLst/>
                <a:gdLst>
                  <a:gd name="T0" fmla="*/ 267 w 274"/>
                  <a:gd name="T1" fmla="*/ 196 h 274"/>
                  <a:gd name="T2" fmla="*/ 201 w 274"/>
                  <a:gd name="T3" fmla="*/ 132 h 274"/>
                  <a:gd name="T4" fmla="*/ 268 w 274"/>
                  <a:gd name="T5" fmla="*/ 68 h 274"/>
                  <a:gd name="T6" fmla="*/ 274 w 274"/>
                  <a:gd name="T7" fmla="*/ 67 h 274"/>
                  <a:gd name="T8" fmla="*/ 274 w 274"/>
                  <a:gd name="T9" fmla="*/ 53 h 274"/>
                  <a:gd name="T10" fmla="*/ 268 w 274"/>
                  <a:gd name="T11" fmla="*/ 51 h 274"/>
                  <a:gd name="T12" fmla="*/ 216 w 274"/>
                  <a:gd name="T13" fmla="*/ 3 h 274"/>
                  <a:gd name="T14" fmla="*/ 218 w 274"/>
                  <a:gd name="T15" fmla="*/ 1 h 274"/>
                  <a:gd name="T16" fmla="*/ 207 w 274"/>
                  <a:gd name="T17" fmla="*/ 0 h 274"/>
                  <a:gd name="T18" fmla="*/ 205 w 274"/>
                  <a:gd name="T19" fmla="*/ 8 h 274"/>
                  <a:gd name="T20" fmla="*/ 145 w 274"/>
                  <a:gd name="T21" fmla="*/ 65 h 274"/>
                  <a:gd name="T22" fmla="*/ 80 w 274"/>
                  <a:gd name="T23" fmla="*/ 0 h 274"/>
                  <a:gd name="T24" fmla="*/ 72 w 274"/>
                  <a:gd name="T25" fmla="*/ 0 h 274"/>
                  <a:gd name="T26" fmla="*/ 73 w 274"/>
                  <a:gd name="T27" fmla="*/ 0 h 274"/>
                  <a:gd name="T28" fmla="*/ 10 w 274"/>
                  <a:gd name="T29" fmla="*/ 59 h 274"/>
                  <a:gd name="T30" fmla="*/ 10 w 274"/>
                  <a:gd name="T31" fmla="*/ 83 h 274"/>
                  <a:gd name="T32" fmla="*/ 191 w 274"/>
                  <a:gd name="T33" fmla="*/ 264 h 274"/>
                  <a:gd name="T34" fmla="*/ 217 w 274"/>
                  <a:gd name="T35" fmla="*/ 264 h 274"/>
                  <a:gd name="T36" fmla="*/ 265 w 274"/>
                  <a:gd name="T37" fmla="*/ 216 h 274"/>
                  <a:gd name="T38" fmla="*/ 273 w 274"/>
                  <a:gd name="T39" fmla="*/ 210 h 274"/>
                  <a:gd name="T40" fmla="*/ 273 w 274"/>
                  <a:gd name="T41" fmla="*/ 198 h 274"/>
                  <a:gd name="T42" fmla="*/ 267 w 274"/>
                  <a:gd name="T43" fmla="*/ 19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274">
                    <a:moveTo>
                      <a:pt x="267" y="196"/>
                    </a:moveTo>
                    <a:cubicBezTo>
                      <a:pt x="246" y="176"/>
                      <a:pt x="225" y="156"/>
                      <a:pt x="201" y="132"/>
                    </a:cubicBezTo>
                    <a:cubicBezTo>
                      <a:pt x="225" y="109"/>
                      <a:pt x="246" y="88"/>
                      <a:pt x="268" y="68"/>
                    </a:cubicBezTo>
                    <a:cubicBezTo>
                      <a:pt x="269" y="67"/>
                      <a:pt x="272" y="67"/>
                      <a:pt x="274" y="67"/>
                    </a:cubicBezTo>
                    <a:cubicBezTo>
                      <a:pt x="274" y="53"/>
                      <a:pt x="274" y="53"/>
                      <a:pt x="274" y="53"/>
                    </a:cubicBezTo>
                    <a:cubicBezTo>
                      <a:pt x="271" y="53"/>
                      <a:pt x="269" y="52"/>
                      <a:pt x="268" y="51"/>
                    </a:cubicBezTo>
                    <a:cubicBezTo>
                      <a:pt x="250" y="36"/>
                      <a:pt x="233" y="20"/>
                      <a:pt x="216" y="3"/>
                    </a:cubicBezTo>
                    <a:cubicBezTo>
                      <a:pt x="217" y="2"/>
                      <a:pt x="218" y="1"/>
                      <a:pt x="218" y="1"/>
                    </a:cubicBezTo>
                    <a:cubicBezTo>
                      <a:pt x="207" y="0"/>
                      <a:pt x="207" y="0"/>
                      <a:pt x="207" y="0"/>
                    </a:cubicBezTo>
                    <a:cubicBezTo>
                      <a:pt x="207" y="3"/>
                      <a:pt x="206" y="6"/>
                      <a:pt x="205" y="8"/>
                    </a:cubicBezTo>
                    <a:cubicBezTo>
                      <a:pt x="185" y="28"/>
                      <a:pt x="164" y="47"/>
                      <a:pt x="145" y="65"/>
                    </a:cubicBezTo>
                    <a:cubicBezTo>
                      <a:pt x="124" y="44"/>
                      <a:pt x="102" y="22"/>
                      <a:pt x="80" y="0"/>
                    </a:cubicBezTo>
                    <a:cubicBezTo>
                      <a:pt x="72" y="0"/>
                      <a:pt x="72" y="0"/>
                      <a:pt x="72" y="0"/>
                    </a:cubicBezTo>
                    <a:cubicBezTo>
                      <a:pt x="73" y="0"/>
                      <a:pt x="73" y="0"/>
                      <a:pt x="73" y="0"/>
                    </a:cubicBezTo>
                    <a:cubicBezTo>
                      <a:pt x="50" y="22"/>
                      <a:pt x="30" y="41"/>
                      <a:pt x="10" y="59"/>
                    </a:cubicBezTo>
                    <a:cubicBezTo>
                      <a:pt x="0" y="67"/>
                      <a:pt x="0" y="74"/>
                      <a:pt x="10" y="83"/>
                    </a:cubicBezTo>
                    <a:cubicBezTo>
                      <a:pt x="70" y="143"/>
                      <a:pt x="131" y="204"/>
                      <a:pt x="191" y="264"/>
                    </a:cubicBezTo>
                    <a:cubicBezTo>
                      <a:pt x="201" y="274"/>
                      <a:pt x="207" y="274"/>
                      <a:pt x="217" y="264"/>
                    </a:cubicBezTo>
                    <a:cubicBezTo>
                      <a:pt x="232" y="247"/>
                      <a:pt x="249" y="232"/>
                      <a:pt x="265" y="216"/>
                    </a:cubicBezTo>
                    <a:cubicBezTo>
                      <a:pt x="268" y="212"/>
                      <a:pt x="270" y="210"/>
                      <a:pt x="273" y="210"/>
                    </a:cubicBezTo>
                    <a:cubicBezTo>
                      <a:pt x="273" y="198"/>
                      <a:pt x="273" y="198"/>
                      <a:pt x="273" y="198"/>
                    </a:cubicBezTo>
                    <a:cubicBezTo>
                      <a:pt x="271" y="198"/>
                      <a:pt x="269" y="197"/>
                      <a:pt x="267" y="196"/>
                    </a:cubicBezTo>
                    <a:close/>
                  </a:path>
                </a:pathLst>
              </a:custGeom>
              <a:solidFill>
                <a:srgbClr val="539A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Freeform 157">
                <a:extLst>
                  <a:ext uri="{FF2B5EF4-FFF2-40B4-BE49-F238E27FC236}">
                    <a16:creationId xmlns:a16="http://schemas.microsoft.com/office/drawing/2014/main" xmlns="" id="{1A687BEE-7551-4F78-92D2-8F5B4BE53BA6}"/>
                  </a:ext>
                </a:extLst>
              </p:cNvPr>
              <p:cNvSpPr>
                <a:spLocks noChangeAspect="1" noEditPoints="1"/>
              </p:cNvSpPr>
              <p:nvPr/>
            </p:nvSpPr>
            <p:spPr bwMode="auto">
              <a:xfrm>
                <a:off x="5257391" y="44246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3" name="组合 22">
              <a:extLst>
                <a:ext uri="{FF2B5EF4-FFF2-40B4-BE49-F238E27FC236}">
                  <a16:creationId xmlns:a16="http://schemas.microsoft.com/office/drawing/2014/main" xmlns="" id="{D773431C-C2EE-491A-ABDA-420FB4553102}"/>
                </a:ext>
              </a:extLst>
            </p:cNvPr>
            <p:cNvGrpSpPr/>
            <p:nvPr/>
          </p:nvGrpSpPr>
          <p:grpSpPr>
            <a:xfrm>
              <a:off x="9044311" y="4328316"/>
              <a:ext cx="1503494" cy="1458781"/>
              <a:chOff x="6068882" y="3940084"/>
              <a:chExt cx="1503494" cy="1458781"/>
            </a:xfrm>
            <a:solidFill>
              <a:srgbClr val="439564"/>
            </a:solidFill>
          </p:grpSpPr>
          <p:sp>
            <p:nvSpPr>
              <p:cNvPr id="36" name="Freeform 7">
                <a:extLst>
                  <a:ext uri="{FF2B5EF4-FFF2-40B4-BE49-F238E27FC236}">
                    <a16:creationId xmlns:a16="http://schemas.microsoft.com/office/drawing/2014/main" xmlns="" id="{91FA9378-D2CB-4D1B-B00F-104ED1D633E5}"/>
                  </a:ext>
                </a:extLst>
              </p:cNvPr>
              <p:cNvSpPr>
                <a:spLocks/>
              </p:cNvSpPr>
              <p:nvPr/>
            </p:nvSpPr>
            <p:spPr bwMode="auto">
              <a:xfrm>
                <a:off x="6068882" y="3940084"/>
                <a:ext cx="1503494" cy="1458781"/>
              </a:xfrm>
              <a:custGeom>
                <a:avLst/>
                <a:gdLst>
                  <a:gd name="T0" fmla="*/ 201 w 285"/>
                  <a:gd name="T1" fmla="*/ 1 h 277"/>
                  <a:gd name="T2" fmla="*/ 131 w 285"/>
                  <a:gd name="T3" fmla="*/ 66 h 277"/>
                  <a:gd name="T4" fmla="*/ 73 w 285"/>
                  <a:gd name="T5" fmla="*/ 6 h 277"/>
                  <a:gd name="T6" fmla="*/ 71 w 285"/>
                  <a:gd name="T7" fmla="*/ 0 h 277"/>
                  <a:gd name="T8" fmla="*/ 54 w 285"/>
                  <a:gd name="T9" fmla="*/ 0 h 277"/>
                  <a:gd name="T10" fmla="*/ 59 w 285"/>
                  <a:gd name="T11" fmla="*/ 5 h 277"/>
                  <a:gd name="T12" fmla="*/ 11 w 285"/>
                  <a:gd name="T13" fmla="*/ 49 h 277"/>
                  <a:gd name="T14" fmla="*/ 1 w 285"/>
                  <a:gd name="T15" fmla="*/ 52 h 277"/>
                  <a:gd name="T16" fmla="*/ 1 w 285"/>
                  <a:gd name="T17" fmla="*/ 66 h 277"/>
                  <a:gd name="T18" fmla="*/ 10 w 285"/>
                  <a:gd name="T19" fmla="*/ 68 h 277"/>
                  <a:gd name="T20" fmla="*/ 77 w 285"/>
                  <a:gd name="T21" fmla="*/ 130 h 277"/>
                  <a:gd name="T22" fmla="*/ 9 w 285"/>
                  <a:gd name="T23" fmla="*/ 195 h 277"/>
                  <a:gd name="T24" fmla="*/ 0 w 285"/>
                  <a:gd name="T25" fmla="*/ 197 h 277"/>
                  <a:gd name="T26" fmla="*/ 0 w 285"/>
                  <a:gd name="T27" fmla="*/ 209 h 277"/>
                  <a:gd name="T28" fmla="*/ 13 w 285"/>
                  <a:gd name="T29" fmla="*/ 214 h 277"/>
                  <a:gd name="T30" fmla="*/ 55 w 285"/>
                  <a:gd name="T31" fmla="*/ 257 h 277"/>
                  <a:gd name="T32" fmla="*/ 96 w 285"/>
                  <a:gd name="T33" fmla="*/ 257 h 277"/>
                  <a:gd name="T34" fmla="*/ 221 w 285"/>
                  <a:gd name="T35" fmla="*/ 133 h 277"/>
                  <a:gd name="T36" fmla="*/ 285 w 285"/>
                  <a:gd name="T37" fmla="*/ 75 h 277"/>
                  <a:gd name="T38" fmla="*/ 213 w 285"/>
                  <a:gd name="T39" fmla="*/ 1 h 277"/>
                  <a:gd name="T40" fmla="*/ 201 w 285"/>
                  <a:gd name="T41" fmla="*/ 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277">
                    <a:moveTo>
                      <a:pt x="201" y="1"/>
                    </a:moveTo>
                    <a:cubicBezTo>
                      <a:pt x="179" y="22"/>
                      <a:pt x="156" y="43"/>
                      <a:pt x="131" y="66"/>
                    </a:cubicBezTo>
                    <a:cubicBezTo>
                      <a:pt x="113" y="48"/>
                      <a:pt x="93" y="28"/>
                      <a:pt x="73" y="6"/>
                    </a:cubicBezTo>
                    <a:cubicBezTo>
                      <a:pt x="72" y="5"/>
                      <a:pt x="71" y="3"/>
                      <a:pt x="71" y="0"/>
                    </a:cubicBezTo>
                    <a:cubicBezTo>
                      <a:pt x="54" y="0"/>
                      <a:pt x="54" y="0"/>
                      <a:pt x="54" y="0"/>
                    </a:cubicBezTo>
                    <a:cubicBezTo>
                      <a:pt x="56" y="2"/>
                      <a:pt x="58" y="3"/>
                      <a:pt x="59" y="5"/>
                    </a:cubicBezTo>
                    <a:cubicBezTo>
                      <a:pt x="45" y="19"/>
                      <a:pt x="29" y="35"/>
                      <a:pt x="11" y="49"/>
                    </a:cubicBezTo>
                    <a:cubicBezTo>
                      <a:pt x="9" y="51"/>
                      <a:pt x="5" y="52"/>
                      <a:pt x="1" y="52"/>
                    </a:cubicBezTo>
                    <a:cubicBezTo>
                      <a:pt x="1" y="66"/>
                      <a:pt x="1" y="66"/>
                      <a:pt x="1" y="66"/>
                    </a:cubicBezTo>
                    <a:cubicBezTo>
                      <a:pt x="4" y="65"/>
                      <a:pt x="9" y="66"/>
                      <a:pt x="10" y="68"/>
                    </a:cubicBezTo>
                    <a:cubicBezTo>
                      <a:pt x="32" y="87"/>
                      <a:pt x="53" y="108"/>
                      <a:pt x="77" y="130"/>
                    </a:cubicBezTo>
                    <a:cubicBezTo>
                      <a:pt x="52" y="154"/>
                      <a:pt x="31" y="175"/>
                      <a:pt x="9" y="195"/>
                    </a:cubicBezTo>
                    <a:cubicBezTo>
                      <a:pt x="8" y="197"/>
                      <a:pt x="4" y="197"/>
                      <a:pt x="0" y="197"/>
                    </a:cubicBezTo>
                    <a:cubicBezTo>
                      <a:pt x="0" y="209"/>
                      <a:pt x="0" y="209"/>
                      <a:pt x="0" y="209"/>
                    </a:cubicBezTo>
                    <a:cubicBezTo>
                      <a:pt x="4" y="208"/>
                      <a:pt x="8" y="209"/>
                      <a:pt x="13" y="214"/>
                    </a:cubicBezTo>
                    <a:cubicBezTo>
                      <a:pt x="27" y="229"/>
                      <a:pt x="41" y="243"/>
                      <a:pt x="55" y="257"/>
                    </a:cubicBezTo>
                    <a:cubicBezTo>
                      <a:pt x="76" y="277"/>
                      <a:pt x="76" y="277"/>
                      <a:pt x="96" y="257"/>
                    </a:cubicBezTo>
                    <a:cubicBezTo>
                      <a:pt x="138" y="216"/>
                      <a:pt x="179" y="174"/>
                      <a:pt x="221" y="133"/>
                    </a:cubicBezTo>
                    <a:cubicBezTo>
                      <a:pt x="241" y="113"/>
                      <a:pt x="263" y="95"/>
                      <a:pt x="285" y="75"/>
                    </a:cubicBezTo>
                    <a:cubicBezTo>
                      <a:pt x="258" y="48"/>
                      <a:pt x="236" y="25"/>
                      <a:pt x="213" y="1"/>
                    </a:cubicBezTo>
                    <a:lnTo>
                      <a:pt x="201" y="1"/>
                    </a:lnTo>
                    <a:close/>
                  </a:path>
                </a:pathLst>
              </a:custGeom>
              <a:solidFill>
                <a:srgbClr val="539A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7" name="组合 36">
                <a:extLst>
                  <a:ext uri="{FF2B5EF4-FFF2-40B4-BE49-F238E27FC236}">
                    <a16:creationId xmlns:a16="http://schemas.microsoft.com/office/drawing/2014/main" xmlns="" id="{4C4B23BD-6F02-4D88-AF2D-D56A1FFF9076}"/>
                  </a:ext>
                </a:extLst>
              </p:cNvPr>
              <p:cNvGrpSpPr>
                <a:grpSpLocks noChangeAspect="1"/>
              </p:cNvGrpSpPr>
              <p:nvPr/>
            </p:nvGrpSpPr>
            <p:grpSpPr>
              <a:xfrm>
                <a:off x="6630845" y="4443976"/>
                <a:ext cx="240570" cy="324277"/>
                <a:chOff x="3722033" y="3714538"/>
                <a:chExt cx="500321" cy="674410"/>
              </a:xfrm>
              <a:grpFill/>
            </p:grpSpPr>
            <p:sp>
              <p:nvSpPr>
                <p:cNvPr id="38" name="Freeform 27">
                  <a:extLst>
                    <a:ext uri="{FF2B5EF4-FFF2-40B4-BE49-F238E27FC236}">
                      <a16:creationId xmlns:a16="http://schemas.microsoft.com/office/drawing/2014/main" xmlns="" id="{C13D2C36-88FF-4150-9643-EE7CA15137D8}"/>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8">
                  <a:extLst>
                    <a:ext uri="{FF2B5EF4-FFF2-40B4-BE49-F238E27FC236}">
                      <a16:creationId xmlns:a16="http://schemas.microsoft.com/office/drawing/2014/main" xmlns="" id="{A5259A84-2C80-4EF3-9BFB-DDB1060969E6}"/>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9">
                  <a:extLst>
                    <a:ext uri="{FF2B5EF4-FFF2-40B4-BE49-F238E27FC236}">
                      <a16:creationId xmlns:a16="http://schemas.microsoft.com/office/drawing/2014/main" xmlns="" id="{993D4338-EBF9-446B-A18B-F8804E1D3E71}"/>
                    </a:ext>
                  </a:extLst>
                </p:cNvPr>
                <p:cNvSpPr>
                  <a:spLocks noEditPoints="1"/>
                </p:cNvSpPr>
                <p:nvPr/>
              </p:nvSpPr>
              <p:spPr bwMode="auto">
                <a:xfrm>
                  <a:off x="3829192" y="3821697"/>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a:extLst>
                <a:ext uri="{FF2B5EF4-FFF2-40B4-BE49-F238E27FC236}">
                  <a16:creationId xmlns:a16="http://schemas.microsoft.com/office/drawing/2014/main" xmlns="" id="{9CE7B0F5-73DF-4470-8785-1944CAC6DC91}"/>
                </a:ext>
              </a:extLst>
            </p:cNvPr>
            <p:cNvGrpSpPr/>
            <p:nvPr/>
          </p:nvGrpSpPr>
          <p:grpSpPr>
            <a:xfrm>
              <a:off x="9049899" y="2833205"/>
              <a:ext cx="1455320" cy="1500701"/>
              <a:chOff x="6074470" y="2444973"/>
              <a:chExt cx="1455320" cy="1500701"/>
            </a:xfrm>
            <a:solidFill>
              <a:srgbClr val="E45537"/>
            </a:solidFill>
          </p:grpSpPr>
          <p:sp>
            <p:nvSpPr>
              <p:cNvPr id="32" name="任意多边形 25">
                <a:extLst>
                  <a:ext uri="{FF2B5EF4-FFF2-40B4-BE49-F238E27FC236}">
                    <a16:creationId xmlns:a16="http://schemas.microsoft.com/office/drawing/2014/main" xmlns="" id="{6CBF9940-6583-4C9D-88C0-82A4C38CA929}"/>
                  </a:ext>
                </a:extLst>
              </p:cNvPr>
              <p:cNvSpPr>
                <a:spLocks/>
              </p:cNvSpPr>
              <p:nvPr/>
            </p:nvSpPr>
            <p:spPr bwMode="auto">
              <a:xfrm>
                <a:off x="6074470" y="2444973"/>
                <a:ext cx="1455320" cy="1500701"/>
              </a:xfrm>
              <a:custGeom>
                <a:avLst/>
                <a:gdLst>
                  <a:gd name="connsiteX0" fmla="*/ 363617 w 1455320"/>
                  <a:gd name="connsiteY0" fmla="*/ 0 h 1500701"/>
                  <a:gd name="connsiteX1" fmla="*/ 474284 w 1455320"/>
                  <a:gd name="connsiteY1" fmla="*/ 94781 h 1500701"/>
                  <a:gd name="connsiteX2" fmla="*/ 1407041 w 1455320"/>
                  <a:gd name="connsiteY2" fmla="*/ 1026796 h 1500701"/>
                  <a:gd name="connsiteX3" fmla="*/ 1412310 w 1455320"/>
                  <a:gd name="connsiteY3" fmla="*/ 1179499 h 1500701"/>
                  <a:gd name="connsiteX4" fmla="*/ 1090852 w 1455320"/>
                  <a:gd name="connsiteY4" fmla="*/ 1474373 h 1500701"/>
                  <a:gd name="connsiteX5" fmla="*/ 1117201 w 1455320"/>
                  <a:gd name="connsiteY5" fmla="*/ 1500701 h 1500701"/>
                  <a:gd name="connsiteX6" fmla="*/ 1053963 w 1455320"/>
                  <a:gd name="connsiteY6" fmla="*/ 1500701 h 1500701"/>
                  <a:gd name="connsiteX7" fmla="*/ 1064503 w 1455320"/>
                  <a:gd name="connsiteY7" fmla="*/ 1490170 h 1500701"/>
                  <a:gd name="connsiteX8" fmla="*/ 695616 w 1455320"/>
                  <a:gd name="connsiteY8" fmla="*/ 1116311 h 1500701"/>
                  <a:gd name="connsiteX9" fmla="*/ 384697 w 1455320"/>
                  <a:gd name="connsiteY9" fmla="*/ 1442779 h 1500701"/>
                  <a:gd name="connsiteX10" fmla="*/ 368887 w 1455320"/>
                  <a:gd name="connsiteY10" fmla="*/ 1495436 h 1500701"/>
                  <a:gd name="connsiteX11" fmla="*/ 279300 w 1455320"/>
                  <a:gd name="connsiteY11" fmla="*/ 1495436 h 1500701"/>
                  <a:gd name="connsiteX12" fmla="*/ 0 w 1455320"/>
                  <a:gd name="connsiteY12" fmla="*/ 1211092 h 1500701"/>
                  <a:gd name="connsiteX13" fmla="*/ 5270 w 1455320"/>
                  <a:gd name="connsiteY13" fmla="*/ 1163702 h 1500701"/>
                  <a:gd name="connsiteX14" fmla="*/ 10540 w 1455320"/>
                  <a:gd name="connsiteY14" fmla="*/ 1168967 h 1500701"/>
                  <a:gd name="connsiteX15" fmla="*/ 326729 w 1455320"/>
                  <a:gd name="connsiteY15" fmla="*/ 837233 h 1500701"/>
                  <a:gd name="connsiteX16" fmla="*/ 326729 w 1455320"/>
                  <a:gd name="connsiteY16" fmla="*/ 731921 h 1500701"/>
                  <a:gd name="connsiteX17" fmla="*/ 57968 w 1455320"/>
                  <a:gd name="connsiteY17" fmla="*/ 468640 h 1500701"/>
                  <a:gd name="connsiteX18" fmla="*/ 5270 w 1455320"/>
                  <a:gd name="connsiteY18" fmla="*/ 458109 h 1500701"/>
                  <a:gd name="connsiteX19" fmla="*/ 5270 w 1455320"/>
                  <a:gd name="connsiteY19" fmla="*/ 405453 h 1500701"/>
                  <a:gd name="connsiteX20" fmla="*/ 363617 w 1455320"/>
                  <a:gd name="connsiteY20" fmla="*/ 0 h 150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5320" h="1500701">
                    <a:moveTo>
                      <a:pt x="363617" y="0"/>
                    </a:moveTo>
                    <a:cubicBezTo>
                      <a:pt x="421585" y="47391"/>
                      <a:pt x="447934" y="68453"/>
                      <a:pt x="474284" y="94781"/>
                    </a:cubicBezTo>
                    <a:cubicBezTo>
                      <a:pt x="785203" y="405453"/>
                      <a:pt x="1096122" y="716124"/>
                      <a:pt x="1407041" y="1026796"/>
                    </a:cubicBezTo>
                    <a:cubicBezTo>
                      <a:pt x="1465009" y="1079452"/>
                      <a:pt x="1475548" y="1121577"/>
                      <a:pt x="1412310" y="1179499"/>
                    </a:cubicBezTo>
                    <a:cubicBezTo>
                      <a:pt x="1306914" y="1269014"/>
                      <a:pt x="1206788" y="1369061"/>
                      <a:pt x="1090852" y="1474373"/>
                    </a:cubicBezTo>
                    <a:cubicBezTo>
                      <a:pt x="1101391" y="1484904"/>
                      <a:pt x="1106661" y="1490170"/>
                      <a:pt x="1117201" y="1500701"/>
                    </a:cubicBezTo>
                    <a:cubicBezTo>
                      <a:pt x="1117201" y="1500701"/>
                      <a:pt x="1117201" y="1500701"/>
                      <a:pt x="1053963" y="1500701"/>
                    </a:cubicBezTo>
                    <a:cubicBezTo>
                      <a:pt x="1059233" y="1495436"/>
                      <a:pt x="1059233" y="1495436"/>
                      <a:pt x="1064503" y="1490170"/>
                    </a:cubicBezTo>
                    <a:cubicBezTo>
                      <a:pt x="943297" y="1374326"/>
                      <a:pt x="827361" y="1253217"/>
                      <a:pt x="695616" y="1116311"/>
                    </a:cubicBezTo>
                    <a:cubicBezTo>
                      <a:pt x="584950" y="1226889"/>
                      <a:pt x="484823" y="1332201"/>
                      <a:pt x="384697" y="1442779"/>
                    </a:cubicBezTo>
                    <a:cubicBezTo>
                      <a:pt x="374157" y="1453311"/>
                      <a:pt x="368887" y="1474373"/>
                      <a:pt x="368887" y="1495436"/>
                    </a:cubicBezTo>
                    <a:cubicBezTo>
                      <a:pt x="368887" y="1495436"/>
                      <a:pt x="368887" y="1495436"/>
                      <a:pt x="279300" y="1495436"/>
                    </a:cubicBezTo>
                    <a:cubicBezTo>
                      <a:pt x="179174" y="1390123"/>
                      <a:pt x="89587" y="1300608"/>
                      <a:pt x="0" y="1211092"/>
                    </a:cubicBezTo>
                    <a:cubicBezTo>
                      <a:pt x="0" y="1211092"/>
                      <a:pt x="0" y="1211092"/>
                      <a:pt x="5270" y="1163702"/>
                    </a:cubicBezTo>
                    <a:cubicBezTo>
                      <a:pt x="5270" y="1163702"/>
                      <a:pt x="5270" y="1168967"/>
                      <a:pt x="10540" y="1168967"/>
                    </a:cubicBezTo>
                    <a:cubicBezTo>
                      <a:pt x="126476" y="1042592"/>
                      <a:pt x="226602" y="937280"/>
                      <a:pt x="326729" y="837233"/>
                    </a:cubicBezTo>
                    <a:cubicBezTo>
                      <a:pt x="368887" y="800374"/>
                      <a:pt x="363617" y="768780"/>
                      <a:pt x="326729" y="731921"/>
                    </a:cubicBezTo>
                    <a:cubicBezTo>
                      <a:pt x="237142" y="647671"/>
                      <a:pt x="147555" y="552890"/>
                      <a:pt x="57968" y="468640"/>
                    </a:cubicBezTo>
                    <a:cubicBezTo>
                      <a:pt x="47429" y="458109"/>
                      <a:pt x="26349" y="458109"/>
                      <a:pt x="5270" y="458109"/>
                    </a:cubicBezTo>
                    <a:cubicBezTo>
                      <a:pt x="5270" y="458109"/>
                      <a:pt x="5270" y="458109"/>
                      <a:pt x="5270" y="405453"/>
                    </a:cubicBezTo>
                    <a:cubicBezTo>
                      <a:pt x="137015" y="258015"/>
                      <a:pt x="247682" y="131641"/>
                      <a:pt x="363617" y="0"/>
                    </a:cubicBezTo>
                    <a:close/>
                  </a:path>
                </a:pathLst>
              </a:custGeom>
              <a:solidFill>
                <a:srgbClr val="539A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lt1"/>
                  </a:solidFill>
                </a:endParaRPr>
              </a:p>
            </p:txBody>
          </p:sp>
          <p:grpSp>
            <p:nvGrpSpPr>
              <p:cNvPr id="33" name="组合 32">
                <a:extLst>
                  <a:ext uri="{FF2B5EF4-FFF2-40B4-BE49-F238E27FC236}">
                    <a16:creationId xmlns:a16="http://schemas.microsoft.com/office/drawing/2014/main" xmlns="" id="{4757A21D-05C9-4589-B6AA-B8AEBCF717A9}"/>
                  </a:ext>
                </a:extLst>
              </p:cNvPr>
              <p:cNvGrpSpPr>
                <a:grpSpLocks noChangeAspect="1"/>
              </p:cNvGrpSpPr>
              <p:nvPr/>
            </p:nvGrpSpPr>
            <p:grpSpPr>
              <a:xfrm>
                <a:off x="6594687" y="3110690"/>
                <a:ext cx="312886" cy="266228"/>
                <a:chOff x="7909299" y="3772690"/>
                <a:chExt cx="667095" cy="567616"/>
              </a:xfrm>
              <a:grpFill/>
            </p:grpSpPr>
            <p:sp>
              <p:nvSpPr>
                <p:cNvPr id="34" name="Freeform 16">
                  <a:extLst>
                    <a:ext uri="{FF2B5EF4-FFF2-40B4-BE49-F238E27FC236}">
                      <a16:creationId xmlns:a16="http://schemas.microsoft.com/office/drawing/2014/main" xmlns="" id="{B7E9C12F-A755-49F4-BBC2-A40D9F952BAC}"/>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7">
                  <a:extLst>
                    <a:ext uri="{FF2B5EF4-FFF2-40B4-BE49-F238E27FC236}">
                      <a16:creationId xmlns:a16="http://schemas.microsoft.com/office/drawing/2014/main" xmlns="" id="{411AABAC-8AF0-429A-AB1C-9923F7B6D690}"/>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a:extLst>
                <a:ext uri="{FF2B5EF4-FFF2-40B4-BE49-F238E27FC236}">
                  <a16:creationId xmlns:a16="http://schemas.microsoft.com/office/drawing/2014/main" xmlns="" id="{BEDC3E41-AF92-4D63-88B9-6D39941E2314}"/>
                </a:ext>
              </a:extLst>
            </p:cNvPr>
            <p:cNvGrpSpPr/>
            <p:nvPr/>
          </p:nvGrpSpPr>
          <p:grpSpPr>
            <a:xfrm>
              <a:off x="7585530" y="2852768"/>
              <a:ext cx="1467165" cy="1475548"/>
              <a:chOff x="4610101" y="2464536"/>
              <a:chExt cx="1467165" cy="1475548"/>
            </a:xfrm>
            <a:solidFill>
              <a:srgbClr val="439564"/>
            </a:solidFill>
          </p:grpSpPr>
          <p:sp>
            <p:nvSpPr>
              <p:cNvPr id="26" name="Freeform 5">
                <a:extLst>
                  <a:ext uri="{FF2B5EF4-FFF2-40B4-BE49-F238E27FC236}">
                    <a16:creationId xmlns:a16="http://schemas.microsoft.com/office/drawing/2014/main" xmlns="" id="{04733FC7-C10D-4461-8171-D946BE92BD28}"/>
                  </a:ext>
                </a:extLst>
              </p:cNvPr>
              <p:cNvSpPr>
                <a:spLocks/>
              </p:cNvSpPr>
              <p:nvPr/>
            </p:nvSpPr>
            <p:spPr bwMode="auto">
              <a:xfrm>
                <a:off x="4610101" y="2464536"/>
                <a:ext cx="1467165" cy="1475548"/>
              </a:xfrm>
              <a:custGeom>
                <a:avLst/>
                <a:gdLst>
                  <a:gd name="T0" fmla="*/ 82 w 278"/>
                  <a:gd name="T1" fmla="*/ 278 h 280"/>
                  <a:gd name="T2" fmla="*/ 149 w 278"/>
                  <a:gd name="T3" fmla="*/ 209 h 280"/>
                  <a:gd name="T4" fmla="*/ 209 w 278"/>
                  <a:gd name="T5" fmla="*/ 272 h 280"/>
                  <a:gd name="T6" fmla="*/ 210 w 278"/>
                  <a:gd name="T7" fmla="*/ 279 h 280"/>
                  <a:gd name="T8" fmla="*/ 221 w 278"/>
                  <a:gd name="T9" fmla="*/ 280 h 280"/>
                  <a:gd name="T10" fmla="*/ 276 w 278"/>
                  <a:gd name="T11" fmla="*/ 224 h 280"/>
                  <a:gd name="T12" fmla="*/ 277 w 278"/>
                  <a:gd name="T13" fmla="*/ 226 h 280"/>
                  <a:gd name="T14" fmla="*/ 278 w 278"/>
                  <a:gd name="T15" fmla="*/ 217 h 280"/>
                  <a:gd name="T16" fmla="*/ 217 w 278"/>
                  <a:gd name="T17" fmla="*/ 153 h 280"/>
                  <a:gd name="T18" fmla="*/ 218 w 278"/>
                  <a:gd name="T19" fmla="*/ 137 h 280"/>
                  <a:gd name="T20" fmla="*/ 270 w 278"/>
                  <a:gd name="T21" fmla="*/ 85 h 280"/>
                  <a:gd name="T22" fmla="*/ 278 w 278"/>
                  <a:gd name="T23" fmla="*/ 83 h 280"/>
                  <a:gd name="T24" fmla="*/ 278 w 278"/>
                  <a:gd name="T25" fmla="*/ 73 h 280"/>
                  <a:gd name="T26" fmla="*/ 276 w 278"/>
                  <a:gd name="T27" fmla="*/ 76 h 280"/>
                  <a:gd name="T28" fmla="*/ 211 w 278"/>
                  <a:gd name="T29" fmla="*/ 0 h 280"/>
                  <a:gd name="T30" fmla="*/ 202 w 278"/>
                  <a:gd name="T31" fmla="*/ 3 h 280"/>
                  <a:gd name="T32" fmla="*/ 8 w 278"/>
                  <a:gd name="T33" fmla="*/ 196 h 280"/>
                  <a:gd name="T34" fmla="*/ 10 w 278"/>
                  <a:gd name="T35" fmla="*/ 216 h 280"/>
                  <a:gd name="T36" fmla="*/ 75 w 278"/>
                  <a:gd name="T37" fmla="*/ 279 h 280"/>
                  <a:gd name="T38" fmla="*/ 83 w 278"/>
                  <a:gd name="T39" fmla="*/ 279 h 280"/>
                  <a:gd name="T40" fmla="*/ 82 w 278"/>
                  <a:gd name="T41"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8" h="280">
                    <a:moveTo>
                      <a:pt x="82" y="278"/>
                    </a:moveTo>
                    <a:cubicBezTo>
                      <a:pt x="102" y="257"/>
                      <a:pt x="124" y="235"/>
                      <a:pt x="149" y="209"/>
                    </a:cubicBezTo>
                    <a:cubicBezTo>
                      <a:pt x="169" y="229"/>
                      <a:pt x="189" y="250"/>
                      <a:pt x="209" y="272"/>
                    </a:cubicBezTo>
                    <a:cubicBezTo>
                      <a:pt x="210" y="273"/>
                      <a:pt x="211" y="276"/>
                      <a:pt x="210" y="279"/>
                    </a:cubicBezTo>
                    <a:cubicBezTo>
                      <a:pt x="221" y="280"/>
                      <a:pt x="221" y="280"/>
                      <a:pt x="221" y="280"/>
                    </a:cubicBezTo>
                    <a:cubicBezTo>
                      <a:pt x="242" y="259"/>
                      <a:pt x="260" y="241"/>
                      <a:pt x="276" y="224"/>
                    </a:cubicBezTo>
                    <a:cubicBezTo>
                      <a:pt x="277" y="225"/>
                      <a:pt x="277" y="225"/>
                      <a:pt x="277" y="226"/>
                    </a:cubicBezTo>
                    <a:cubicBezTo>
                      <a:pt x="278" y="217"/>
                      <a:pt x="278" y="217"/>
                      <a:pt x="278" y="217"/>
                    </a:cubicBezTo>
                    <a:cubicBezTo>
                      <a:pt x="255" y="194"/>
                      <a:pt x="236" y="174"/>
                      <a:pt x="217" y="153"/>
                    </a:cubicBezTo>
                    <a:cubicBezTo>
                      <a:pt x="214" y="150"/>
                      <a:pt x="215" y="140"/>
                      <a:pt x="218" y="137"/>
                    </a:cubicBezTo>
                    <a:cubicBezTo>
                      <a:pt x="234" y="119"/>
                      <a:pt x="252" y="101"/>
                      <a:pt x="270" y="85"/>
                    </a:cubicBezTo>
                    <a:cubicBezTo>
                      <a:pt x="272" y="83"/>
                      <a:pt x="275" y="83"/>
                      <a:pt x="278" y="83"/>
                    </a:cubicBezTo>
                    <a:cubicBezTo>
                      <a:pt x="278" y="73"/>
                      <a:pt x="278" y="73"/>
                      <a:pt x="278" y="73"/>
                    </a:cubicBezTo>
                    <a:cubicBezTo>
                      <a:pt x="277" y="74"/>
                      <a:pt x="277" y="75"/>
                      <a:pt x="276" y="76"/>
                    </a:cubicBezTo>
                    <a:cubicBezTo>
                      <a:pt x="252" y="48"/>
                      <a:pt x="231" y="23"/>
                      <a:pt x="211" y="0"/>
                    </a:cubicBezTo>
                    <a:cubicBezTo>
                      <a:pt x="205" y="2"/>
                      <a:pt x="203" y="3"/>
                      <a:pt x="202" y="3"/>
                    </a:cubicBezTo>
                    <a:cubicBezTo>
                      <a:pt x="138" y="68"/>
                      <a:pt x="73" y="132"/>
                      <a:pt x="8" y="196"/>
                    </a:cubicBezTo>
                    <a:cubicBezTo>
                      <a:pt x="0" y="204"/>
                      <a:pt x="3" y="210"/>
                      <a:pt x="10" y="216"/>
                    </a:cubicBezTo>
                    <a:cubicBezTo>
                      <a:pt x="30" y="235"/>
                      <a:pt x="50" y="255"/>
                      <a:pt x="75" y="279"/>
                    </a:cubicBezTo>
                    <a:cubicBezTo>
                      <a:pt x="83" y="279"/>
                      <a:pt x="83" y="279"/>
                      <a:pt x="83" y="279"/>
                    </a:cubicBezTo>
                    <a:cubicBezTo>
                      <a:pt x="82" y="278"/>
                      <a:pt x="82" y="278"/>
                      <a:pt x="82" y="278"/>
                    </a:cubicBezTo>
                    <a:close/>
                  </a:path>
                </a:pathLst>
              </a:custGeom>
              <a:solidFill>
                <a:srgbClr val="539A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nvGrpSpPr>
              <p:cNvPr id="27" name="组合 26">
                <a:extLst>
                  <a:ext uri="{FF2B5EF4-FFF2-40B4-BE49-F238E27FC236}">
                    <a16:creationId xmlns:a16="http://schemas.microsoft.com/office/drawing/2014/main" xmlns="" id="{371C2567-6B57-424F-88DC-807C6B79FEF6}"/>
                  </a:ext>
                </a:extLst>
              </p:cNvPr>
              <p:cNvGrpSpPr/>
              <p:nvPr/>
            </p:nvGrpSpPr>
            <p:grpSpPr>
              <a:xfrm>
                <a:off x="5321157" y="3076175"/>
                <a:ext cx="295624" cy="295912"/>
                <a:chOff x="5240338" y="2657475"/>
                <a:chExt cx="1630363" cy="1631951"/>
              </a:xfrm>
              <a:grpFill/>
            </p:grpSpPr>
            <p:sp>
              <p:nvSpPr>
                <p:cNvPr id="28" name="Freeform 5">
                  <a:extLst>
                    <a:ext uri="{FF2B5EF4-FFF2-40B4-BE49-F238E27FC236}">
                      <a16:creationId xmlns:a16="http://schemas.microsoft.com/office/drawing/2014/main" xmlns="" id="{E2AD748F-C56A-426C-9775-3E2BEE31BE8D}"/>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a:extLst>
                    <a:ext uri="{FF2B5EF4-FFF2-40B4-BE49-F238E27FC236}">
                      <a16:creationId xmlns:a16="http://schemas.microsoft.com/office/drawing/2014/main" xmlns="" id="{B9795227-8E89-461A-B1C2-B146E79CE926}"/>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a:extLst>
                    <a:ext uri="{FF2B5EF4-FFF2-40B4-BE49-F238E27FC236}">
                      <a16:creationId xmlns:a16="http://schemas.microsoft.com/office/drawing/2014/main" xmlns="" id="{DA685402-609A-433A-BDDD-281DD3A4DC55}"/>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
                  <a:extLst>
                    <a:ext uri="{FF2B5EF4-FFF2-40B4-BE49-F238E27FC236}">
                      <a16:creationId xmlns:a16="http://schemas.microsoft.com/office/drawing/2014/main" xmlns="" id="{A1EF6AFC-0889-461F-A9A3-8499BDFCEF77}"/>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7506238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grpSp>
      <p:grpSp>
        <p:nvGrpSpPr>
          <p:cNvPr id="5" name="组合 4">
            <a:extLst>
              <a:ext uri="{FF2B5EF4-FFF2-40B4-BE49-F238E27FC236}">
                <a16:creationId xmlns:a16="http://schemas.microsoft.com/office/drawing/2014/main" xmlns="" id="{0B1E88E0-37E5-410F-A074-DCDC48657E8D}"/>
              </a:ext>
            </a:extLst>
          </p:cNvPr>
          <p:cNvGrpSpPr/>
          <p:nvPr/>
        </p:nvGrpSpPr>
        <p:grpSpPr>
          <a:xfrm flipH="1">
            <a:off x="1508763" y="2142765"/>
            <a:ext cx="4937394" cy="4009955"/>
            <a:chOff x="943020" y="2030279"/>
            <a:chExt cx="4937394" cy="4009955"/>
          </a:xfrm>
        </p:grpSpPr>
        <p:sp>
          <p:nvSpPr>
            <p:cNvPr id="6" name="Rectangle 7">
              <a:extLst>
                <a:ext uri="{FF2B5EF4-FFF2-40B4-BE49-F238E27FC236}">
                  <a16:creationId xmlns:a16="http://schemas.microsoft.com/office/drawing/2014/main" xmlns="" id="{5C42883E-F3AF-44EE-9A42-067B1EBAFC30}"/>
                </a:ext>
              </a:extLst>
            </p:cNvPr>
            <p:cNvSpPr/>
            <p:nvPr/>
          </p:nvSpPr>
          <p:spPr>
            <a:xfrm>
              <a:off x="1223352" y="2030279"/>
              <a:ext cx="4657062" cy="2031325"/>
            </a:xfrm>
            <a:prstGeom prst="rect">
              <a:avLst/>
            </a:prstGeom>
          </p:spPr>
          <p:txBody>
            <a:bodyPr wrap="squar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Rounded Rectangle 8">
              <a:extLst>
                <a:ext uri="{FF2B5EF4-FFF2-40B4-BE49-F238E27FC236}">
                  <a16:creationId xmlns:a16="http://schemas.microsoft.com/office/drawing/2014/main" xmlns="" id="{F01489FB-FBB2-42E8-AA61-083C0F19189D}"/>
                </a:ext>
              </a:extLst>
            </p:cNvPr>
            <p:cNvSpPr/>
            <p:nvPr/>
          </p:nvSpPr>
          <p:spPr>
            <a:xfrm>
              <a:off x="1304869" y="450589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TextBox 7">
              <a:extLst>
                <a:ext uri="{FF2B5EF4-FFF2-40B4-BE49-F238E27FC236}">
                  <a16:creationId xmlns:a16="http://schemas.microsoft.com/office/drawing/2014/main" xmlns="" id="{1D795158-BCEC-4EFD-8507-C6A04D68AC27}"/>
                </a:ext>
              </a:extLst>
            </p:cNvPr>
            <p:cNvSpPr txBox="1"/>
            <p:nvPr/>
          </p:nvSpPr>
          <p:spPr>
            <a:xfrm>
              <a:off x="1579219" y="424316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ounded Rectangle 22">
              <a:extLst>
                <a:ext uri="{FF2B5EF4-FFF2-40B4-BE49-F238E27FC236}">
                  <a16:creationId xmlns:a16="http://schemas.microsoft.com/office/drawing/2014/main" xmlns="" id="{49A7147B-6F36-45B2-9A03-E55725B03C71}"/>
                </a:ext>
              </a:extLst>
            </p:cNvPr>
            <p:cNvSpPr/>
            <p:nvPr/>
          </p:nvSpPr>
          <p:spPr>
            <a:xfrm>
              <a:off x="1304868" y="4505897"/>
              <a:ext cx="1554480" cy="127592"/>
            </a:xfrm>
            <a:prstGeom prst="round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3" name="TextBox 9">
              <a:extLst>
                <a:ext uri="{FF2B5EF4-FFF2-40B4-BE49-F238E27FC236}">
                  <a16:creationId xmlns:a16="http://schemas.microsoft.com/office/drawing/2014/main" xmlns="" id="{CAA37FFB-CD8E-45A9-9EAD-249CA06A85D7}"/>
                </a:ext>
              </a:extLst>
            </p:cNvPr>
            <p:cNvSpPr txBox="1"/>
            <p:nvPr/>
          </p:nvSpPr>
          <p:spPr>
            <a:xfrm>
              <a:off x="2741981"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4" name="Rounded Rectangle 24">
              <a:extLst>
                <a:ext uri="{FF2B5EF4-FFF2-40B4-BE49-F238E27FC236}">
                  <a16:creationId xmlns:a16="http://schemas.microsoft.com/office/drawing/2014/main" xmlns="" id="{1CDCF15F-96FC-4510-9E83-C3D2637ACEB7}"/>
                </a:ext>
              </a:extLst>
            </p:cNvPr>
            <p:cNvSpPr/>
            <p:nvPr/>
          </p:nvSpPr>
          <p:spPr>
            <a:xfrm>
              <a:off x="3987728" y="4505897"/>
              <a:ext cx="1828801" cy="127592"/>
            </a:xfrm>
            <a:prstGeom prst="round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5" name="TextBox 11">
              <a:extLst>
                <a:ext uri="{FF2B5EF4-FFF2-40B4-BE49-F238E27FC236}">
                  <a16:creationId xmlns:a16="http://schemas.microsoft.com/office/drawing/2014/main" xmlns="" id="{CD362629-23BC-4DA3-978E-EBB27264AB4F}"/>
                </a:ext>
              </a:extLst>
            </p:cNvPr>
            <p:cNvSpPr txBox="1"/>
            <p:nvPr/>
          </p:nvSpPr>
          <p:spPr>
            <a:xfrm>
              <a:off x="4141853" y="424316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ounded Rectangle 26">
              <a:extLst>
                <a:ext uri="{FF2B5EF4-FFF2-40B4-BE49-F238E27FC236}">
                  <a16:creationId xmlns:a16="http://schemas.microsoft.com/office/drawing/2014/main" xmlns="" id="{58CF6129-9535-4CE4-8D31-DFF8F25E063F}"/>
                </a:ext>
              </a:extLst>
            </p:cNvPr>
            <p:cNvSpPr/>
            <p:nvPr/>
          </p:nvSpPr>
          <p:spPr>
            <a:xfrm>
              <a:off x="3987727" y="4505897"/>
              <a:ext cx="1188720"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7" name="TextBox 13">
              <a:extLst>
                <a:ext uri="{FF2B5EF4-FFF2-40B4-BE49-F238E27FC236}">
                  <a16:creationId xmlns:a16="http://schemas.microsoft.com/office/drawing/2014/main" xmlns="" id="{81775A34-0480-42B6-8242-70D112CB5E04}"/>
                </a:ext>
              </a:extLst>
            </p:cNvPr>
            <p:cNvSpPr txBox="1"/>
            <p:nvPr/>
          </p:nvSpPr>
          <p:spPr>
            <a:xfrm>
              <a:off x="5424840"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8" name="Rounded Rectangle 28">
              <a:extLst>
                <a:ext uri="{FF2B5EF4-FFF2-40B4-BE49-F238E27FC236}">
                  <a16:creationId xmlns:a16="http://schemas.microsoft.com/office/drawing/2014/main" xmlns="" id="{E0E2C06B-7270-4411-B17C-4F0A2CE9A59C}"/>
                </a:ext>
              </a:extLst>
            </p:cNvPr>
            <p:cNvSpPr/>
            <p:nvPr/>
          </p:nvSpPr>
          <p:spPr>
            <a:xfrm>
              <a:off x="1304869" y="511917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Box 15">
              <a:extLst>
                <a:ext uri="{FF2B5EF4-FFF2-40B4-BE49-F238E27FC236}">
                  <a16:creationId xmlns:a16="http://schemas.microsoft.com/office/drawing/2014/main" xmlns="" id="{F52F4985-5757-4DAF-9832-30C99154B210}"/>
                </a:ext>
              </a:extLst>
            </p:cNvPr>
            <p:cNvSpPr txBox="1"/>
            <p:nvPr/>
          </p:nvSpPr>
          <p:spPr>
            <a:xfrm>
              <a:off x="1370425" y="4813674"/>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ounded Rectangle 30">
              <a:extLst>
                <a:ext uri="{FF2B5EF4-FFF2-40B4-BE49-F238E27FC236}">
                  <a16:creationId xmlns:a16="http://schemas.microsoft.com/office/drawing/2014/main" xmlns="" id="{D6B3B331-0B94-435E-8308-33DACE69D083}"/>
                </a:ext>
              </a:extLst>
            </p:cNvPr>
            <p:cNvSpPr/>
            <p:nvPr/>
          </p:nvSpPr>
          <p:spPr>
            <a:xfrm>
              <a:off x="1304868" y="5119177"/>
              <a:ext cx="1005840" cy="127592"/>
            </a:xfrm>
            <a:prstGeom prst="round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Box 17">
              <a:extLst>
                <a:ext uri="{FF2B5EF4-FFF2-40B4-BE49-F238E27FC236}">
                  <a16:creationId xmlns:a16="http://schemas.microsoft.com/office/drawing/2014/main" xmlns="" id="{D66F6227-6EE0-46DF-913E-5AD09DF8DDF7}"/>
                </a:ext>
              </a:extLst>
            </p:cNvPr>
            <p:cNvSpPr txBox="1"/>
            <p:nvPr/>
          </p:nvSpPr>
          <p:spPr>
            <a:xfrm>
              <a:off x="2741981"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2" name="Rounded Rectangle 32">
              <a:extLst>
                <a:ext uri="{FF2B5EF4-FFF2-40B4-BE49-F238E27FC236}">
                  <a16:creationId xmlns:a16="http://schemas.microsoft.com/office/drawing/2014/main" xmlns="" id="{3FF18A27-0128-480F-8277-36BC31DCFF6D}"/>
                </a:ext>
              </a:extLst>
            </p:cNvPr>
            <p:cNvSpPr/>
            <p:nvPr/>
          </p:nvSpPr>
          <p:spPr>
            <a:xfrm>
              <a:off x="3987728" y="511917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Box 19">
              <a:extLst>
                <a:ext uri="{FF2B5EF4-FFF2-40B4-BE49-F238E27FC236}">
                  <a16:creationId xmlns:a16="http://schemas.microsoft.com/office/drawing/2014/main" xmlns="" id="{8588790F-F3E7-49A9-9568-BFF027835AFF}"/>
                </a:ext>
              </a:extLst>
            </p:cNvPr>
            <p:cNvSpPr txBox="1"/>
            <p:nvPr/>
          </p:nvSpPr>
          <p:spPr>
            <a:xfrm>
              <a:off x="4044070" y="485644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ounded Rectangle 34">
              <a:extLst>
                <a:ext uri="{FF2B5EF4-FFF2-40B4-BE49-F238E27FC236}">
                  <a16:creationId xmlns:a16="http://schemas.microsoft.com/office/drawing/2014/main" xmlns="" id="{A19AEFA9-0A03-458C-B4C0-139DBFA04843}"/>
                </a:ext>
              </a:extLst>
            </p:cNvPr>
            <p:cNvSpPr/>
            <p:nvPr/>
          </p:nvSpPr>
          <p:spPr>
            <a:xfrm>
              <a:off x="3987727" y="5119177"/>
              <a:ext cx="822960" cy="127592"/>
            </a:xfrm>
            <a:prstGeom prst="round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Box 21">
              <a:extLst>
                <a:ext uri="{FF2B5EF4-FFF2-40B4-BE49-F238E27FC236}">
                  <a16:creationId xmlns:a16="http://schemas.microsoft.com/office/drawing/2014/main" xmlns="" id="{A288877E-9F6F-4B9B-A9B8-AE2A315375F8}"/>
                </a:ext>
              </a:extLst>
            </p:cNvPr>
            <p:cNvSpPr txBox="1"/>
            <p:nvPr/>
          </p:nvSpPr>
          <p:spPr>
            <a:xfrm>
              <a:off x="5424840"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6" name="TextBox 23">
              <a:extLst>
                <a:ext uri="{FF2B5EF4-FFF2-40B4-BE49-F238E27FC236}">
                  <a16:creationId xmlns:a16="http://schemas.microsoft.com/office/drawing/2014/main" xmlns="" id="{B41E8B66-01FA-426B-9FFD-85C54025F2B3}"/>
                </a:ext>
              </a:extLst>
            </p:cNvPr>
            <p:cNvSpPr txBox="1"/>
            <p:nvPr/>
          </p:nvSpPr>
          <p:spPr>
            <a:xfrm>
              <a:off x="943020" y="5732457"/>
              <a:ext cx="4937394"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7" name="组合 26">
            <a:extLst>
              <a:ext uri="{FF2B5EF4-FFF2-40B4-BE49-F238E27FC236}">
                <a16:creationId xmlns:a16="http://schemas.microsoft.com/office/drawing/2014/main" xmlns="" id="{0F77E98F-4263-4C28-8D50-6B0E176331D1}"/>
              </a:ext>
            </a:extLst>
          </p:cNvPr>
          <p:cNvGrpSpPr/>
          <p:nvPr/>
        </p:nvGrpSpPr>
        <p:grpSpPr>
          <a:xfrm>
            <a:off x="6670392" y="1990897"/>
            <a:ext cx="4236001" cy="4366385"/>
            <a:chOff x="400157" y="1492824"/>
            <a:chExt cx="5249592" cy="5411174"/>
          </a:xfrm>
          <a:solidFill>
            <a:srgbClr val="539A70"/>
          </a:solidFill>
        </p:grpSpPr>
        <p:cxnSp>
          <p:nvCxnSpPr>
            <p:cNvPr id="28" name="直接连接符 27">
              <a:extLst>
                <a:ext uri="{FF2B5EF4-FFF2-40B4-BE49-F238E27FC236}">
                  <a16:creationId xmlns:a16="http://schemas.microsoft.com/office/drawing/2014/main" xmlns="" id="{EDF7710E-5DDF-41E8-BB79-81A1C0192C1F}"/>
                </a:ext>
              </a:extLst>
            </p:cNvPr>
            <p:cNvCxnSpPr/>
            <p:nvPr/>
          </p:nvCxnSpPr>
          <p:spPr>
            <a:xfrm>
              <a:off x="1328612" y="4443868"/>
              <a:ext cx="0" cy="2448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458E32E6-45C6-4011-A0FC-939753871775}"/>
                </a:ext>
              </a:extLst>
            </p:cNvPr>
            <p:cNvCxnSpPr/>
            <p:nvPr/>
          </p:nvCxnSpPr>
          <p:spPr>
            <a:xfrm>
              <a:off x="4095625" y="4371867"/>
              <a:ext cx="0" cy="2520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D9D8818E-9E54-46E8-8315-CB972A625800}"/>
                </a:ext>
              </a:extLst>
            </p:cNvPr>
            <p:cNvCxnSpPr/>
            <p:nvPr/>
          </p:nvCxnSpPr>
          <p:spPr>
            <a:xfrm>
              <a:off x="5133850" y="2511998"/>
              <a:ext cx="0" cy="4392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181FBFE8-26B2-4DB2-BD71-BB7062175023}"/>
                </a:ext>
              </a:extLst>
            </p:cNvPr>
            <p:cNvCxnSpPr/>
            <p:nvPr/>
          </p:nvCxnSpPr>
          <p:spPr>
            <a:xfrm>
              <a:off x="2971675" y="2511998"/>
              <a:ext cx="0" cy="4392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椭圆 31">
              <a:extLst>
                <a:ext uri="{FF2B5EF4-FFF2-40B4-BE49-F238E27FC236}">
                  <a16:creationId xmlns:a16="http://schemas.microsoft.com/office/drawing/2014/main" xmlns="" id="{A4761646-6457-40C5-8D71-7DF89CFB4385}"/>
                </a:ext>
              </a:extLst>
            </p:cNvPr>
            <p:cNvSpPr/>
            <p:nvPr/>
          </p:nvSpPr>
          <p:spPr>
            <a:xfrm>
              <a:off x="400157" y="2700229"/>
              <a:ext cx="1849165" cy="1849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椭圆 32">
              <a:extLst>
                <a:ext uri="{FF2B5EF4-FFF2-40B4-BE49-F238E27FC236}">
                  <a16:creationId xmlns:a16="http://schemas.microsoft.com/office/drawing/2014/main" xmlns="" id="{E9459DFC-C9E5-42AA-8BC6-D70A1B09DFC6}"/>
                </a:ext>
              </a:extLst>
            </p:cNvPr>
            <p:cNvSpPr/>
            <p:nvPr/>
          </p:nvSpPr>
          <p:spPr>
            <a:xfrm>
              <a:off x="3294446" y="2824382"/>
              <a:ext cx="1600858" cy="16008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椭圆 33">
              <a:extLst>
                <a:ext uri="{FF2B5EF4-FFF2-40B4-BE49-F238E27FC236}">
                  <a16:creationId xmlns:a16="http://schemas.microsoft.com/office/drawing/2014/main" xmlns="" id="{FE66E2FB-CD6A-4DF9-9685-7C7E63EF515E}"/>
                </a:ext>
              </a:extLst>
            </p:cNvPr>
            <p:cNvSpPr/>
            <p:nvPr/>
          </p:nvSpPr>
          <p:spPr>
            <a:xfrm>
              <a:off x="2263610" y="1492824"/>
              <a:ext cx="1408569" cy="14085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椭圆 34">
              <a:extLst>
                <a:ext uri="{FF2B5EF4-FFF2-40B4-BE49-F238E27FC236}">
                  <a16:creationId xmlns:a16="http://schemas.microsoft.com/office/drawing/2014/main" xmlns="" id="{B5F8DBAC-8614-40A2-A8CC-F263BFD2655F}"/>
                </a:ext>
              </a:extLst>
            </p:cNvPr>
            <p:cNvSpPr/>
            <p:nvPr/>
          </p:nvSpPr>
          <p:spPr>
            <a:xfrm>
              <a:off x="4601999" y="1492824"/>
              <a:ext cx="1047750" cy="10477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文本框 21">
              <a:extLst>
                <a:ext uri="{FF2B5EF4-FFF2-40B4-BE49-F238E27FC236}">
                  <a16:creationId xmlns:a16="http://schemas.microsoft.com/office/drawing/2014/main" xmlns="" id="{77F315B6-54F6-498E-B064-5E11F7171477}"/>
                </a:ext>
              </a:extLst>
            </p:cNvPr>
            <p:cNvSpPr txBox="1"/>
            <p:nvPr/>
          </p:nvSpPr>
          <p:spPr>
            <a:xfrm>
              <a:off x="697129" y="3209312"/>
              <a:ext cx="1349279" cy="877269"/>
            </a:xfrm>
            <a:prstGeom prst="rect">
              <a:avLst/>
            </a:prstGeom>
            <a:grpFill/>
          </p:spPr>
          <p:txBody>
            <a:bodyPr wrap="none" rtlCol="0">
              <a:spAutoFit/>
            </a:bodyPr>
            <a:lstStyle/>
            <a:p>
              <a:r>
                <a:rPr lang="en-US" altLang="zh-CN" sz="4000" dirty="0">
                  <a:solidFill>
                    <a:srgbClr val="FEFEFE"/>
                  </a:solidFill>
                  <a:latin typeface="Impact" panose="020B0806030902050204" pitchFamily="34" charset="0"/>
                  <a:ea typeface="方正姚体" panose="02010601030101010101" pitchFamily="2" charset="-122"/>
                </a:rPr>
                <a:t>35%</a:t>
              </a:r>
              <a:endParaRPr lang="zh-CN" altLang="en-US" sz="4000" dirty="0">
                <a:solidFill>
                  <a:srgbClr val="FEFEFE"/>
                </a:solidFill>
                <a:latin typeface="Impact" panose="020B0806030902050204" pitchFamily="34" charset="0"/>
                <a:ea typeface="方正姚体" panose="02010601030101010101" pitchFamily="2" charset="-122"/>
              </a:endParaRPr>
            </a:p>
          </p:txBody>
        </p:sp>
        <p:sp>
          <p:nvSpPr>
            <p:cNvPr id="37" name="文本框 22">
              <a:extLst>
                <a:ext uri="{FF2B5EF4-FFF2-40B4-BE49-F238E27FC236}">
                  <a16:creationId xmlns:a16="http://schemas.microsoft.com/office/drawing/2014/main" xmlns="" id="{0C336B08-45D1-4620-94E9-15E82D6C004D}"/>
                </a:ext>
              </a:extLst>
            </p:cNvPr>
            <p:cNvSpPr txBox="1"/>
            <p:nvPr/>
          </p:nvSpPr>
          <p:spPr>
            <a:xfrm>
              <a:off x="2377027" y="1865668"/>
              <a:ext cx="1188367" cy="648416"/>
            </a:xfrm>
            <a:prstGeom prst="rect">
              <a:avLst/>
            </a:prstGeom>
            <a:grpFill/>
          </p:spPr>
          <p:txBody>
            <a:bodyPr wrap="none" rtlCol="0">
              <a:spAutoFit/>
            </a:bodyPr>
            <a:lstStyle/>
            <a:p>
              <a:r>
                <a:rPr lang="en-US" altLang="zh-CN" sz="2800" dirty="0">
                  <a:solidFill>
                    <a:schemeClr val="bg1"/>
                  </a:solidFill>
                  <a:latin typeface="Impact" panose="020B0806030902050204" pitchFamily="34" charset="0"/>
                  <a:ea typeface="方正姚体" panose="02010601030101010101" pitchFamily="2" charset="-122"/>
                </a:rPr>
                <a:t>1,359</a:t>
              </a:r>
              <a:endParaRPr lang="zh-CN" altLang="en-US" sz="2800" dirty="0">
                <a:solidFill>
                  <a:schemeClr val="bg1"/>
                </a:solidFill>
                <a:latin typeface="Impact" panose="020B0806030902050204" pitchFamily="34" charset="0"/>
                <a:ea typeface="方正姚体" panose="02010601030101010101" pitchFamily="2" charset="-122"/>
              </a:endParaRPr>
            </a:p>
          </p:txBody>
        </p:sp>
        <p:sp>
          <p:nvSpPr>
            <p:cNvPr id="38" name="文本框 23">
              <a:extLst>
                <a:ext uri="{FF2B5EF4-FFF2-40B4-BE49-F238E27FC236}">
                  <a16:creationId xmlns:a16="http://schemas.microsoft.com/office/drawing/2014/main" xmlns="" id="{C2643C47-0EBD-4CA9-AEE8-B43E06C75EA9}"/>
                </a:ext>
              </a:extLst>
            </p:cNvPr>
            <p:cNvSpPr txBox="1"/>
            <p:nvPr/>
          </p:nvSpPr>
          <p:spPr>
            <a:xfrm>
              <a:off x="3569062" y="3257062"/>
              <a:ext cx="1132345" cy="877269"/>
            </a:xfrm>
            <a:prstGeom prst="rect">
              <a:avLst/>
            </a:prstGeom>
            <a:grpFill/>
          </p:spPr>
          <p:txBody>
            <a:bodyPr wrap="none" rtlCol="0">
              <a:spAutoFit/>
            </a:bodyPr>
            <a:lstStyle/>
            <a:p>
              <a:r>
                <a:rPr lang="en-US" altLang="zh-CN" sz="4000" dirty="0">
                  <a:solidFill>
                    <a:srgbClr val="FEFEFE"/>
                  </a:solidFill>
                  <a:latin typeface="Impact" panose="020B0806030902050204" pitchFamily="34" charset="0"/>
                  <a:ea typeface="方正姚体" panose="02010601030101010101" pitchFamily="2" charset="-122"/>
                </a:rPr>
                <a:t>267</a:t>
              </a:r>
              <a:endParaRPr lang="zh-CN" altLang="en-US" sz="4000" dirty="0">
                <a:solidFill>
                  <a:srgbClr val="FEFEFE"/>
                </a:solidFill>
                <a:latin typeface="Impact" panose="020B0806030902050204" pitchFamily="34" charset="0"/>
                <a:ea typeface="方正姚体" panose="02010601030101010101" pitchFamily="2" charset="-122"/>
              </a:endParaRPr>
            </a:p>
          </p:txBody>
        </p:sp>
        <p:sp>
          <p:nvSpPr>
            <p:cNvPr id="39" name="文本框 24">
              <a:extLst>
                <a:ext uri="{FF2B5EF4-FFF2-40B4-BE49-F238E27FC236}">
                  <a16:creationId xmlns:a16="http://schemas.microsoft.com/office/drawing/2014/main" xmlns="" id="{9F9ED414-73B5-4257-953E-F303C560D2F4}"/>
                </a:ext>
              </a:extLst>
            </p:cNvPr>
            <p:cNvSpPr txBox="1"/>
            <p:nvPr/>
          </p:nvSpPr>
          <p:spPr>
            <a:xfrm>
              <a:off x="4701720" y="1721180"/>
              <a:ext cx="846676" cy="572132"/>
            </a:xfrm>
            <a:prstGeom prst="rect">
              <a:avLst/>
            </a:prstGeom>
            <a:grpFill/>
          </p:spPr>
          <p:txBody>
            <a:bodyPr wrap="none" rtlCol="0">
              <a:spAutoFit/>
            </a:bodyPr>
            <a:lstStyle/>
            <a:p>
              <a:r>
                <a:rPr lang="en-US" altLang="zh-CN" sz="2400" dirty="0">
                  <a:solidFill>
                    <a:schemeClr val="bg1"/>
                  </a:solidFill>
                  <a:latin typeface="Impact" panose="020B0806030902050204" pitchFamily="34" charset="0"/>
                  <a:ea typeface="方正姚体" panose="02010601030101010101" pitchFamily="2" charset="-122"/>
                </a:rPr>
                <a:t>78%</a:t>
              </a:r>
              <a:endParaRPr lang="zh-CN" altLang="en-US" sz="2400" dirty="0">
                <a:solidFill>
                  <a:schemeClr val="bg1"/>
                </a:solidFill>
                <a:latin typeface="Impact" panose="020B0806030902050204" pitchFamily="34" charset="0"/>
                <a:ea typeface="方正姚体" panose="02010601030101010101" pitchFamily="2" charset="-122"/>
              </a:endParaRPr>
            </a:p>
          </p:txBody>
        </p:sp>
      </p:grpSp>
    </p:spTree>
    <p:extLst>
      <p:ext uri="{BB962C8B-B14F-4D97-AF65-F5344CB8AC3E}">
        <p14:creationId xmlns:p14="http://schemas.microsoft.com/office/powerpoint/2010/main" val="28505135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50"/>
                                        <p:tgtEl>
                                          <p:spTgt spid="27"/>
                                        </p:tgtEl>
                                      </p:cBhvr>
                                    </p:animEffect>
                                    <p:anim calcmode="lin" valueType="num">
                                      <p:cBhvr>
                                        <p:cTn id="18" dur="750" fill="hold"/>
                                        <p:tgtEl>
                                          <p:spTgt spid="27"/>
                                        </p:tgtEl>
                                        <p:attrNameLst>
                                          <p:attrName>ppt_x</p:attrName>
                                        </p:attrNameLst>
                                      </p:cBhvr>
                                      <p:tavLst>
                                        <p:tav tm="0">
                                          <p:val>
                                            <p:strVal val="#ppt_x"/>
                                          </p:val>
                                        </p:tav>
                                        <p:tav tm="100000">
                                          <p:val>
                                            <p:strVal val="#ppt_x"/>
                                          </p:val>
                                        </p:tav>
                                      </p:tavLst>
                                    </p:anim>
                                    <p:anim calcmode="lin" valueType="num">
                                      <p:cBhvr>
                                        <p:cTn id="19"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grpSp>
      <p:sp>
        <p:nvSpPr>
          <p:cNvPr id="5" name="矩形 4">
            <a:extLst>
              <a:ext uri="{FF2B5EF4-FFF2-40B4-BE49-F238E27FC236}">
                <a16:creationId xmlns:a16="http://schemas.microsoft.com/office/drawing/2014/main" xmlns="" id="{BC023342-8925-4830-B95C-8913E107392A}"/>
              </a:ext>
            </a:extLst>
          </p:cNvPr>
          <p:cNvSpPr/>
          <p:nvPr/>
        </p:nvSpPr>
        <p:spPr>
          <a:xfrm flipV="1">
            <a:off x="1006372" y="4090009"/>
            <a:ext cx="10309328" cy="163576"/>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椭圆 5">
            <a:extLst>
              <a:ext uri="{FF2B5EF4-FFF2-40B4-BE49-F238E27FC236}">
                <a16:creationId xmlns:a16="http://schemas.microsoft.com/office/drawing/2014/main" xmlns="" id="{44EAB55E-A909-4634-A0C3-93D0CBBAB867}"/>
              </a:ext>
            </a:extLst>
          </p:cNvPr>
          <p:cNvSpPr/>
          <p:nvPr/>
        </p:nvSpPr>
        <p:spPr>
          <a:xfrm>
            <a:off x="2724679" y="3746305"/>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7" name="椭圆 6">
            <a:extLst>
              <a:ext uri="{FF2B5EF4-FFF2-40B4-BE49-F238E27FC236}">
                <a16:creationId xmlns:a16="http://schemas.microsoft.com/office/drawing/2014/main" xmlns="" id="{7F626374-6B15-478D-8EB3-F6F37AAAC5E2}"/>
              </a:ext>
            </a:extLst>
          </p:cNvPr>
          <p:cNvSpPr/>
          <p:nvPr/>
        </p:nvSpPr>
        <p:spPr>
          <a:xfrm>
            <a:off x="2897948" y="3919574"/>
            <a:ext cx="445550" cy="445550"/>
          </a:xfrm>
          <a:prstGeom prst="ellipse">
            <a:avLst/>
          </a:prstGeom>
          <a:solidFill>
            <a:srgbClr val="539A7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9" name="椭圆 8">
            <a:extLst>
              <a:ext uri="{FF2B5EF4-FFF2-40B4-BE49-F238E27FC236}">
                <a16:creationId xmlns:a16="http://schemas.microsoft.com/office/drawing/2014/main" xmlns="" id="{C7957C28-EB7E-4FDA-93FE-BA39B0A4D836}"/>
              </a:ext>
            </a:extLst>
          </p:cNvPr>
          <p:cNvSpPr/>
          <p:nvPr/>
        </p:nvSpPr>
        <p:spPr>
          <a:xfrm>
            <a:off x="4713900" y="3746305"/>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0" name="椭圆 9">
            <a:extLst>
              <a:ext uri="{FF2B5EF4-FFF2-40B4-BE49-F238E27FC236}">
                <a16:creationId xmlns:a16="http://schemas.microsoft.com/office/drawing/2014/main" xmlns="" id="{D2B9D4EE-43AE-40D4-B660-B72FC3B48C88}"/>
              </a:ext>
            </a:extLst>
          </p:cNvPr>
          <p:cNvSpPr/>
          <p:nvPr/>
        </p:nvSpPr>
        <p:spPr>
          <a:xfrm>
            <a:off x="4887169" y="3919574"/>
            <a:ext cx="445550" cy="445550"/>
          </a:xfrm>
          <a:prstGeom prst="ellipse">
            <a:avLst/>
          </a:prstGeom>
          <a:solidFill>
            <a:srgbClr val="539A7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3" name="椭圆 12">
            <a:extLst>
              <a:ext uri="{FF2B5EF4-FFF2-40B4-BE49-F238E27FC236}">
                <a16:creationId xmlns:a16="http://schemas.microsoft.com/office/drawing/2014/main" xmlns="" id="{D0AF125F-C156-41BB-8030-02D119C1164F}"/>
              </a:ext>
            </a:extLst>
          </p:cNvPr>
          <p:cNvSpPr/>
          <p:nvPr/>
        </p:nvSpPr>
        <p:spPr>
          <a:xfrm>
            <a:off x="6703121" y="3746305"/>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4" name="椭圆 13">
            <a:extLst>
              <a:ext uri="{FF2B5EF4-FFF2-40B4-BE49-F238E27FC236}">
                <a16:creationId xmlns:a16="http://schemas.microsoft.com/office/drawing/2014/main" xmlns="" id="{426B8C8C-B1BD-468A-BDF8-2D7272DE3634}"/>
              </a:ext>
            </a:extLst>
          </p:cNvPr>
          <p:cNvSpPr/>
          <p:nvPr/>
        </p:nvSpPr>
        <p:spPr>
          <a:xfrm>
            <a:off x="6876390" y="3919574"/>
            <a:ext cx="445550" cy="445550"/>
          </a:xfrm>
          <a:prstGeom prst="ellipse">
            <a:avLst/>
          </a:prstGeom>
          <a:solidFill>
            <a:srgbClr val="539A7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5" name="椭圆 14">
            <a:extLst>
              <a:ext uri="{FF2B5EF4-FFF2-40B4-BE49-F238E27FC236}">
                <a16:creationId xmlns:a16="http://schemas.microsoft.com/office/drawing/2014/main" xmlns="" id="{D125710E-B695-4ADD-BA4B-FFD5341E4F23}"/>
              </a:ext>
            </a:extLst>
          </p:cNvPr>
          <p:cNvSpPr/>
          <p:nvPr/>
        </p:nvSpPr>
        <p:spPr>
          <a:xfrm>
            <a:off x="8692342" y="3746305"/>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6" name="椭圆 15">
            <a:extLst>
              <a:ext uri="{FF2B5EF4-FFF2-40B4-BE49-F238E27FC236}">
                <a16:creationId xmlns:a16="http://schemas.microsoft.com/office/drawing/2014/main" xmlns="" id="{6B8217A3-2224-450F-86FF-ACF78F32A6B1}"/>
              </a:ext>
            </a:extLst>
          </p:cNvPr>
          <p:cNvSpPr/>
          <p:nvPr/>
        </p:nvSpPr>
        <p:spPr>
          <a:xfrm>
            <a:off x="8865611" y="3919574"/>
            <a:ext cx="445550" cy="445550"/>
          </a:xfrm>
          <a:prstGeom prst="ellipse">
            <a:avLst/>
          </a:prstGeom>
          <a:solidFill>
            <a:srgbClr val="539A7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itchFamily="34" charset="-122"/>
            </a:endParaRPr>
          </a:p>
        </p:txBody>
      </p:sp>
      <p:sp>
        <p:nvSpPr>
          <p:cNvPr id="17" name="圆角矩形标注 21">
            <a:extLst>
              <a:ext uri="{FF2B5EF4-FFF2-40B4-BE49-F238E27FC236}">
                <a16:creationId xmlns:a16="http://schemas.microsoft.com/office/drawing/2014/main" xmlns="" id="{4A831E35-BF1C-4F7E-BF99-52791DE98FFA}"/>
              </a:ext>
            </a:extLst>
          </p:cNvPr>
          <p:cNvSpPr/>
          <p:nvPr/>
        </p:nvSpPr>
        <p:spPr>
          <a:xfrm>
            <a:off x="2040603" y="2168685"/>
            <a:ext cx="2160240" cy="1224136"/>
          </a:xfrm>
          <a:prstGeom prst="wedgeRoundRectCallout">
            <a:avLst>
              <a:gd name="adj1" fmla="val -609"/>
              <a:gd name="adj2" fmla="val 62500"/>
              <a:gd name="adj3" fmla="val 16667"/>
            </a:avLst>
          </a:prstGeom>
          <a:noFill/>
          <a:ln w="76200">
            <a:solidFill>
              <a:srgbClr val="539A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schemeClr val="bg1">
                    <a:lumMod val="50000"/>
                  </a:schemeClr>
                </a:solidFill>
                <a:latin typeface="微软雅黑" pitchFamily="34" charset="-122"/>
                <a:ea typeface="微软雅黑" pitchFamily="34" charset="-122"/>
              </a:rPr>
              <a:t>2018</a:t>
            </a:r>
            <a:r>
              <a:rPr lang="zh-CN" altLang="en-US" dirty="0">
                <a:solidFill>
                  <a:schemeClr val="bg1">
                    <a:lumMod val="50000"/>
                  </a:schemeClr>
                </a:solidFill>
                <a:latin typeface="微软雅黑" pitchFamily="34" charset="-122"/>
                <a:ea typeface="微软雅黑" pitchFamily="34" charset="-122"/>
              </a:rPr>
              <a:t>年</a:t>
            </a:r>
            <a:r>
              <a:rPr lang="en-US" altLang="zh-CN" dirty="0">
                <a:solidFill>
                  <a:schemeClr val="bg1">
                    <a:lumMod val="50000"/>
                  </a:schemeClr>
                </a:solidFill>
                <a:latin typeface="微软雅黑" pitchFamily="34" charset="-122"/>
                <a:ea typeface="微软雅黑" pitchFamily="34" charset="-122"/>
              </a:rPr>
              <a:t>3</a:t>
            </a:r>
            <a:r>
              <a:rPr lang="zh-CN" altLang="en-US" dirty="0">
                <a:solidFill>
                  <a:schemeClr val="bg1">
                    <a:lumMod val="50000"/>
                  </a:schemeClr>
                </a:solidFill>
                <a:latin typeface="微软雅黑" pitchFamily="34" charset="-122"/>
                <a:ea typeface="微软雅黑" pitchFamily="34" charset="-122"/>
              </a:rPr>
              <a:t>月</a:t>
            </a:r>
            <a:endParaRPr lang="en-US" altLang="zh-CN" dirty="0">
              <a:solidFill>
                <a:schemeClr val="bg1">
                  <a:lumMod val="50000"/>
                </a:schemeClr>
              </a:solidFill>
              <a:latin typeface="微软雅黑" pitchFamily="34" charset="-122"/>
              <a:ea typeface="微软雅黑" pitchFamily="34" charset="-122"/>
            </a:endParaRPr>
          </a:p>
          <a:p>
            <a:pPr lvl="0">
              <a:lnSpc>
                <a:spcPts val="1400"/>
              </a:lnSpc>
              <a:spcBef>
                <a:spcPts val="600"/>
              </a:spcBef>
            </a:pPr>
            <a:r>
              <a:rPr lang="zh-CN" altLang="en-US" sz="1000" dirty="0">
                <a:solidFill>
                  <a:schemeClr val="bg1">
                    <a:lumMod val="50000"/>
                  </a:schemeClr>
                </a:solidFill>
                <a:latin typeface="微软雅黑" pitchFamily="34" charset="-122"/>
                <a:ea typeface="微软雅黑" pitchFamily="34" charset="-122"/>
              </a:rPr>
              <a:t>熊猫公司担任熊猫职位，团队进行熊猫项目，取得的成果。</a:t>
            </a:r>
            <a:endParaRPr lang="zh-CN" altLang="en-US" sz="1000" dirty="0">
              <a:solidFill>
                <a:schemeClr val="bg1">
                  <a:lumMod val="50000"/>
                </a:schemeClr>
              </a:solidFill>
              <a:latin typeface="Avant GardeBook" pitchFamily="50" charset="0"/>
              <a:ea typeface="微软雅黑" pitchFamily="34" charset="-122"/>
            </a:endParaRPr>
          </a:p>
        </p:txBody>
      </p:sp>
      <p:sp>
        <p:nvSpPr>
          <p:cNvPr id="18" name="圆角矩形标注 22">
            <a:extLst>
              <a:ext uri="{FF2B5EF4-FFF2-40B4-BE49-F238E27FC236}">
                <a16:creationId xmlns:a16="http://schemas.microsoft.com/office/drawing/2014/main" xmlns="" id="{298E08DF-5316-41D5-8732-63735B333209}"/>
              </a:ext>
            </a:extLst>
          </p:cNvPr>
          <p:cNvSpPr/>
          <p:nvPr/>
        </p:nvSpPr>
        <p:spPr>
          <a:xfrm>
            <a:off x="4029824" y="4898433"/>
            <a:ext cx="2160240" cy="1224136"/>
          </a:xfrm>
          <a:prstGeom prst="wedgeRoundRectCallout">
            <a:avLst>
              <a:gd name="adj1" fmla="val -1550"/>
              <a:gd name="adj2" fmla="val -59506"/>
              <a:gd name="adj3" fmla="val 16667"/>
            </a:avLst>
          </a:prstGeom>
          <a:noFill/>
          <a:ln w="76200">
            <a:solidFill>
              <a:srgbClr val="539A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schemeClr val="bg1">
                    <a:lumMod val="50000"/>
                  </a:schemeClr>
                </a:solidFill>
                <a:latin typeface="微软雅黑" pitchFamily="34" charset="-122"/>
                <a:ea typeface="微软雅黑" pitchFamily="34" charset="-122"/>
              </a:rPr>
              <a:t>2018</a:t>
            </a:r>
            <a:r>
              <a:rPr lang="zh-CN" altLang="en-US" dirty="0">
                <a:solidFill>
                  <a:schemeClr val="bg1">
                    <a:lumMod val="50000"/>
                  </a:schemeClr>
                </a:solidFill>
                <a:latin typeface="微软雅黑" pitchFamily="34" charset="-122"/>
                <a:ea typeface="微软雅黑" pitchFamily="34" charset="-122"/>
              </a:rPr>
              <a:t>年</a:t>
            </a:r>
            <a:r>
              <a:rPr lang="en-US" altLang="zh-CN" dirty="0">
                <a:solidFill>
                  <a:schemeClr val="bg1">
                    <a:lumMod val="50000"/>
                  </a:schemeClr>
                </a:solidFill>
                <a:latin typeface="微软雅黑" pitchFamily="34" charset="-122"/>
                <a:ea typeface="微软雅黑" pitchFamily="34" charset="-122"/>
              </a:rPr>
              <a:t>5</a:t>
            </a:r>
            <a:r>
              <a:rPr lang="zh-CN" altLang="en-US" dirty="0">
                <a:solidFill>
                  <a:schemeClr val="bg1">
                    <a:lumMod val="50000"/>
                  </a:schemeClr>
                </a:solidFill>
                <a:latin typeface="微软雅黑" pitchFamily="34" charset="-122"/>
                <a:ea typeface="微软雅黑" pitchFamily="34" charset="-122"/>
              </a:rPr>
              <a:t>月</a:t>
            </a:r>
            <a:endParaRPr lang="en-US" altLang="zh-CN" dirty="0">
              <a:solidFill>
                <a:schemeClr val="bg1">
                  <a:lumMod val="50000"/>
                </a:schemeClr>
              </a:solidFill>
              <a:latin typeface="微软雅黑" pitchFamily="34" charset="-122"/>
              <a:ea typeface="微软雅黑" pitchFamily="34" charset="-122"/>
            </a:endParaRPr>
          </a:p>
          <a:p>
            <a:pPr lvl="0">
              <a:lnSpc>
                <a:spcPts val="1400"/>
              </a:lnSpc>
              <a:spcBef>
                <a:spcPts val="600"/>
              </a:spcBef>
            </a:pPr>
            <a:r>
              <a:rPr lang="zh-CN" altLang="en-US" sz="1000" dirty="0">
                <a:solidFill>
                  <a:schemeClr val="bg1">
                    <a:lumMod val="50000"/>
                  </a:schemeClr>
                </a:solidFill>
                <a:latin typeface="微软雅黑" pitchFamily="34" charset="-122"/>
                <a:ea typeface="微软雅黑" pitchFamily="34" charset="-122"/>
              </a:rPr>
              <a:t>熊猫公司担任熊猫职位，团队进行熊猫项目，取得的成果。</a:t>
            </a:r>
            <a:endParaRPr lang="zh-CN" altLang="en-US" sz="1000" dirty="0">
              <a:solidFill>
                <a:schemeClr val="bg1">
                  <a:lumMod val="50000"/>
                </a:schemeClr>
              </a:solidFill>
              <a:latin typeface="Avant GardeBook" pitchFamily="50" charset="0"/>
              <a:ea typeface="微软雅黑" pitchFamily="34" charset="-122"/>
            </a:endParaRPr>
          </a:p>
        </p:txBody>
      </p:sp>
      <p:sp>
        <p:nvSpPr>
          <p:cNvPr id="19" name="圆角矩形标注 23">
            <a:extLst>
              <a:ext uri="{FF2B5EF4-FFF2-40B4-BE49-F238E27FC236}">
                <a16:creationId xmlns:a16="http://schemas.microsoft.com/office/drawing/2014/main" xmlns="" id="{659C6FDA-FA84-4FFA-9E6B-1FCAF6E338A9}"/>
              </a:ext>
            </a:extLst>
          </p:cNvPr>
          <p:cNvSpPr/>
          <p:nvPr/>
        </p:nvSpPr>
        <p:spPr>
          <a:xfrm>
            <a:off x="6019045" y="2168685"/>
            <a:ext cx="2160240" cy="1224136"/>
          </a:xfrm>
          <a:prstGeom prst="wedgeRoundRectCallout">
            <a:avLst>
              <a:gd name="adj1" fmla="val -609"/>
              <a:gd name="adj2" fmla="val 62500"/>
              <a:gd name="adj3" fmla="val 16667"/>
            </a:avLst>
          </a:prstGeom>
          <a:noFill/>
          <a:ln w="76200">
            <a:solidFill>
              <a:srgbClr val="539A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schemeClr val="bg1">
                    <a:lumMod val="50000"/>
                  </a:schemeClr>
                </a:solidFill>
                <a:latin typeface="微软雅黑" pitchFamily="34" charset="-122"/>
                <a:ea typeface="微软雅黑" pitchFamily="34" charset="-122"/>
              </a:rPr>
              <a:t>2018</a:t>
            </a:r>
            <a:r>
              <a:rPr lang="zh-CN" altLang="en-US" dirty="0">
                <a:solidFill>
                  <a:schemeClr val="bg1">
                    <a:lumMod val="50000"/>
                  </a:schemeClr>
                </a:solidFill>
                <a:latin typeface="微软雅黑" pitchFamily="34" charset="-122"/>
                <a:ea typeface="微软雅黑" pitchFamily="34" charset="-122"/>
              </a:rPr>
              <a:t>年</a:t>
            </a:r>
            <a:r>
              <a:rPr lang="en-US" altLang="zh-CN" dirty="0">
                <a:solidFill>
                  <a:schemeClr val="bg1">
                    <a:lumMod val="50000"/>
                  </a:schemeClr>
                </a:solidFill>
                <a:latin typeface="微软雅黑" pitchFamily="34" charset="-122"/>
                <a:ea typeface="微软雅黑" pitchFamily="34" charset="-122"/>
              </a:rPr>
              <a:t>8</a:t>
            </a:r>
            <a:r>
              <a:rPr lang="zh-CN" altLang="en-US" dirty="0">
                <a:solidFill>
                  <a:schemeClr val="bg1">
                    <a:lumMod val="50000"/>
                  </a:schemeClr>
                </a:solidFill>
                <a:latin typeface="微软雅黑" pitchFamily="34" charset="-122"/>
                <a:ea typeface="微软雅黑" pitchFamily="34" charset="-122"/>
              </a:rPr>
              <a:t>月</a:t>
            </a:r>
            <a:endParaRPr lang="en-US" altLang="zh-CN" dirty="0">
              <a:solidFill>
                <a:schemeClr val="bg1">
                  <a:lumMod val="50000"/>
                </a:schemeClr>
              </a:solidFill>
              <a:latin typeface="微软雅黑" pitchFamily="34" charset="-122"/>
              <a:ea typeface="微软雅黑" pitchFamily="34" charset="-122"/>
            </a:endParaRPr>
          </a:p>
          <a:p>
            <a:pPr lvl="0">
              <a:lnSpc>
                <a:spcPts val="1400"/>
              </a:lnSpc>
              <a:spcBef>
                <a:spcPts val="600"/>
              </a:spcBef>
            </a:pPr>
            <a:r>
              <a:rPr lang="zh-CN" altLang="en-US" sz="1000" dirty="0">
                <a:solidFill>
                  <a:schemeClr val="bg1">
                    <a:lumMod val="50000"/>
                  </a:schemeClr>
                </a:solidFill>
                <a:latin typeface="微软雅黑" pitchFamily="34" charset="-122"/>
                <a:ea typeface="微软雅黑" pitchFamily="34" charset="-122"/>
              </a:rPr>
              <a:t>熊猫公司担任熊猫职位，团队进行熊猫项目，取得的成果。</a:t>
            </a:r>
            <a:endParaRPr lang="zh-CN" altLang="en-US" sz="1000" dirty="0">
              <a:solidFill>
                <a:schemeClr val="bg1">
                  <a:lumMod val="50000"/>
                </a:schemeClr>
              </a:solidFill>
              <a:latin typeface="Avant GardeBook" pitchFamily="50" charset="0"/>
              <a:ea typeface="微软雅黑" pitchFamily="34" charset="-122"/>
            </a:endParaRPr>
          </a:p>
        </p:txBody>
      </p:sp>
      <p:sp>
        <p:nvSpPr>
          <p:cNvPr id="20" name="圆角矩形标注 24">
            <a:extLst>
              <a:ext uri="{FF2B5EF4-FFF2-40B4-BE49-F238E27FC236}">
                <a16:creationId xmlns:a16="http://schemas.microsoft.com/office/drawing/2014/main" xmlns="" id="{73E6BF25-CCFD-4B69-A866-6252DA2DD44D}"/>
              </a:ext>
            </a:extLst>
          </p:cNvPr>
          <p:cNvSpPr/>
          <p:nvPr/>
        </p:nvSpPr>
        <p:spPr>
          <a:xfrm>
            <a:off x="8008266" y="4898433"/>
            <a:ext cx="2160240" cy="1224136"/>
          </a:xfrm>
          <a:prstGeom prst="wedgeRoundRectCallout">
            <a:avLst>
              <a:gd name="adj1" fmla="val -1550"/>
              <a:gd name="adj2" fmla="val -59506"/>
              <a:gd name="adj3" fmla="val 16667"/>
            </a:avLst>
          </a:prstGeom>
          <a:noFill/>
          <a:ln w="76200">
            <a:solidFill>
              <a:srgbClr val="539A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schemeClr val="bg1">
                    <a:lumMod val="50000"/>
                  </a:schemeClr>
                </a:solidFill>
                <a:latin typeface="微软雅黑" pitchFamily="34" charset="-122"/>
                <a:ea typeface="微软雅黑" pitchFamily="34" charset="-122"/>
              </a:rPr>
              <a:t>2019</a:t>
            </a:r>
            <a:r>
              <a:rPr lang="zh-CN" altLang="en-US" dirty="0">
                <a:solidFill>
                  <a:schemeClr val="bg1">
                    <a:lumMod val="50000"/>
                  </a:schemeClr>
                </a:solidFill>
                <a:latin typeface="微软雅黑" pitchFamily="34" charset="-122"/>
                <a:ea typeface="微软雅黑" pitchFamily="34" charset="-122"/>
              </a:rPr>
              <a:t>年</a:t>
            </a:r>
            <a:r>
              <a:rPr lang="en-US" altLang="zh-CN" dirty="0">
                <a:solidFill>
                  <a:schemeClr val="bg1">
                    <a:lumMod val="50000"/>
                  </a:schemeClr>
                </a:solidFill>
                <a:latin typeface="微软雅黑" pitchFamily="34" charset="-122"/>
                <a:ea typeface="微软雅黑" pitchFamily="34" charset="-122"/>
              </a:rPr>
              <a:t>10</a:t>
            </a:r>
            <a:r>
              <a:rPr lang="zh-CN" altLang="en-US" dirty="0">
                <a:solidFill>
                  <a:schemeClr val="bg1">
                    <a:lumMod val="50000"/>
                  </a:schemeClr>
                </a:solidFill>
                <a:latin typeface="微软雅黑" pitchFamily="34" charset="-122"/>
                <a:ea typeface="微软雅黑" pitchFamily="34" charset="-122"/>
              </a:rPr>
              <a:t>月</a:t>
            </a:r>
            <a:endParaRPr lang="en-US" altLang="zh-CN" dirty="0">
              <a:solidFill>
                <a:schemeClr val="bg1">
                  <a:lumMod val="50000"/>
                </a:schemeClr>
              </a:solidFill>
              <a:latin typeface="微软雅黑" pitchFamily="34" charset="-122"/>
              <a:ea typeface="微软雅黑" pitchFamily="34" charset="-122"/>
            </a:endParaRPr>
          </a:p>
          <a:p>
            <a:pPr lvl="0">
              <a:lnSpc>
                <a:spcPts val="1400"/>
              </a:lnSpc>
              <a:spcBef>
                <a:spcPts val="600"/>
              </a:spcBef>
            </a:pPr>
            <a:r>
              <a:rPr lang="zh-CN" altLang="en-US" sz="1000" dirty="0">
                <a:solidFill>
                  <a:schemeClr val="bg1">
                    <a:lumMod val="50000"/>
                  </a:schemeClr>
                </a:solidFill>
                <a:latin typeface="微软雅黑" pitchFamily="34" charset="-122"/>
                <a:ea typeface="微软雅黑" pitchFamily="34" charset="-122"/>
              </a:rPr>
              <a:t>熊猫公司担任熊猫职位，团队进行熊猫项目，取得的成果。</a:t>
            </a:r>
            <a:endParaRPr lang="zh-CN" altLang="en-US" sz="1000" dirty="0">
              <a:solidFill>
                <a:schemeClr val="bg1">
                  <a:lumMod val="50000"/>
                </a:schemeClr>
              </a:solidFill>
              <a:latin typeface="Avant GardeBook" pitchFamily="50" charset="0"/>
              <a:ea typeface="微软雅黑" pitchFamily="34" charset="-122"/>
            </a:endParaRPr>
          </a:p>
        </p:txBody>
      </p:sp>
    </p:spTree>
    <p:extLst>
      <p:ext uri="{BB962C8B-B14F-4D97-AF65-F5344CB8AC3E}">
        <p14:creationId xmlns:p14="http://schemas.microsoft.com/office/powerpoint/2010/main" val="23676321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3" presetClass="entr" presetSubtype="28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strVal val="4/3*#ppt_w"/>
                                          </p:val>
                                        </p:tav>
                                        <p:tav tm="100000">
                                          <p:val>
                                            <p:strVal val="#ppt_w"/>
                                          </p:val>
                                        </p:tav>
                                      </p:tavLst>
                                    </p:anim>
                                    <p:anim calcmode="lin" valueType="num">
                                      <p:cBhvr>
                                        <p:cTn id="16" dur="500" fill="hold"/>
                                        <p:tgtEl>
                                          <p:spTgt spid="6"/>
                                        </p:tgtEl>
                                        <p:attrNameLst>
                                          <p:attrName>ppt_h</p:attrName>
                                        </p:attrNameLst>
                                      </p:cBhvr>
                                      <p:tavLst>
                                        <p:tav tm="0">
                                          <p:val>
                                            <p:strVal val="4/3*#ppt_h"/>
                                          </p:val>
                                        </p:tav>
                                        <p:tav tm="100000">
                                          <p:val>
                                            <p:strVal val="#ppt_h"/>
                                          </p:val>
                                        </p:tav>
                                      </p:tavLst>
                                    </p:anim>
                                  </p:childTnLst>
                                </p:cTn>
                              </p:par>
                              <p:par>
                                <p:cTn id="17" presetID="23" presetClass="entr" presetSubtype="27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2/3*#ppt_w"/>
                                          </p:val>
                                        </p:tav>
                                        <p:tav tm="100000">
                                          <p:val>
                                            <p:strVal val="#ppt_w"/>
                                          </p:val>
                                        </p:tav>
                                      </p:tavLst>
                                    </p:anim>
                                    <p:anim calcmode="lin" valueType="num">
                                      <p:cBhvr>
                                        <p:cTn id="20" dur="500" fill="hold"/>
                                        <p:tgtEl>
                                          <p:spTgt spid="7"/>
                                        </p:tgtEl>
                                        <p:attrNameLst>
                                          <p:attrName>ppt_h</p:attrName>
                                        </p:attrNameLst>
                                      </p:cBhvr>
                                      <p:tavLst>
                                        <p:tav tm="0">
                                          <p:val>
                                            <p:strVal val="2/3*#ppt_h"/>
                                          </p:val>
                                        </p:tav>
                                        <p:tav tm="100000">
                                          <p:val>
                                            <p:strVal val="#ppt_h"/>
                                          </p:val>
                                        </p:tav>
                                      </p:tavLst>
                                    </p:anim>
                                  </p:childTnLst>
                                </p:cTn>
                              </p:par>
                              <p:par>
                                <p:cTn id="21" presetID="23" presetClass="entr" presetSubtype="288"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par>
                                <p:cTn id="25" presetID="23" presetClass="entr" presetSubtype="272" fill="hold" grpId="0" nodeType="withEffect">
                                  <p:stCondLst>
                                    <p:cond delay="1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2/3*#ppt_w"/>
                                          </p:val>
                                        </p:tav>
                                        <p:tav tm="100000">
                                          <p:val>
                                            <p:strVal val="#ppt_w"/>
                                          </p:val>
                                        </p:tav>
                                      </p:tavLst>
                                    </p:anim>
                                    <p:anim calcmode="lin" valueType="num">
                                      <p:cBhvr>
                                        <p:cTn id="28" dur="500" fill="hold"/>
                                        <p:tgtEl>
                                          <p:spTgt spid="10"/>
                                        </p:tgtEl>
                                        <p:attrNameLst>
                                          <p:attrName>ppt_h</p:attrName>
                                        </p:attrNameLst>
                                      </p:cBhvr>
                                      <p:tavLst>
                                        <p:tav tm="0">
                                          <p:val>
                                            <p:strVal val="2/3*#ppt_h"/>
                                          </p:val>
                                        </p:tav>
                                        <p:tav tm="100000">
                                          <p:val>
                                            <p:strVal val="#ppt_h"/>
                                          </p:val>
                                        </p:tav>
                                      </p:tavLst>
                                    </p:anim>
                                  </p:childTnLst>
                                </p:cTn>
                              </p:par>
                              <p:par>
                                <p:cTn id="29" presetID="23" presetClass="entr" presetSubtype="288"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strVal val="4/3*#ppt_w"/>
                                          </p:val>
                                        </p:tav>
                                        <p:tav tm="100000">
                                          <p:val>
                                            <p:strVal val="#ppt_w"/>
                                          </p:val>
                                        </p:tav>
                                      </p:tavLst>
                                    </p:anim>
                                    <p:anim calcmode="lin" valueType="num">
                                      <p:cBhvr>
                                        <p:cTn id="32" dur="500" fill="hold"/>
                                        <p:tgtEl>
                                          <p:spTgt spid="13"/>
                                        </p:tgtEl>
                                        <p:attrNameLst>
                                          <p:attrName>ppt_h</p:attrName>
                                        </p:attrNameLst>
                                      </p:cBhvr>
                                      <p:tavLst>
                                        <p:tav tm="0">
                                          <p:val>
                                            <p:strVal val="4/3*#ppt_h"/>
                                          </p:val>
                                        </p:tav>
                                        <p:tav tm="100000">
                                          <p:val>
                                            <p:strVal val="#ppt_h"/>
                                          </p:val>
                                        </p:tav>
                                      </p:tavLst>
                                    </p:anim>
                                  </p:childTnLst>
                                </p:cTn>
                              </p:par>
                              <p:par>
                                <p:cTn id="33" presetID="23" presetClass="entr" presetSubtype="272" fill="hold" grpId="0" nodeType="withEffect">
                                  <p:stCondLst>
                                    <p:cond delay="2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strVal val="2/3*#ppt_w"/>
                                          </p:val>
                                        </p:tav>
                                        <p:tav tm="100000">
                                          <p:val>
                                            <p:strVal val="#ppt_w"/>
                                          </p:val>
                                        </p:tav>
                                      </p:tavLst>
                                    </p:anim>
                                    <p:anim calcmode="lin" valueType="num">
                                      <p:cBhvr>
                                        <p:cTn id="36" dur="500" fill="hold"/>
                                        <p:tgtEl>
                                          <p:spTgt spid="14"/>
                                        </p:tgtEl>
                                        <p:attrNameLst>
                                          <p:attrName>ppt_h</p:attrName>
                                        </p:attrNameLst>
                                      </p:cBhvr>
                                      <p:tavLst>
                                        <p:tav tm="0">
                                          <p:val>
                                            <p:strVal val="2/3*#ppt_h"/>
                                          </p:val>
                                        </p:tav>
                                        <p:tav tm="100000">
                                          <p:val>
                                            <p:strVal val="#ppt_h"/>
                                          </p:val>
                                        </p:tav>
                                      </p:tavLst>
                                    </p:anim>
                                  </p:childTnLst>
                                </p:cTn>
                              </p:par>
                              <p:par>
                                <p:cTn id="37" presetID="23" presetClass="entr" presetSubtype="288" fill="hold" grpId="0" nodeType="withEffect">
                                  <p:stCondLst>
                                    <p:cond delay="3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strVal val="4/3*#ppt_w"/>
                                          </p:val>
                                        </p:tav>
                                        <p:tav tm="100000">
                                          <p:val>
                                            <p:strVal val="#ppt_w"/>
                                          </p:val>
                                        </p:tav>
                                      </p:tavLst>
                                    </p:anim>
                                    <p:anim calcmode="lin" valueType="num">
                                      <p:cBhvr>
                                        <p:cTn id="40" dur="500" fill="hold"/>
                                        <p:tgtEl>
                                          <p:spTgt spid="15"/>
                                        </p:tgtEl>
                                        <p:attrNameLst>
                                          <p:attrName>ppt_h</p:attrName>
                                        </p:attrNameLst>
                                      </p:cBhvr>
                                      <p:tavLst>
                                        <p:tav tm="0">
                                          <p:val>
                                            <p:strVal val="4/3*#ppt_h"/>
                                          </p:val>
                                        </p:tav>
                                        <p:tav tm="100000">
                                          <p:val>
                                            <p:strVal val="#ppt_h"/>
                                          </p:val>
                                        </p:tav>
                                      </p:tavLst>
                                    </p:anim>
                                  </p:childTnLst>
                                </p:cTn>
                              </p:par>
                              <p:par>
                                <p:cTn id="41" presetID="23" presetClass="entr" presetSubtype="272" fill="hold" grpId="0" nodeType="withEffect">
                                  <p:stCondLst>
                                    <p:cond delay="3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strVal val="2/3*#ppt_w"/>
                                          </p:val>
                                        </p:tav>
                                        <p:tav tm="100000">
                                          <p:val>
                                            <p:strVal val="#ppt_w"/>
                                          </p:val>
                                        </p:tav>
                                      </p:tavLst>
                                    </p:anim>
                                    <p:anim calcmode="lin" valueType="num">
                                      <p:cBhvr>
                                        <p:cTn id="44" dur="500" fill="hold"/>
                                        <p:tgtEl>
                                          <p:spTgt spid="16"/>
                                        </p:tgtEl>
                                        <p:attrNameLst>
                                          <p:attrName>ppt_h</p:attrName>
                                        </p:attrNameLst>
                                      </p:cBhvr>
                                      <p:tavLst>
                                        <p:tav tm="0">
                                          <p:val>
                                            <p:strVal val="2/3*#ppt_h"/>
                                          </p:val>
                                        </p:tav>
                                        <p:tav tm="100000">
                                          <p:val>
                                            <p:strVal val="#ppt_h"/>
                                          </p:val>
                                        </p:tav>
                                      </p:tavLst>
                                    </p:anim>
                                  </p:childTnLst>
                                </p:cTn>
                              </p:par>
                            </p:childTnLst>
                          </p:cTn>
                        </p:par>
                        <p:par>
                          <p:cTn id="45" fill="hold">
                            <p:stCondLst>
                              <p:cond delay="1800"/>
                            </p:stCondLst>
                            <p:childTnLst>
                              <p:par>
                                <p:cTn id="46" presetID="41"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7"/>
                                        </p:tgtEl>
                                        <p:attrNameLst>
                                          <p:attrName>ppt_y</p:attrName>
                                        </p:attrNameLst>
                                      </p:cBhvr>
                                      <p:tavLst>
                                        <p:tav tm="0">
                                          <p:val>
                                            <p:strVal val="#ppt_y"/>
                                          </p:val>
                                        </p:tav>
                                        <p:tav tm="100000">
                                          <p:val>
                                            <p:strVal val="#ppt_y"/>
                                          </p:val>
                                        </p:tav>
                                      </p:tavLst>
                                    </p:anim>
                                    <p:anim calcmode="lin" valueType="num">
                                      <p:cBhvr>
                                        <p:cTn id="5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7"/>
                                        </p:tgtEl>
                                      </p:cBhvr>
                                    </p:animEffect>
                                  </p:childTnLst>
                                </p:cTn>
                              </p:par>
                            </p:childTnLst>
                          </p:cTn>
                        </p:par>
                        <p:par>
                          <p:cTn id="53" fill="hold">
                            <p:stCondLst>
                              <p:cond delay="2300"/>
                            </p:stCondLst>
                            <p:childTnLst>
                              <p:par>
                                <p:cTn id="54" presetID="41"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8"/>
                                        </p:tgtEl>
                                        <p:attrNameLst>
                                          <p:attrName>ppt_y</p:attrName>
                                        </p:attrNameLst>
                                      </p:cBhvr>
                                      <p:tavLst>
                                        <p:tav tm="0">
                                          <p:val>
                                            <p:strVal val="#ppt_y"/>
                                          </p:val>
                                        </p:tav>
                                        <p:tav tm="100000">
                                          <p:val>
                                            <p:strVal val="#ppt_y"/>
                                          </p:val>
                                        </p:tav>
                                      </p:tavLst>
                                    </p:anim>
                                    <p:anim calcmode="lin" valueType="num">
                                      <p:cBhvr>
                                        <p:cTn id="5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8"/>
                                        </p:tgtEl>
                                      </p:cBhvr>
                                    </p:animEffect>
                                  </p:childTnLst>
                                </p:cTn>
                              </p:par>
                            </p:childTnLst>
                          </p:cTn>
                        </p:par>
                        <p:par>
                          <p:cTn id="61" fill="hold">
                            <p:stCondLst>
                              <p:cond delay="2800"/>
                            </p:stCondLst>
                            <p:childTnLst>
                              <p:par>
                                <p:cTn id="62" presetID="41"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9"/>
                                        </p:tgtEl>
                                        <p:attrNameLst>
                                          <p:attrName>ppt_y</p:attrName>
                                        </p:attrNameLst>
                                      </p:cBhvr>
                                      <p:tavLst>
                                        <p:tav tm="0">
                                          <p:val>
                                            <p:strVal val="#ppt_y"/>
                                          </p:val>
                                        </p:tav>
                                        <p:tav tm="100000">
                                          <p:val>
                                            <p:strVal val="#ppt_y"/>
                                          </p:val>
                                        </p:tav>
                                      </p:tavLst>
                                    </p:anim>
                                    <p:anim calcmode="lin" valueType="num">
                                      <p:cBhvr>
                                        <p:cTn id="6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9"/>
                                        </p:tgtEl>
                                      </p:cBhvr>
                                    </p:animEffect>
                                  </p:childTnLst>
                                </p:cTn>
                              </p:par>
                            </p:childTnLst>
                          </p:cTn>
                        </p:par>
                        <p:par>
                          <p:cTn id="69" fill="hold">
                            <p:stCondLst>
                              <p:cond delay="3300"/>
                            </p:stCondLst>
                            <p:childTnLst>
                              <p:par>
                                <p:cTn id="70" presetID="41"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20"/>
                                        </p:tgtEl>
                                        <p:attrNameLst>
                                          <p:attrName>ppt_y</p:attrName>
                                        </p:attrNameLst>
                                      </p:cBhvr>
                                      <p:tavLst>
                                        <p:tav tm="0">
                                          <p:val>
                                            <p:strVal val="#ppt_y"/>
                                          </p:val>
                                        </p:tav>
                                        <p:tav tm="100000">
                                          <p:val>
                                            <p:strVal val="#ppt_y"/>
                                          </p:val>
                                        </p:tav>
                                      </p:tavLst>
                                    </p:anim>
                                    <p:anim calcmode="lin" valueType="num">
                                      <p:cBhvr>
                                        <p:cTn id="74"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92ADAFF-EC8A-4DB1-9B58-CC6FC911D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xmlns="" id="{04B89887-02E0-4904-AFC8-514752BA2DD3}"/>
              </a:ext>
            </a:extLst>
          </p:cNvPr>
          <p:cNvGrpSpPr/>
          <p:nvPr/>
        </p:nvGrpSpPr>
        <p:grpSpPr>
          <a:xfrm rot="5400000">
            <a:off x="5986991" y="800110"/>
            <a:ext cx="775230" cy="3181686"/>
            <a:chOff x="2881318" y="1083212"/>
            <a:chExt cx="775230" cy="2609090"/>
          </a:xfrm>
        </p:grpSpPr>
        <p:sp>
          <p:nvSpPr>
            <p:cNvPr id="10" name="矩形: 圆角 9">
              <a:extLst>
                <a:ext uri="{FF2B5EF4-FFF2-40B4-BE49-F238E27FC236}">
                  <a16:creationId xmlns:a16="http://schemas.microsoft.com/office/drawing/2014/main" xmlns="" id="{8588AA57-7292-44E9-BC79-00522141F0F6}"/>
                </a:ext>
              </a:extLst>
            </p:cNvPr>
            <p:cNvSpPr/>
            <p:nvPr/>
          </p:nvSpPr>
          <p:spPr>
            <a:xfrm rot="5400000">
              <a:off x="1964388" y="2000142"/>
              <a:ext cx="2609090" cy="775230"/>
            </a:xfrm>
            <a:prstGeom prst="roundRect">
              <a:avLst>
                <a:gd name="adj" fmla="val 2641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 name="TextBox 4">
              <a:extLst>
                <a:ext uri="{FF2B5EF4-FFF2-40B4-BE49-F238E27FC236}">
                  <a16:creationId xmlns:a16="http://schemas.microsoft.com/office/drawing/2014/main" xmlns="" id="{407D51D4-8081-4542-BBC4-BBFEBF3DE544}"/>
                </a:ext>
              </a:extLst>
            </p:cNvPr>
            <p:cNvSpPr txBox="1"/>
            <p:nvPr/>
          </p:nvSpPr>
          <p:spPr>
            <a:xfrm rot="16200000">
              <a:off x="2322625" y="2056013"/>
              <a:ext cx="1918143" cy="646331"/>
            </a:xfrm>
            <a:prstGeom prst="rect">
              <a:avLst/>
            </a:prstGeom>
            <a:noFill/>
            <a:ln>
              <a:noFill/>
            </a:ln>
          </p:spPr>
          <p:txBody>
            <a:bodyPr vert="horz" wrap="none" rtlCol="0">
              <a:spAutoFit/>
            </a:bodyPr>
            <a:lstStyle/>
            <a:p>
              <a:pPr algn="ctr"/>
              <a:r>
                <a:rPr lang="zh-CN" altLang="en-US" sz="3600" b="1" spc="600" dirty="0">
                  <a:solidFill>
                    <a:schemeClr val="bg1"/>
                  </a:solidFill>
                  <a:latin typeface="微软雅黑" panose="020B0503020204020204" pitchFamily="34" charset="-122"/>
                  <a:ea typeface="微软雅黑" panose="020B0503020204020204" pitchFamily="34" charset="-122"/>
                </a:rPr>
                <a:t>第四部分</a:t>
              </a:r>
              <a:endParaRPr lang="en-US" altLang="zh-CN" sz="3600" b="1" spc="6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96E871F8-550D-44A9-B737-77E560D9DF23}"/>
              </a:ext>
            </a:extLst>
          </p:cNvPr>
          <p:cNvGrpSpPr/>
          <p:nvPr/>
        </p:nvGrpSpPr>
        <p:grpSpPr>
          <a:xfrm>
            <a:off x="4627974" y="2847590"/>
            <a:ext cx="3493265" cy="1169102"/>
            <a:chOff x="5213133" y="3044726"/>
            <a:chExt cx="3493265" cy="1169102"/>
          </a:xfrm>
        </p:grpSpPr>
        <p:sp>
          <p:nvSpPr>
            <p:cNvPr id="15" name="矩形 14">
              <a:extLst>
                <a:ext uri="{FF2B5EF4-FFF2-40B4-BE49-F238E27FC236}">
                  <a16:creationId xmlns:a16="http://schemas.microsoft.com/office/drawing/2014/main" xmlns="" id="{528EC78F-421D-49BD-AC61-42CFB57989B0}"/>
                </a:ext>
              </a:extLst>
            </p:cNvPr>
            <p:cNvSpPr/>
            <p:nvPr/>
          </p:nvSpPr>
          <p:spPr>
            <a:xfrm>
              <a:off x="5213133" y="3044726"/>
              <a:ext cx="3493265" cy="707886"/>
            </a:xfrm>
            <a:prstGeom prst="rect">
              <a:avLst/>
            </a:prstGeom>
          </p:spPr>
          <p:txBody>
            <a:bodyPr wrap="none">
              <a:spAutoFit/>
            </a:bodyPr>
            <a:lstStyle/>
            <a:p>
              <a:pPr algn="ctr"/>
              <a:r>
                <a:rPr kumimoji="1" lang="zh-CN" altLang="en-US" sz="4000" b="1" spc="300" dirty="0">
                  <a:solidFill>
                    <a:schemeClr val="bg1"/>
                  </a:solidFill>
                  <a:latin typeface="微软雅黑" panose="020B0503020204020204" pitchFamily="34" charset="-122"/>
                  <a:ea typeface="微软雅黑" panose="020B0503020204020204" pitchFamily="34" charset="-122"/>
                </a:rPr>
                <a:t>活动效果展望</a:t>
              </a:r>
            </a:p>
          </p:txBody>
        </p:sp>
        <p:sp>
          <p:nvSpPr>
            <p:cNvPr id="17" name="矩形 16">
              <a:extLst>
                <a:ext uri="{FF2B5EF4-FFF2-40B4-BE49-F238E27FC236}">
                  <a16:creationId xmlns:a16="http://schemas.microsoft.com/office/drawing/2014/main" xmlns="" id="{474F04A1-1DF0-4739-9341-429AE90A7310}"/>
                </a:ext>
              </a:extLst>
            </p:cNvPr>
            <p:cNvSpPr/>
            <p:nvPr/>
          </p:nvSpPr>
          <p:spPr>
            <a:xfrm>
              <a:off x="5291400" y="3721834"/>
              <a:ext cx="3386683" cy="491994"/>
            </a:xfrm>
            <a:prstGeom prst="rect">
              <a:avLst/>
            </a:prstGeom>
          </p:spPr>
          <p:txBody>
            <a:bodyPr wrap="square">
              <a:spAutoFit/>
            </a:bodyPr>
            <a:lstStyle/>
            <a:p>
              <a:pP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091323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grpSp>
      <p:sp>
        <p:nvSpPr>
          <p:cNvPr id="5" name="圆角矩形 20">
            <a:extLst>
              <a:ext uri="{FF2B5EF4-FFF2-40B4-BE49-F238E27FC236}">
                <a16:creationId xmlns:a16="http://schemas.microsoft.com/office/drawing/2014/main" xmlns="" id="{1E7AAEAC-788D-4580-8608-4F2F48E664EF}"/>
              </a:ext>
            </a:extLst>
          </p:cNvPr>
          <p:cNvSpPr/>
          <p:nvPr/>
        </p:nvSpPr>
        <p:spPr>
          <a:xfrm>
            <a:off x="502130" y="1983744"/>
            <a:ext cx="11239146" cy="1861226"/>
          </a:xfrm>
          <a:prstGeom prst="roundRect">
            <a:avLst>
              <a:gd name="adj" fmla="val 0"/>
            </a:avLst>
          </a:prstGeom>
          <a:noFill/>
          <a:ln w="3175">
            <a:solidFill>
              <a:srgbClr val="539A70"/>
            </a:solidFill>
          </a:ln>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a:p>
        </p:txBody>
      </p:sp>
      <p:sp>
        <p:nvSpPr>
          <p:cNvPr id="6" name="TextBox 21">
            <a:extLst>
              <a:ext uri="{FF2B5EF4-FFF2-40B4-BE49-F238E27FC236}">
                <a16:creationId xmlns:a16="http://schemas.microsoft.com/office/drawing/2014/main" xmlns="" id="{D480E3B1-E52F-4AA3-9B79-054B6EA4E228}"/>
              </a:ext>
            </a:extLst>
          </p:cNvPr>
          <p:cNvSpPr txBox="1"/>
          <p:nvPr/>
        </p:nvSpPr>
        <p:spPr>
          <a:xfrm>
            <a:off x="957262" y="2424559"/>
            <a:ext cx="10328882" cy="830997"/>
          </a:xfrm>
          <a:prstGeom prst="rect">
            <a:avLst/>
          </a:prstGeom>
          <a:noFill/>
        </p:spPr>
        <p:txBody>
          <a:bodyPr wrap="square" lIns="0" tIns="0" rIns="0" bIns="0"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点击此处更换文点击添加点击此处更换文本点击添加点击此处更换文本点击添加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Freeform 5">
            <a:extLst>
              <a:ext uri="{FF2B5EF4-FFF2-40B4-BE49-F238E27FC236}">
                <a16:creationId xmlns:a16="http://schemas.microsoft.com/office/drawing/2014/main" xmlns="" id="{9EEBBCAC-9C37-4B05-85B8-FCCD083B6C7C}"/>
              </a:ext>
            </a:extLst>
          </p:cNvPr>
          <p:cNvSpPr>
            <a:spLocks/>
          </p:cNvSpPr>
          <p:nvPr/>
        </p:nvSpPr>
        <p:spPr bwMode="auto">
          <a:xfrm>
            <a:off x="3682749" y="4099766"/>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39A70"/>
          </a:solidFill>
          <a:ln w="9525" cap="flat">
            <a:noFill/>
            <a:prstDash val="solid"/>
            <a:miter lim="800000"/>
            <a:headEnd/>
            <a:tailEnd/>
          </a:ln>
          <a:effectLst/>
          <a:scene3d>
            <a:camera prst="orthographicFront">
              <a:rot lat="0" lon="0" rev="0"/>
            </a:camera>
            <a:lightRig rig="balanced" dir="t">
              <a:rot lat="0" lon="0" rev="8700000"/>
            </a:lightRig>
          </a:scene3d>
          <a:sp3d/>
          <a:extLst/>
        </p:spPr>
        <p:txBody>
          <a:bodyPr vert="horz" wrap="square" lIns="133411" tIns="66706" rIns="133411" bIns="66706" numCol="1" anchor="t" anchorCtr="0" compatLnSpc="1">
            <a:prstTxWarp prst="textNoShape">
              <a:avLst/>
            </a:prstTxWarp>
          </a:bodyPr>
          <a:lstStyle/>
          <a:p>
            <a:endParaRPr lang="zh-CN" altLang="en-US">
              <a:solidFill>
                <a:schemeClr val="bg1"/>
              </a:solidFill>
            </a:endParaRPr>
          </a:p>
        </p:txBody>
      </p:sp>
      <p:sp>
        <p:nvSpPr>
          <p:cNvPr id="9" name="TextBox 23">
            <a:extLst>
              <a:ext uri="{FF2B5EF4-FFF2-40B4-BE49-F238E27FC236}">
                <a16:creationId xmlns:a16="http://schemas.microsoft.com/office/drawing/2014/main" xmlns="" id="{D62E891E-AF1C-4A45-A5B9-2DB2F244153E}"/>
              </a:ext>
            </a:extLst>
          </p:cNvPr>
          <p:cNvSpPr txBox="1"/>
          <p:nvPr/>
        </p:nvSpPr>
        <p:spPr>
          <a:xfrm>
            <a:off x="4039186" y="4609358"/>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10" name="Freeform 5">
            <a:extLst>
              <a:ext uri="{FF2B5EF4-FFF2-40B4-BE49-F238E27FC236}">
                <a16:creationId xmlns:a16="http://schemas.microsoft.com/office/drawing/2014/main" xmlns="" id="{DDE10650-8B3A-45F0-B3C5-C48B5E88088D}"/>
              </a:ext>
            </a:extLst>
          </p:cNvPr>
          <p:cNvSpPr>
            <a:spLocks/>
          </p:cNvSpPr>
          <p:nvPr/>
        </p:nvSpPr>
        <p:spPr bwMode="auto">
          <a:xfrm>
            <a:off x="1243793" y="4099766"/>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39A70"/>
          </a:solidFill>
          <a:ln w="9525" cap="flat">
            <a:noFill/>
            <a:prstDash val="solid"/>
            <a:miter lim="800000"/>
            <a:headEnd/>
            <a:tailEnd/>
          </a:ln>
          <a:effectLst/>
          <a:scene3d>
            <a:camera prst="orthographicFront">
              <a:rot lat="0" lon="0" rev="0"/>
            </a:camera>
            <a:lightRig rig="balanced" dir="t">
              <a:rot lat="0" lon="0" rev="8700000"/>
            </a:lightRig>
          </a:scene3d>
          <a:sp3d/>
          <a:extLst/>
        </p:spPr>
        <p:txBody>
          <a:bodyPr vert="horz" wrap="square" lIns="133411" tIns="66706" rIns="133411" bIns="66706" numCol="1" anchor="t" anchorCtr="0" compatLnSpc="1">
            <a:prstTxWarp prst="textNoShape">
              <a:avLst/>
            </a:prstTxWarp>
          </a:bodyPr>
          <a:lstStyle/>
          <a:p>
            <a:endParaRPr lang="zh-CN" altLang="en-US">
              <a:solidFill>
                <a:schemeClr val="bg1"/>
              </a:solidFill>
            </a:endParaRPr>
          </a:p>
        </p:txBody>
      </p:sp>
      <p:sp>
        <p:nvSpPr>
          <p:cNvPr id="13" name="Freeform 5">
            <a:extLst>
              <a:ext uri="{FF2B5EF4-FFF2-40B4-BE49-F238E27FC236}">
                <a16:creationId xmlns:a16="http://schemas.microsoft.com/office/drawing/2014/main" xmlns="" id="{058B6FA2-D048-4562-813B-F128E5343853}"/>
              </a:ext>
            </a:extLst>
          </p:cNvPr>
          <p:cNvSpPr>
            <a:spLocks/>
          </p:cNvSpPr>
          <p:nvPr/>
        </p:nvSpPr>
        <p:spPr bwMode="auto">
          <a:xfrm>
            <a:off x="6121703" y="4099766"/>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39A70"/>
          </a:solidFill>
          <a:ln w="9525" cap="flat">
            <a:noFill/>
            <a:prstDash val="solid"/>
            <a:miter lim="800000"/>
            <a:headEnd/>
            <a:tailEnd/>
          </a:ln>
          <a:effectLst/>
          <a:scene3d>
            <a:camera prst="orthographicFront">
              <a:rot lat="0" lon="0" rev="0"/>
            </a:camera>
            <a:lightRig rig="balanced" dir="t">
              <a:rot lat="0" lon="0" rev="8700000"/>
            </a:lightRig>
          </a:scene3d>
          <a:sp3d/>
          <a:extLst/>
        </p:spPr>
        <p:txBody>
          <a:bodyPr vert="horz" wrap="square" lIns="133411" tIns="66706" rIns="133411" bIns="66706" numCol="1" anchor="t" anchorCtr="0" compatLnSpc="1">
            <a:prstTxWarp prst="textNoShape">
              <a:avLst/>
            </a:prstTxWarp>
          </a:bodyPr>
          <a:lstStyle/>
          <a:p>
            <a:endParaRPr lang="zh-CN" altLang="en-US">
              <a:solidFill>
                <a:schemeClr val="bg1"/>
              </a:solidFill>
            </a:endParaRPr>
          </a:p>
        </p:txBody>
      </p:sp>
      <p:sp>
        <p:nvSpPr>
          <p:cNvPr id="14" name="Freeform 5">
            <a:extLst>
              <a:ext uri="{FF2B5EF4-FFF2-40B4-BE49-F238E27FC236}">
                <a16:creationId xmlns:a16="http://schemas.microsoft.com/office/drawing/2014/main" xmlns="" id="{176AB4AC-8A9C-4CB2-8EAF-F59C3FC1A47A}"/>
              </a:ext>
            </a:extLst>
          </p:cNvPr>
          <p:cNvSpPr>
            <a:spLocks/>
          </p:cNvSpPr>
          <p:nvPr/>
        </p:nvSpPr>
        <p:spPr bwMode="auto">
          <a:xfrm>
            <a:off x="8560658" y="4099766"/>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39A70"/>
          </a:solidFill>
          <a:ln w="9525" cap="flat">
            <a:noFill/>
            <a:prstDash val="solid"/>
            <a:miter lim="800000"/>
            <a:headEnd/>
            <a:tailEnd/>
          </a:ln>
          <a:effectLst/>
          <a:scene3d>
            <a:camera prst="orthographicFront">
              <a:rot lat="0" lon="0" rev="0"/>
            </a:camera>
            <a:lightRig rig="balanced" dir="t">
              <a:rot lat="0" lon="0" rev="8700000"/>
            </a:lightRig>
          </a:scene3d>
          <a:sp3d/>
          <a:extLst/>
        </p:spPr>
        <p:txBody>
          <a:bodyPr vert="horz" wrap="square" lIns="133411" tIns="66706" rIns="133411" bIns="66706" numCol="1" anchor="t" anchorCtr="0" compatLnSpc="1">
            <a:prstTxWarp prst="textNoShape">
              <a:avLst/>
            </a:prstTxWarp>
          </a:bodyPr>
          <a:lstStyle/>
          <a:p>
            <a:endParaRPr lang="zh-CN" altLang="en-US">
              <a:solidFill>
                <a:schemeClr val="bg1"/>
              </a:solidFill>
            </a:endParaRPr>
          </a:p>
        </p:txBody>
      </p:sp>
      <p:sp>
        <p:nvSpPr>
          <p:cNvPr id="15" name="TextBox 27">
            <a:extLst>
              <a:ext uri="{FF2B5EF4-FFF2-40B4-BE49-F238E27FC236}">
                <a16:creationId xmlns:a16="http://schemas.microsoft.com/office/drawing/2014/main" xmlns="" id="{CC1536D3-5234-45A9-B040-226035FFE6F6}"/>
              </a:ext>
            </a:extLst>
          </p:cNvPr>
          <p:cNvSpPr txBox="1"/>
          <p:nvPr/>
        </p:nvSpPr>
        <p:spPr>
          <a:xfrm>
            <a:off x="1625501" y="4609358"/>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16" name="TextBox 28">
            <a:extLst>
              <a:ext uri="{FF2B5EF4-FFF2-40B4-BE49-F238E27FC236}">
                <a16:creationId xmlns:a16="http://schemas.microsoft.com/office/drawing/2014/main" xmlns="" id="{BD388839-F04A-4474-9A1E-EC46D1547E8E}"/>
              </a:ext>
            </a:extLst>
          </p:cNvPr>
          <p:cNvSpPr txBox="1"/>
          <p:nvPr/>
        </p:nvSpPr>
        <p:spPr>
          <a:xfrm>
            <a:off x="6503411" y="4609358"/>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17" name="TextBox 29">
            <a:extLst>
              <a:ext uri="{FF2B5EF4-FFF2-40B4-BE49-F238E27FC236}">
                <a16:creationId xmlns:a16="http://schemas.microsoft.com/office/drawing/2014/main" xmlns="" id="{96F868FF-4423-47C8-9B89-BA6D1C9E2D28}"/>
              </a:ext>
            </a:extLst>
          </p:cNvPr>
          <p:cNvSpPr txBox="1"/>
          <p:nvPr/>
        </p:nvSpPr>
        <p:spPr>
          <a:xfrm>
            <a:off x="8942366" y="4609358"/>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Tree>
    <p:extLst>
      <p:ext uri="{BB962C8B-B14F-4D97-AF65-F5344CB8AC3E}">
        <p14:creationId xmlns:p14="http://schemas.microsoft.com/office/powerpoint/2010/main" val="32602170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3" grpId="0" animBg="1"/>
      <p:bldP spid="14" grpId="0" animBg="1"/>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活动效果展望</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Oval 34">
            <a:extLst>
              <a:ext uri="{FF2B5EF4-FFF2-40B4-BE49-F238E27FC236}">
                <a16:creationId xmlns:a16="http://schemas.microsoft.com/office/drawing/2014/main" xmlns="" id="{D5277A39-721B-4F87-9C49-1413546293E9}"/>
              </a:ext>
            </a:extLst>
          </p:cNvPr>
          <p:cNvSpPr/>
          <p:nvPr/>
        </p:nvSpPr>
        <p:spPr>
          <a:xfrm flipH="1">
            <a:off x="1363826" y="1937090"/>
            <a:ext cx="4005478" cy="4005478"/>
          </a:xfrm>
          <a:prstGeom prst="ellipse">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26">
            <a:extLst>
              <a:ext uri="{FF2B5EF4-FFF2-40B4-BE49-F238E27FC236}">
                <a16:creationId xmlns:a16="http://schemas.microsoft.com/office/drawing/2014/main" xmlns="" id="{2E58D13C-C01E-4506-AECF-6D4670609BC5}"/>
              </a:ext>
            </a:extLst>
          </p:cNvPr>
          <p:cNvSpPr/>
          <p:nvPr/>
        </p:nvSpPr>
        <p:spPr>
          <a:xfrm flipH="1">
            <a:off x="1527883" y="2677622"/>
            <a:ext cx="3701434" cy="2862322"/>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r>
              <a:rPr lang="zh-CN" altLang="en-US" dirty="0">
                <a:solidFill>
                  <a:schemeClr val="bg1"/>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solidFill>
              <a:latin typeface="微软雅黑" panose="020B0503020204020204" pitchFamily="34" charset="-122"/>
              <a:ea typeface="微软雅黑" panose="020B0503020204020204" pitchFamily="34" charset="-122"/>
              <a:cs typeface="Lato Regular"/>
            </a:endParaRPr>
          </a:p>
          <a:p>
            <a:pPr lvl="0" algn="ctr"/>
            <a:endParaRPr lang="en-US" altLang="zh-CN"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7" name="组合 6">
            <a:extLst>
              <a:ext uri="{FF2B5EF4-FFF2-40B4-BE49-F238E27FC236}">
                <a16:creationId xmlns:a16="http://schemas.microsoft.com/office/drawing/2014/main" xmlns="" id="{EDE87C04-DC74-4698-BA3F-39E52D399F9D}"/>
              </a:ext>
            </a:extLst>
          </p:cNvPr>
          <p:cNvGrpSpPr/>
          <p:nvPr/>
        </p:nvGrpSpPr>
        <p:grpSpPr>
          <a:xfrm>
            <a:off x="6187751" y="2252301"/>
            <a:ext cx="4765777" cy="3375055"/>
            <a:chOff x="5508625" y="2268843"/>
            <a:chExt cx="5512201" cy="3903662"/>
          </a:xfrm>
        </p:grpSpPr>
        <p:sp>
          <p:nvSpPr>
            <p:cNvPr id="9" name="chenying0907出品 6">
              <a:extLst>
                <a:ext uri="{FF2B5EF4-FFF2-40B4-BE49-F238E27FC236}">
                  <a16:creationId xmlns:a16="http://schemas.microsoft.com/office/drawing/2014/main" xmlns="" id="{BFB19D86-7CAB-4688-BBC1-86E98166CE45}"/>
                </a:ext>
              </a:extLst>
            </p:cNvPr>
            <p:cNvSpPr>
              <a:spLocks noChangeArrowheads="1"/>
            </p:cNvSpPr>
            <p:nvPr/>
          </p:nvSpPr>
          <p:spPr bwMode="auto">
            <a:xfrm>
              <a:off x="5508625" y="2268843"/>
              <a:ext cx="3503764" cy="969962"/>
            </a:xfrm>
            <a:prstGeom prst="rect">
              <a:avLst/>
            </a:prstGeom>
            <a:solidFill>
              <a:srgbClr val="539A7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10" name="chenying0907出品 10">
              <a:extLst>
                <a:ext uri="{FF2B5EF4-FFF2-40B4-BE49-F238E27FC236}">
                  <a16:creationId xmlns:a16="http://schemas.microsoft.com/office/drawing/2014/main" xmlns="" id="{447985CD-BDEF-48B6-BADC-1E5BFE921EAA}"/>
                </a:ext>
              </a:extLst>
            </p:cNvPr>
            <p:cNvSpPr>
              <a:spLocks noChangeArrowheads="1"/>
            </p:cNvSpPr>
            <p:nvPr/>
          </p:nvSpPr>
          <p:spPr bwMode="auto">
            <a:xfrm>
              <a:off x="5508625" y="3238806"/>
              <a:ext cx="4291580" cy="968373"/>
            </a:xfrm>
            <a:prstGeom prst="rect">
              <a:avLst/>
            </a:prstGeom>
            <a:solidFill>
              <a:srgbClr val="539A70">
                <a:alpha val="8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3" name="chenying0907出品 13">
              <a:extLst>
                <a:ext uri="{FF2B5EF4-FFF2-40B4-BE49-F238E27FC236}">
                  <a16:creationId xmlns:a16="http://schemas.microsoft.com/office/drawing/2014/main" xmlns="" id="{7625740B-C552-43CF-AF37-041178AFD7BE}"/>
                </a:ext>
              </a:extLst>
            </p:cNvPr>
            <p:cNvSpPr>
              <a:spLocks noChangeArrowheads="1"/>
            </p:cNvSpPr>
            <p:nvPr/>
          </p:nvSpPr>
          <p:spPr bwMode="auto">
            <a:xfrm>
              <a:off x="5508625" y="4207752"/>
              <a:ext cx="4974159" cy="967803"/>
            </a:xfrm>
            <a:prstGeom prst="rect">
              <a:avLst/>
            </a:prstGeom>
            <a:solidFill>
              <a:srgbClr val="539A7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solidFill>
                <a:latin typeface="宋体" panose="02010600030101010101" pitchFamily="2" charset="-122"/>
                <a:sym typeface="宋体" panose="02010600030101010101" pitchFamily="2" charset="-122"/>
              </a:endParaRPr>
            </a:p>
          </p:txBody>
        </p:sp>
        <p:sp>
          <p:nvSpPr>
            <p:cNvPr id="14" name="chenying0907出品 17">
              <a:extLst>
                <a:ext uri="{FF2B5EF4-FFF2-40B4-BE49-F238E27FC236}">
                  <a16:creationId xmlns:a16="http://schemas.microsoft.com/office/drawing/2014/main" xmlns="" id="{99FE45A8-090D-4050-BF65-0DE809202154}"/>
                </a:ext>
              </a:extLst>
            </p:cNvPr>
            <p:cNvSpPr>
              <a:spLocks noChangeArrowheads="1"/>
            </p:cNvSpPr>
            <p:nvPr/>
          </p:nvSpPr>
          <p:spPr bwMode="auto">
            <a:xfrm>
              <a:off x="5508625" y="5172380"/>
              <a:ext cx="5509089" cy="1000125"/>
            </a:xfrm>
            <a:prstGeom prst="rect">
              <a:avLst/>
            </a:prstGeom>
            <a:solidFill>
              <a:srgbClr val="539A70">
                <a:alpha val="8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5" name="PA_chenying0907出品 111">
              <a:extLst>
                <a:ext uri="{FF2B5EF4-FFF2-40B4-BE49-F238E27FC236}">
                  <a16:creationId xmlns:a16="http://schemas.microsoft.com/office/drawing/2014/main" xmlns="" id="{609E5F26-5A3E-405B-8EFF-4873E07009F4}"/>
                </a:ext>
              </a:extLst>
            </p:cNvPr>
            <p:cNvSpPr>
              <a:spLocks noChangeArrowheads="1"/>
            </p:cNvSpPr>
            <p:nvPr>
              <p:custDataLst>
                <p:tags r:id="rId1"/>
              </p:custDataLst>
            </p:nvPr>
          </p:nvSpPr>
          <p:spPr bwMode="auto">
            <a:xfrm>
              <a:off x="8026800" y="2400607"/>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PA_chenying0907出品 112">
              <a:extLst>
                <a:ext uri="{FF2B5EF4-FFF2-40B4-BE49-F238E27FC236}">
                  <a16:creationId xmlns:a16="http://schemas.microsoft.com/office/drawing/2014/main" xmlns="" id="{210E4760-3A6A-47D0-A595-0E9F0F389D9D}"/>
                </a:ext>
              </a:extLst>
            </p:cNvPr>
            <p:cNvSpPr>
              <a:spLocks noChangeArrowheads="1"/>
            </p:cNvSpPr>
            <p:nvPr>
              <p:custDataLst>
                <p:tags r:id="rId2"/>
              </p:custDataLst>
            </p:nvPr>
          </p:nvSpPr>
          <p:spPr bwMode="auto">
            <a:xfrm>
              <a:off x="8761813" y="3351518"/>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PA_chenying0907出品 113">
              <a:extLst>
                <a:ext uri="{FF2B5EF4-FFF2-40B4-BE49-F238E27FC236}">
                  <a16:creationId xmlns:a16="http://schemas.microsoft.com/office/drawing/2014/main" xmlns="" id="{1D33B0B9-EA5E-42CF-A06B-6ACFEB2DAA54}"/>
                </a:ext>
              </a:extLst>
            </p:cNvPr>
            <p:cNvSpPr>
              <a:spLocks noChangeArrowheads="1"/>
            </p:cNvSpPr>
            <p:nvPr>
              <p:custDataLst>
                <p:tags r:id="rId3"/>
              </p:custDataLst>
            </p:nvPr>
          </p:nvSpPr>
          <p:spPr bwMode="auto">
            <a:xfrm>
              <a:off x="9473014" y="4353230"/>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PA_chenying0907出品 114">
              <a:extLst>
                <a:ext uri="{FF2B5EF4-FFF2-40B4-BE49-F238E27FC236}">
                  <a16:creationId xmlns:a16="http://schemas.microsoft.com/office/drawing/2014/main" xmlns="" id="{7A0F22A8-5E23-47E7-9BF1-B439BFF290E1}"/>
                </a:ext>
              </a:extLst>
            </p:cNvPr>
            <p:cNvSpPr>
              <a:spLocks noChangeArrowheads="1"/>
            </p:cNvSpPr>
            <p:nvPr>
              <p:custDataLst>
                <p:tags r:id="rId4"/>
              </p:custDataLst>
            </p:nvPr>
          </p:nvSpPr>
          <p:spPr bwMode="auto">
            <a:xfrm>
              <a:off x="10068326" y="5323193"/>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PA_chenying0907出品 115">
              <a:extLst>
                <a:ext uri="{FF2B5EF4-FFF2-40B4-BE49-F238E27FC236}">
                  <a16:creationId xmlns:a16="http://schemas.microsoft.com/office/drawing/2014/main" xmlns="" id="{7FA27C8D-73E1-40CF-A39B-4AB3606DC59D}"/>
                </a:ext>
              </a:extLst>
            </p:cNvPr>
            <p:cNvSpPr>
              <a:spLocks noChangeArrowheads="1"/>
            </p:cNvSpPr>
            <p:nvPr>
              <p:custDataLst>
                <p:tags r:id="rId5"/>
              </p:custDataLst>
            </p:nvPr>
          </p:nvSpPr>
          <p:spPr bwMode="auto">
            <a:xfrm>
              <a:off x="5981701" y="2460930"/>
              <a:ext cx="2068513"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20" name="PA_chenying0907出品 116">
              <a:extLst>
                <a:ext uri="{FF2B5EF4-FFF2-40B4-BE49-F238E27FC236}">
                  <a16:creationId xmlns:a16="http://schemas.microsoft.com/office/drawing/2014/main" xmlns="" id="{F3A486C3-9CF8-49BD-952F-1565A1DEB148}"/>
                </a:ext>
              </a:extLst>
            </p:cNvPr>
            <p:cNvSpPr>
              <a:spLocks noChangeArrowheads="1"/>
            </p:cNvSpPr>
            <p:nvPr>
              <p:custDataLst>
                <p:tags r:id="rId6"/>
              </p:custDataLst>
            </p:nvPr>
          </p:nvSpPr>
          <p:spPr bwMode="auto">
            <a:xfrm>
              <a:off x="5924550" y="33626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dirty="0">
                <a:latin typeface="Arial" panose="020B0604020202020204" pitchFamily="34" charset="0"/>
              </a:endParaRPr>
            </a:p>
          </p:txBody>
        </p:sp>
        <p:sp>
          <p:nvSpPr>
            <p:cNvPr id="21" name="PA_chenying0907出品 117">
              <a:extLst>
                <a:ext uri="{FF2B5EF4-FFF2-40B4-BE49-F238E27FC236}">
                  <a16:creationId xmlns:a16="http://schemas.microsoft.com/office/drawing/2014/main" xmlns="" id="{EA16E445-BB36-4F57-A919-9A39EF8692A3}"/>
                </a:ext>
              </a:extLst>
            </p:cNvPr>
            <p:cNvSpPr>
              <a:spLocks noChangeArrowheads="1"/>
            </p:cNvSpPr>
            <p:nvPr>
              <p:custDataLst>
                <p:tags r:id="rId7"/>
              </p:custDataLst>
            </p:nvPr>
          </p:nvSpPr>
          <p:spPr bwMode="auto">
            <a:xfrm>
              <a:off x="5924550" y="43278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22" name="PA_chenying0907出品 118">
              <a:extLst>
                <a:ext uri="{FF2B5EF4-FFF2-40B4-BE49-F238E27FC236}">
                  <a16:creationId xmlns:a16="http://schemas.microsoft.com/office/drawing/2014/main" xmlns="" id="{4A0D0211-E7B5-4F3D-AB4F-4826EAB24CD2}"/>
                </a:ext>
              </a:extLst>
            </p:cNvPr>
            <p:cNvSpPr>
              <a:spLocks noChangeArrowheads="1"/>
            </p:cNvSpPr>
            <p:nvPr>
              <p:custDataLst>
                <p:tags r:id="rId8"/>
              </p:custDataLst>
            </p:nvPr>
          </p:nvSpPr>
          <p:spPr bwMode="auto">
            <a:xfrm>
              <a:off x="5935663" y="5350180"/>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grpSp>
    </p:spTree>
    <p:extLst>
      <p:ext uri="{BB962C8B-B14F-4D97-AF65-F5344CB8AC3E}">
        <p14:creationId xmlns:p14="http://schemas.microsoft.com/office/powerpoint/2010/main" val="24173341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750"/>
                                        <p:tgtEl>
                                          <p:spTgt spid="6"/>
                                        </p:tgtEl>
                                      </p:cBhvr>
                                    </p:animEffect>
                                    <p:anim calcmode="lin" valueType="num">
                                      <p:cBhvr>
                                        <p:cTn id="24" dur="750" fill="hold"/>
                                        <p:tgtEl>
                                          <p:spTgt spid="6"/>
                                        </p:tgtEl>
                                        <p:attrNameLst>
                                          <p:attrName>ppt_x</p:attrName>
                                        </p:attrNameLst>
                                      </p:cBhvr>
                                      <p:tavLst>
                                        <p:tav tm="0">
                                          <p:val>
                                            <p:strVal val="#ppt_x"/>
                                          </p:val>
                                        </p:tav>
                                        <p:tav tm="100000">
                                          <p:val>
                                            <p:strVal val="#ppt_x"/>
                                          </p:val>
                                        </p:tav>
                                      </p:tavLst>
                                    </p:anim>
                                    <p:anim calcmode="lin" valueType="num">
                                      <p:cBhvr>
                                        <p:cTn id="2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活动效果展望</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 name="组合 4">
            <a:extLst>
              <a:ext uri="{FF2B5EF4-FFF2-40B4-BE49-F238E27FC236}">
                <a16:creationId xmlns:a16="http://schemas.microsoft.com/office/drawing/2014/main" xmlns="" id="{C6131376-0716-4B5F-8F0E-A0FEF32BB0CC}"/>
              </a:ext>
            </a:extLst>
          </p:cNvPr>
          <p:cNvGrpSpPr/>
          <p:nvPr/>
        </p:nvGrpSpPr>
        <p:grpSpPr>
          <a:xfrm rot="18900000">
            <a:off x="4055605" y="2084989"/>
            <a:ext cx="3751966" cy="3751966"/>
            <a:chOff x="4682550" y="2463961"/>
            <a:chExt cx="2994022" cy="2994022"/>
          </a:xfrm>
          <a:solidFill>
            <a:srgbClr val="539A70"/>
          </a:solidFill>
        </p:grpSpPr>
        <p:sp>
          <p:nvSpPr>
            <p:cNvPr id="6" name="Freeform 5">
              <a:extLst>
                <a:ext uri="{FF2B5EF4-FFF2-40B4-BE49-F238E27FC236}">
                  <a16:creationId xmlns:a16="http://schemas.microsoft.com/office/drawing/2014/main" xmlns="" id="{5257E17F-10C1-466F-A52B-AF465874E6BD}"/>
                </a:ext>
              </a:extLst>
            </p:cNvPr>
            <p:cNvSpPr>
              <a:spLocks noEditPoints="1"/>
            </p:cNvSpPr>
            <p:nvPr/>
          </p:nvSpPr>
          <p:spPr bwMode="auto">
            <a:xfrm>
              <a:off x="5648803" y="3454710"/>
              <a:ext cx="1056072" cy="1039742"/>
            </a:xfrm>
            <a:custGeom>
              <a:avLst/>
              <a:gdLst>
                <a:gd name="T0" fmla="*/ 0 w 206"/>
                <a:gd name="T1" fmla="*/ 200 h 203"/>
                <a:gd name="T2" fmla="*/ 19 w 206"/>
                <a:gd name="T3" fmla="*/ 166 h 203"/>
                <a:gd name="T4" fmla="*/ 65 w 206"/>
                <a:gd name="T5" fmla="*/ 82 h 203"/>
                <a:gd name="T6" fmla="*/ 78 w 206"/>
                <a:gd name="T7" fmla="*/ 66 h 203"/>
                <a:gd name="T8" fmla="*/ 206 w 206"/>
                <a:gd name="T9" fmla="*/ 0 h 203"/>
                <a:gd name="T10" fmla="*/ 186 w 206"/>
                <a:gd name="T11" fmla="*/ 37 h 203"/>
                <a:gd name="T12" fmla="*/ 131 w 206"/>
                <a:gd name="T13" fmla="*/ 131 h 203"/>
                <a:gd name="T14" fmla="*/ 39 w 206"/>
                <a:gd name="T15" fmla="*/ 185 h 203"/>
                <a:gd name="T16" fmla="*/ 4 w 206"/>
                <a:gd name="T17" fmla="*/ 203 h 203"/>
                <a:gd name="T18" fmla="*/ 0 w 206"/>
                <a:gd name="T19" fmla="*/ 200 h 203"/>
                <a:gd name="T20" fmla="*/ 104 w 206"/>
                <a:gd name="T21" fmla="*/ 126 h 203"/>
                <a:gd name="T22" fmla="*/ 128 w 206"/>
                <a:gd name="T23" fmla="*/ 99 h 203"/>
                <a:gd name="T24" fmla="*/ 101 w 206"/>
                <a:gd name="T25" fmla="*/ 76 h 203"/>
                <a:gd name="T26" fmla="*/ 78 w 206"/>
                <a:gd name="T27" fmla="*/ 101 h 203"/>
                <a:gd name="T28" fmla="*/ 104 w 206"/>
                <a:gd name="T29" fmla="*/ 12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 h="203">
                  <a:moveTo>
                    <a:pt x="0" y="200"/>
                  </a:moveTo>
                  <a:cubicBezTo>
                    <a:pt x="6" y="189"/>
                    <a:pt x="13" y="177"/>
                    <a:pt x="19" y="166"/>
                  </a:cubicBezTo>
                  <a:cubicBezTo>
                    <a:pt x="34" y="138"/>
                    <a:pt x="49" y="110"/>
                    <a:pt x="65" y="82"/>
                  </a:cubicBezTo>
                  <a:cubicBezTo>
                    <a:pt x="68" y="76"/>
                    <a:pt x="73" y="69"/>
                    <a:pt x="78" y="66"/>
                  </a:cubicBezTo>
                  <a:cubicBezTo>
                    <a:pt x="119" y="43"/>
                    <a:pt x="161" y="21"/>
                    <a:pt x="206" y="0"/>
                  </a:cubicBezTo>
                  <a:cubicBezTo>
                    <a:pt x="199" y="13"/>
                    <a:pt x="193" y="25"/>
                    <a:pt x="186" y="37"/>
                  </a:cubicBezTo>
                  <a:cubicBezTo>
                    <a:pt x="168" y="69"/>
                    <a:pt x="156" y="106"/>
                    <a:pt x="131" y="131"/>
                  </a:cubicBezTo>
                  <a:cubicBezTo>
                    <a:pt x="107" y="156"/>
                    <a:pt x="70" y="168"/>
                    <a:pt x="39" y="185"/>
                  </a:cubicBezTo>
                  <a:cubicBezTo>
                    <a:pt x="27" y="191"/>
                    <a:pt x="15" y="197"/>
                    <a:pt x="4" y="203"/>
                  </a:cubicBezTo>
                  <a:cubicBezTo>
                    <a:pt x="2" y="202"/>
                    <a:pt x="1" y="201"/>
                    <a:pt x="0" y="200"/>
                  </a:cubicBezTo>
                  <a:close/>
                  <a:moveTo>
                    <a:pt x="104" y="126"/>
                  </a:moveTo>
                  <a:cubicBezTo>
                    <a:pt x="118" y="125"/>
                    <a:pt x="128" y="114"/>
                    <a:pt x="128" y="99"/>
                  </a:cubicBezTo>
                  <a:cubicBezTo>
                    <a:pt x="127" y="85"/>
                    <a:pt x="115" y="74"/>
                    <a:pt x="101" y="76"/>
                  </a:cubicBezTo>
                  <a:cubicBezTo>
                    <a:pt x="86" y="77"/>
                    <a:pt x="78" y="86"/>
                    <a:pt x="78" y="101"/>
                  </a:cubicBezTo>
                  <a:cubicBezTo>
                    <a:pt x="78" y="115"/>
                    <a:pt x="90" y="126"/>
                    <a:pt x="104" y="12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Freeform 7">
              <a:extLst>
                <a:ext uri="{FF2B5EF4-FFF2-40B4-BE49-F238E27FC236}">
                  <a16:creationId xmlns:a16="http://schemas.microsoft.com/office/drawing/2014/main" xmlns="" id="{CDF4D701-1D16-4C8F-9A7E-B8D90A2C6D47}"/>
                </a:ext>
              </a:extLst>
            </p:cNvPr>
            <p:cNvSpPr>
              <a:spLocks/>
            </p:cNvSpPr>
            <p:nvPr/>
          </p:nvSpPr>
          <p:spPr bwMode="auto">
            <a:xfrm>
              <a:off x="6552453" y="4431850"/>
              <a:ext cx="775724" cy="718564"/>
            </a:xfrm>
            <a:custGeom>
              <a:avLst/>
              <a:gdLst>
                <a:gd name="T0" fmla="*/ 0 w 151"/>
                <a:gd name="T1" fmla="*/ 140 h 140"/>
                <a:gd name="T2" fmla="*/ 151 w 151"/>
                <a:gd name="T3" fmla="*/ 0 h 140"/>
                <a:gd name="T4" fmla="*/ 0 w 151"/>
                <a:gd name="T5" fmla="*/ 140 h 140"/>
              </a:gdLst>
              <a:ahLst/>
              <a:cxnLst>
                <a:cxn ang="0">
                  <a:pos x="T0" y="T1"/>
                </a:cxn>
                <a:cxn ang="0">
                  <a:pos x="T2" y="T3"/>
                </a:cxn>
                <a:cxn ang="0">
                  <a:pos x="T4" y="T5"/>
                </a:cxn>
              </a:cxnLst>
              <a:rect l="0" t="0" r="r" b="b"/>
              <a:pathLst>
                <a:path w="151" h="140">
                  <a:moveTo>
                    <a:pt x="0" y="140"/>
                  </a:moveTo>
                  <a:cubicBezTo>
                    <a:pt x="73" y="118"/>
                    <a:pt x="126" y="72"/>
                    <a:pt x="151" y="0"/>
                  </a:cubicBezTo>
                  <a:cubicBezTo>
                    <a:pt x="125" y="66"/>
                    <a:pt x="69" y="118"/>
                    <a:pt x="0" y="1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9" name="Freeform 8">
              <a:extLst>
                <a:ext uri="{FF2B5EF4-FFF2-40B4-BE49-F238E27FC236}">
                  <a16:creationId xmlns:a16="http://schemas.microsoft.com/office/drawing/2014/main" xmlns="" id="{4192152A-410D-41B3-B016-EC9F15C86B50}"/>
                </a:ext>
              </a:extLst>
            </p:cNvPr>
            <p:cNvSpPr>
              <a:spLocks/>
            </p:cNvSpPr>
            <p:nvPr/>
          </p:nvSpPr>
          <p:spPr bwMode="auto">
            <a:xfrm>
              <a:off x="5869271" y="5172189"/>
              <a:ext cx="601527" cy="285794"/>
            </a:xfrm>
            <a:custGeom>
              <a:avLst/>
              <a:gdLst>
                <a:gd name="T0" fmla="*/ 0 w 117"/>
                <a:gd name="T1" fmla="*/ 0 h 56"/>
                <a:gd name="T2" fmla="*/ 57 w 117"/>
                <a:gd name="T3" fmla="*/ 54 h 56"/>
                <a:gd name="T4" fmla="*/ 62 w 117"/>
                <a:gd name="T5" fmla="*/ 56 h 56"/>
                <a:gd name="T6" fmla="*/ 76 w 117"/>
                <a:gd name="T7" fmla="*/ 33 h 56"/>
                <a:gd name="T8" fmla="*/ 117 w 117"/>
                <a:gd name="T9" fmla="*/ 1 h 56"/>
                <a:gd name="T10" fmla="*/ 60 w 117"/>
                <a:gd name="T11" fmla="*/ 7 h 56"/>
                <a:gd name="T12" fmla="*/ 0 w 11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17" h="56">
                  <a:moveTo>
                    <a:pt x="0" y="0"/>
                  </a:moveTo>
                  <a:cubicBezTo>
                    <a:pt x="26" y="10"/>
                    <a:pt x="46" y="25"/>
                    <a:pt x="57" y="54"/>
                  </a:cubicBezTo>
                  <a:cubicBezTo>
                    <a:pt x="57" y="55"/>
                    <a:pt x="59" y="55"/>
                    <a:pt x="62" y="56"/>
                  </a:cubicBezTo>
                  <a:cubicBezTo>
                    <a:pt x="66" y="49"/>
                    <a:pt x="72" y="42"/>
                    <a:pt x="76" y="33"/>
                  </a:cubicBezTo>
                  <a:cubicBezTo>
                    <a:pt x="83" y="14"/>
                    <a:pt x="97" y="6"/>
                    <a:pt x="117" y="1"/>
                  </a:cubicBezTo>
                  <a:cubicBezTo>
                    <a:pt x="99" y="5"/>
                    <a:pt x="80" y="7"/>
                    <a:pt x="60" y="7"/>
                  </a:cubicBezTo>
                  <a:cubicBezTo>
                    <a:pt x="39" y="7"/>
                    <a:pt x="19" y="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Freeform 9">
              <a:extLst>
                <a:ext uri="{FF2B5EF4-FFF2-40B4-BE49-F238E27FC236}">
                  <a16:creationId xmlns:a16="http://schemas.microsoft.com/office/drawing/2014/main" xmlns="" id="{C7743902-A2CF-44A5-98D1-A0D4DEFBB9F7}"/>
                </a:ext>
              </a:extLst>
            </p:cNvPr>
            <p:cNvSpPr>
              <a:spLocks/>
            </p:cNvSpPr>
            <p:nvPr/>
          </p:nvSpPr>
          <p:spPr bwMode="auto">
            <a:xfrm>
              <a:off x="4682550" y="3612576"/>
              <a:ext cx="302125" cy="650520"/>
            </a:xfrm>
            <a:custGeom>
              <a:avLst/>
              <a:gdLst>
                <a:gd name="T0" fmla="*/ 59 w 59"/>
                <a:gd name="T1" fmla="*/ 0 h 127"/>
                <a:gd name="T2" fmla="*/ 1 w 59"/>
                <a:gd name="T3" fmla="*/ 68 h 127"/>
                <a:gd name="T4" fmla="*/ 0 w 59"/>
                <a:gd name="T5" fmla="*/ 71 h 127"/>
                <a:gd name="T6" fmla="*/ 18 w 59"/>
                <a:gd name="T7" fmla="*/ 82 h 127"/>
                <a:gd name="T8" fmla="*/ 56 w 59"/>
                <a:gd name="T9" fmla="*/ 127 h 127"/>
                <a:gd name="T10" fmla="*/ 49 w 59"/>
                <a:gd name="T11" fmla="*/ 70 h 127"/>
                <a:gd name="T12" fmla="*/ 59 w 5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59" h="127">
                  <a:moveTo>
                    <a:pt x="59" y="0"/>
                  </a:moveTo>
                  <a:cubicBezTo>
                    <a:pt x="48" y="30"/>
                    <a:pt x="35" y="56"/>
                    <a:pt x="1" y="68"/>
                  </a:cubicBezTo>
                  <a:cubicBezTo>
                    <a:pt x="1" y="68"/>
                    <a:pt x="1" y="69"/>
                    <a:pt x="0" y="71"/>
                  </a:cubicBezTo>
                  <a:cubicBezTo>
                    <a:pt x="6" y="75"/>
                    <a:pt x="12" y="79"/>
                    <a:pt x="18" y="82"/>
                  </a:cubicBezTo>
                  <a:cubicBezTo>
                    <a:pt x="39" y="91"/>
                    <a:pt x="49" y="105"/>
                    <a:pt x="56" y="127"/>
                  </a:cubicBezTo>
                  <a:cubicBezTo>
                    <a:pt x="52" y="108"/>
                    <a:pt x="49" y="89"/>
                    <a:pt x="49" y="70"/>
                  </a:cubicBezTo>
                  <a:cubicBezTo>
                    <a:pt x="49" y="46"/>
                    <a:pt x="53" y="22"/>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Freeform 10">
              <a:extLst>
                <a:ext uri="{FF2B5EF4-FFF2-40B4-BE49-F238E27FC236}">
                  <a16:creationId xmlns:a16="http://schemas.microsoft.com/office/drawing/2014/main" xmlns="" id="{44207430-2AA0-4B1F-ACD8-9665BACA6F6F}"/>
                </a:ext>
              </a:extLst>
            </p:cNvPr>
            <p:cNvSpPr>
              <a:spLocks/>
            </p:cNvSpPr>
            <p:nvPr/>
          </p:nvSpPr>
          <p:spPr bwMode="auto">
            <a:xfrm>
              <a:off x="5022780" y="4418240"/>
              <a:ext cx="666851" cy="691346"/>
            </a:xfrm>
            <a:custGeom>
              <a:avLst/>
              <a:gdLst>
                <a:gd name="T0" fmla="*/ 0 w 130"/>
                <a:gd name="T1" fmla="*/ 0 h 135"/>
                <a:gd name="T2" fmla="*/ 130 w 130"/>
                <a:gd name="T3" fmla="*/ 135 h 135"/>
                <a:gd name="T4" fmla="*/ 0 w 130"/>
                <a:gd name="T5" fmla="*/ 0 h 135"/>
              </a:gdLst>
              <a:ahLst/>
              <a:cxnLst>
                <a:cxn ang="0">
                  <a:pos x="T0" y="T1"/>
                </a:cxn>
                <a:cxn ang="0">
                  <a:pos x="T2" y="T3"/>
                </a:cxn>
                <a:cxn ang="0">
                  <a:pos x="T4" y="T5"/>
                </a:cxn>
              </a:cxnLst>
              <a:rect l="0" t="0" r="r" b="b"/>
              <a:pathLst>
                <a:path w="130" h="135">
                  <a:moveTo>
                    <a:pt x="0" y="0"/>
                  </a:moveTo>
                  <a:cubicBezTo>
                    <a:pt x="23" y="64"/>
                    <a:pt x="65" y="112"/>
                    <a:pt x="130" y="135"/>
                  </a:cubicBezTo>
                  <a:cubicBezTo>
                    <a:pt x="71" y="110"/>
                    <a:pt x="23" y="6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4" name="Freeform 11">
              <a:extLst>
                <a:ext uri="{FF2B5EF4-FFF2-40B4-BE49-F238E27FC236}">
                  <a16:creationId xmlns:a16="http://schemas.microsoft.com/office/drawing/2014/main" xmlns="" id="{E2BF62D2-2A28-427C-A11B-63AB5382316B}"/>
                </a:ext>
              </a:extLst>
            </p:cNvPr>
            <p:cNvSpPr>
              <a:spLocks/>
            </p:cNvSpPr>
            <p:nvPr/>
          </p:nvSpPr>
          <p:spPr bwMode="auto">
            <a:xfrm>
              <a:off x="4971065" y="4263096"/>
              <a:ext cx="51715" cy="155146"/>
            </a:xfrm>
            <a:custGeom>
              <a:avLst/>
              <a:gdLst>
                <a:gd name="T0" fmla="*/ 0 w 10"/>
                <a:gd name="T1" fmla="*/ 0 h 30"/>
                <a:gd name="T2" fmla="*/ 10 w 10"/>
                <a:gd name="T3" fmla="*/ 30 h 30"/>
                <a:gd name="T4" fmla="*/ 1 w 10"/>
                <a:gd name="T5" fmla="*/ 5 h 30"/>
                <a:gd name="T6" fmla="*/ 0 w 10"/>
                <a:gd name="T7" fmla="*/ 0 h 30"/>
              </a:gdLst>
              <a:ahLst/>
              <a:cxnLst>
                <a:cxn ang="0">
                  <a:pos x="T0" y="T1"/>
                </a:cxn>
                <a:cxn ang="0">
                  <a:pos x="T2" y="T3"/>
                </a:cxn>
                <a:cxn ang="0">
                  <a:pos x="T4" y="T5"/>
                </a:cxn>
                <a:cxn ang="0">
                  <a:pos x="T6" y="T7"/>
                </a:cxn>
              </a:cxnLst>
              <a:rect l="0" t="0" r="r" b="b"/>
              <a:pathLst>
                <a:path w="10" h="30">
                  <a:moveTo>
                    <a:pt x="0" y="0"/>
                  </a:moveTo>
                  <a:cubicBezTo>
                    <a:pt x="3" y="10"/>
                    <a:pt x="6" y="20"/>
                    <a:pt x="10" y="30"/>
                  </a:cubicBezTo>
                  <a:cubicBezTo>
                    <a:pt x="7" y="22"/>
                    <a:pt x="4" y="13"/>
                    <a:pt x="1" y="5"/>
                  </a:cubicBezTo>
                  <a:cubicBezTo>
                    <a:pt x="1" y="3"/>
                    <a:pt x="1" y="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5" name="Freeform 12">
              <a:extLst>
                <a:ext uri="{FF2B5EF4-FFF2-40B4-BE49-F238E27FC236}">
                  <a16:creationId xmlns:a16="http://schemas.microsoft.com/office/drawing/2014/main" xmlns="" id="{929C2219-E05C-490A-9F08-CA4D08EA44D1}"/>
                </a:ext>
              </a:extLst>
            </p:cNvPr>
            <p:cNvSpPr>
              <a:spLocks/>
            </p:cNvSpPr>
            <p:nvPr/>
          </p:nvSpPr>
          <p:spPr bwMode="auto">
            <a:xfrm>
              <a:off x="4984675" y="3457432"/>
              <a:ext cx="62603" cy="155146"/>
            </a:xfrm>
            <a:custGeom>
              <a:avLst/>
              <a:gdLst>
                <a:gd name="T0" fmla="*/ 12 w 12"/>
                <a:gd name="T1" fmla="*/ 0 h 30"/>
                <a:gd name="T2" fmla="*/ 0 w 12"/>
                <a:gd name="T3" fmla="*/ 30 h 30"/>
                <a:gd name="T4" fmla="*/ 7 w 12"/>
                <a:gd name="T5" fmla="*/ 12 h 30"/>
                <a:gd name="T6" fmla="*/ 12 w 12"/>
                <a:gd name="T7" fmla="*/ 0 h 30"/>
              </a:gdLst>
              <a:ahLst/>
              <a:cxnLst>
                <a:cxn ang="0">
                  <a:pos x="T0" y="T1"/>
                </a:cxn>
                <a:cxn ang="0">
                  <a:pos x="T2" y="T3"/>
                </a:cxn>
                <a:cxn ang="0">
                  <a:pos x="T4" y="T5"/>
                </a:cxn>
                <a:cxn ang="0">
                  <a:pos x="T6" y="T7"/>
                </a:cxn>
              </a:cxnLst>
              <a:rect l="0" t="0" r="r" b="b"/>
              <a:pathLst>
                <a:path w="12" h="30">
                  <a:moveTo>
                    <a:pt x="12" y="0"/>
                  </a:moveTo>
                  <a:cubicBezTo>
                    <a:pt x="7" y="10"/>
                    <a:pt x="4" y="20"/>
                    <a:pt x="0" y="30"/>
                  </a:cubicBezTo>
                  <a:cubicBezTo>
                    <a:pt x="3" y="24"/>
                    <a:pt x="5" y="18"/>
                    <a:pt x="7" y="12"/>
                  </a:cubicBezTo>
                  <a:cubicBezTo>
                    <a:pt x="9" y="8"/>
                    <a:pt x="10" y="4"/>
                    <a:pt x="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6" name="Freeform 13">
              <a:extLst>
                <a:ext uri="{FF2B5EF4-FFF2-40B4-BE49-F238E27FC236}">
                  <a16:creationId xmlns:a16="http://schemas.microsoft.com/office/drawing/2014/main" xmlns="" id="{3DB48EAE-9E0B-48B7-8EED-BDE804121360}"/>
                </a:ext>
              </a:extLst>
            </p:cNvPr>
            <p:cNvSpPr>
              <a:spLocks/>
            </p:cNvSpPr>
            <p:nvPr/>
          </p:nvSpPr>
          <p:spPr bwMode="auto">
            <a:xfrm>
              <a:off x="7328175" y="4290314"/>
              <a:ext cx="46272" cy="141536"/>
            </a:xfrm>
            <a:custGeom>
              <a:avLst/>
              <a:gdLst>
                <a:gd name="T0" fmla="*/ 0 w 9"/>
                <a:gd name="T1" fmla="*/ 28 h 28"/>
                <a:gd name="T2" fmla="*/ 9 w 9"/>
                <a:gd name="T3" fmla="*/ 0 h 28"/>
                <a:gd name="T4" fmla="*/ 4 w 9"/>
                <a:gd name="T5" fmla="*/ 17 h 28"/>
                <a:gd name="T6" fmla="*/ 0 w 9"/>
                <a:gd name="T7" fmla="*/ 28 h 28"/>
              </a:gdLst>
              <a:ahLst/>
              <a:cxnLst>
                <a:cxn ang="0">
                  <a:pos x="T0" y="T1"/>
                </a:cxn>
                <a:cxn ang="0">
                  <a:pos x="T2" y="T3"/>
                </a:cxn>
                <a:cxn ang="0">
                  <a:pos x="T4" y="T5"/>
                </a:cxn>
                <a:cxn ang="0">
                  <a:pos x="T6" y="T7"/>
                </a:cxn>
              </a:cxnLst>
              <a:rect l="0" t="0" r="r" b="b"/>
              <a:pathLst>
                <a:path w="9" h="28">
                  <a:moveTo>
                    <a:pt x="0" y="28"/>
                  </a:moveTo>
                  <a:cubicBezTo>
                    <a:pt x="4" y="19"/>
                    <a:pt x="7" y="10"/>
                    <a:pt x="9" y="0"/>
                  </a:cubicBezTo>
                  <a:cubicBezTo>
                    <a:pt x="7" y="6"/>
                    <a:pt x="6" y="11"/>
                    <a:pt x="4" y="17"/>
                  </a:cubicBezTo>
                  <a:cubicBezTo>
                    <a:pt x="3" y="21"/>
                    <a:pt x="1" y="24"/>
                    <a:pt x="0" y="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14">
              <a:extLst>
                <a:ext uri="{FF2B5EF4-FFF2-40B4-BE49-F238E27FC236}">
                  <a16:creationId xmlns:a16="http://schemas.microsoft.com/office/drawing/2014/main" xmlns="" id="{BE91BD92-35CD-473D-9995-A940C81D02EF}"/>
                </a:ext>
              </a:extLst>
            </p:cNvPr>
            <p:cNvSpPr>
              <a:spLocks/>
            </p:cNvSpPr>
            <p:nvPr/>
          </p:nvSpPr>
          <p:spPr bwMode="auto">
            <a:xfrm>
              <a:off x="5689629" y="5109586"/>
              <a:ext cx="179641" cy="62603"/>
            </a:xfrm>
            <a:custGeom>
              <a:avLst/>
              <a:gdLst>
                <a:gd name="T0" fmla="*/ 0 w 35"/>
                <a:gd name="T1" fmla="*/ 0 h 12"/>
                <a:gd name="T2" fmla="*/ 35 w 35"/>
                <a:gd name="T3" fmla="*/ 12 h 12"/>
                <a:gd name="T4" fmla="*/ 14 w 35"/>
                <a:gd name="T5" fmla="*/ 5 h 12"/>
                <a:gd name="T6" fmla="*/ 0 w 35"/>
                <a:gd name="T7" fmla="*/ 0 h 12"/>
              </a:gdLst>
              <a:ahLst/>
              <a:cxnLst>
                <a:cxn ang="0">
                  <a:pos x="T0" y="T1"/>
                </a:cxn>
                <a:cxn ang="0">
                  <a:pos x="T2" y="T3"/>
                </a:cxn>
                <a:cxn ang="0">
                  <a:pos x="T4" y="T5"/>
                </a:cxn>
                <a:cxn ang="0">
                  <a:pos x="T6" y="T7"/>
                </a:cxn>
              </a:cxnLst>
              <a:rect l="0" t="0" r="r" b="b"/>
              <a:pathLst>
                <a:path w="35" h="12">
                  <a:moveTo>
                    <a:pt x="0" y="0"/>
                  </a:moveTo>
                  <a:cubicBezTo>
                    <a:pt x="12" y="5"/>
                    <a:pt x="23" y="9"/>
                    <a:pt x="35" y="12"/>
                  </a:cubicBezTo>
                  <a:cubicBezTo>
                    <a:pt x="29" y="9"/>
                    <a:pt x="21" y="7"/>
                    <a:pt x="14" y="5"/>
                  </a:cubicBezTo>
                  <a:cubicBezTo>
                    <a:pt x="9" y="3"/>
                    <a:pt x="5" y="2"/>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15">
              <a:extLst>
                <a:ext uri="{FF2B5EF4-FFF2-40B4-BE49-F238E27FC236}">
                  <a16:creationId xmlns:a16="http://schemas.microsoft.com/office/drawing/2014/main" xmlns="" id="{E501EEFF-D0B5-4EAD-A02A-E1AF8453BE85}"/>
                </a:ext>
              </a:extLst>
            </p:cNvPr>
            <p:cNvSpPr>
              <a:spLocks/>
            </p:cNvSpPr>
            <p:nvPr/>
          </p:nvSpPr>
          <p:spPr bwMode="auto">
            <a:xfrm>
              <a:off x="6470797" y="5150414"/>
              <a:ext cx="81655" cy="27218"/>
            </a:xfrm>
            <a:custGeom>
              <a:avLst/>
              <a:gdLst>
                <a:gd name="T0" fmla="*/ 0 w 16"/>
                <a:gd name="T1" fmla="*/ 5 h 5"/>
                <a:gd name="T2" fmla="*/ 16 w 16"/>
                <a:gd name="T3" fmla="*/ 0 h 5"/>
                <a:gd name="T4" fmla="*/ 1 w 16"/>
                <a:gd name="T5" fmla="*/ 4 h 5"/>
                <a:gd name="T6" fmla="*/ 0 w 16"/>
                <a:gd name="T7" fmla="*/ 5 h 5"/>
              </a:gdLst>
              <a:ahLst/>
              <a:cxnLst>
                <a:cxn ang="0">
                  <a:pos x="T0" y="T1"/>
                </a:cxn>
                <a:cxn ang="0">
                  <a:pos x="T2" y="T3"/>
                </a:cxn>
                <a:cxn ang="0">
                  <a:pos x="T4" y="T5"/>
                </a:cxn>
                <a:cxn ang="0">
                  <a:pos x="T6" y="T7"/>
                </a:cxn>
              </a:cxnLst>
              <a:rect l="0" t="0" r="r" b="b"/>
              <a:pathLst>
                <a:path w="16" h="5">
                  <a:moveTo>
                    <a:pt x="0" y="5"/>
                  </a:moveTo>
                  <a:cubicBezTo>
                    <a:pt x="6" y="3"/>
                    <a:pt x="11" y="2"/>
                    <a:pt x="16" y="0"/>
                  </a:cubicBezTo>
                  <a:cubicBezTo>
                    <a:pt x="11" y="2"/>
                    <a:pt x="6" y="3"/>
                    <a:pt x="1" y="4"/>
                  </a:cubicBezTo>
                  <a:cubicBezTo>
                    <a:pt x="1" y="4"/>
                    <a:pt x="0" y="5"/>
                    <a:pt x="0"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9" name="Freeform 16">
              <a:extLst>
                <a:ext uri="{FF2B5EF4-FFF2-40B4-BE49-F238E27FC236}">
                  <a16:creationId xmlns:a16="http://schemas.microsoft.com/office/drawing/2014/main" xmlns="" id="{152A3974-BD41-4066-B8FF-513C8DD6902C}"/>
                </a:ext>
              </a:extLst>
            </p:cNvPr>
            <p:cNvSpPr>
              <a:spLocks/>
            </p:cNvSpPr>
            <p:nvPr/>
          </p:nvSpPr>
          <p:spPr bwMode="auto">
            <a:xfrm>
              <a:off x="5817557" y="2463961"/>
              <a:ext cx="729452" cy="323899"/>
            </a:xfrm>
            <a:custGeom>
              <a:avLst/>
              <a:gdLst>
                <a:gd name="T0" fmla="*/ 116 w 142"/>
                <a:gd name="T1" fmla="*/ 55 h 63"/>
                <a:gd name="T2" fmla="*/ 93 w 142"/>
                <a:gd name="T3" fmla="*/ 38 h 63"/>
                <a:gd name="T4" fmla="*/ 70 w 142"/>
                <a:gd name="T5" fmla="*/ 0 h 63"/>
                <a:gd name="T6" fmla="*/ 55 w 142"/>
                <a:gd name="T7" fmla="*/ 26 h 63"/>
                <a:gd name="T8" fmla="*/ 12 w 142"/>
                <a:gd name="T9" fmla="*/ 59 h 63"/>
                <a:gd name="T10" fmla="*/ 0 w 142"/>
                <a:gd name="T11" fmla="*/ 62 h 63"/>
                <a:gd name="T12" fmla="*/ 0 w 142"/>
                <a:gd name="T13" fmla="*/ 62 h 63"/>
                <a:gd name="T14" fmla="*/ 70 w 142"/>
                <a:gd name="T15" fmla="*/ 52 h 63"/>
                <a:gd name="T16" fmla="*/ 141 w 142"/>
                <a:gd name="T17" fmla="*/ 63 h 63"/>
                <a:gd name="T18" fmla="*/ 142 w 142"/>
                <a:gd name="T19" fmla="*/ 62 h 63"/>
                <a:gd name="T20" fmla="*/ 116 w 142"/>
                <a:gd name="T2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63">
                  <a:moveTo>
                    <a:pt x="116" y="55"/>
                  </a:moveTo>
                  <a:cubicBezTo>
                    <a:pt x="107" y="53"/>
                    <a:pt x="99" y="45"/>
                    <a:pt x="93" y="38"/>
                  </a:cubicBezTo>
                  <a:cubicBezTo>
                    <a:pt x="85" y="27"/>
                    <a:pt x="78" y="14"/>
                    <a:pt x="70" y="0"/>
                  </a:cubicBezTo>
                  <a:cubicBezTo>
                    <a:pt x="63" y="11"/>
                    <a:pt x="58" y="18"/>
                    <a:pt x="55" y="26"/>
                  </a:cubicBezTo>
                  <a:cubicBezTo>
                    <a:pt x="47" y="46"/>
                    <a:pt x="32" y="54"/>
                    <a:pt x="12" y="59"/>
                  </a:cubicBezTo>
                  <a:cubicBezTo>
                    <a:pt x="8" y="60"/>
                    <a:pt x="4" y="61"/>
                    <a:pt x="0" y="62"/>
                  </a:cubicBezTo>
                  <a:cubicBezTo>
                    <a:pt x="0" y="62"/>
                    <a:pt x="0" y="62"/>
                    <a:pt x="0" y="62"/>
                  </a:cubicBezTo>
                  <a:cubicBezTo>
                    <a:pt x="22" y="56"/>
                    <a:pt x="46" y="52"/>
                    <a:pt x="70" y="52"/>
                  </a:cubicBezTo>
                  <a:cubicBezTo>
                    <a:pt x="95" y="52"/>
                    <a:pt x="119" y="56"/>
                    <a:pt x="141" y="63"/>
                  </a:cubicBezTo>
                  <a:cubicBezTo>
                    <a:pt x="142" y="62"/>
                    <a:pt x="142" y="62"/>
                    <a:pt x="142" y="62"/>
                  </a:cubicBezTo>
                  <a:cubicBezTo>
                    <a:pt x="133" y="60"/>
                    <a:pt x="125" y="57"/>
                    <a:pt x="116" y="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Freeform 17">
              <a:extLst>
                <a:ext uri="{FF2B5EF4-FFF2-40B4-BE49-F238E27FC236}">
                  <a16:creationId xmlns:a16="http://schemas.microsoft.com/office/drawing/2014/main" xmlns="" id="{870B04F1-FDAA-40F3-B08D-C433F7A0EACF}"/>
                </a:ext>
              </a:extLst>
            </p:cNvPr>
            <p:cNvSpPr>
              <a:spLocks/>
            </p:cNvSpPr>
            <p:nvPr/>
          </p:nvSpPr>
          <p:spPr bwMode="auto">
            <a:xfrm>
              <a:off x="5047276" y="2782416"/>
              <a:ext cx="770281" cy="675016"/>
            </a:xfrm>
            <a:custGeom>
              <a:avLst/>
              <a:gdLst>
                <a:gd name="T0" fmla="*/ 0 w 150"/>
                <a:gd name="T1" fmla="*/ 132 h 132"/>
                <a:gd name="T2" fmla="*/ 150 w 150"/>
                <a:gd name="T3" fmla="*/ 0 h 132"/>
                <a:gd name="T4" fmla="*/ 150 w 150"/>
                <a:gd name="T5" fmla="*/ 0 h 132"/>
                <a:gd name="T6" fmla="*/ 0 w 150"/>
                <a:gd name="T7" fmla="*/ 132 h 132"/>
              </a:gdLst>
              <a:ahLst/>
              <a:cxnLst>
                <a:cxn ang="0">
                  <a:pos x="T0" y="T1"/>
                </a:cxn>
                <a:cxn ang="0">
                  <a:pos x="T2" y="T3"/>
                </a:cxn>
                <a:cxn ang="0">
                  <a:pos x="T4" y="T5"/>
                </a:cxn>
                <a:cxn ang="0">
                  <a:pos x="T6" y="T7"/>
                </a:cxn>
              </a:cxnLst>
              <a:rect l="0" t="0" r="r" b="b"/>
              <a:pathLst>
                <a:path w="150" h="132">
                  <a:moveTo>
                    <a:pt x="0" y="132"/>
                  </a:moveTo>
                  <a:cubicBezTo>
                    <a:pt x="29" y="69"/>
                    <a:pt x="83" y="20"/>
                    <a:pt x="150" y="0"/>
                  </a:cubicBezTo>
                  <a:cubicBezTo>
                    <a:pt x="150" y="0"/>
                    <a:pt x="150" y="0"/>
                    <a:pt x="150" y="0"/>
                  </a:cubicBezTo>
                  <a:cubicBezTo>
                    <a:pt x="80" y="20"/>
                    <a:pt x="28" y="65"/>
                    <a:pt x="0" y="1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1" name="Freeform 18">
              <a:extLst>
                <a:ext uri="{FF2B5EF4-FFF2-40B4-BE49-F238E27FC236}">
                  <a16:creationId xmlns:a16="http://schemas.microsoft.com/office/drawing/2014/main" xmlns="" id="{5E2E928C-B336-4857-83A4-E31B1518376D}"/>
                </a:ext>
              </a:extLst>
            </p:cNvPr>
            <p:cNvSpPr>
              <a:spLocks/>
            </p:cNvSpPr>
            <p:nvPr/>
          </p:nvSpPr>
          <p:spPr bwMode="auto">
            <a:xfrm>
              <a:off x="6541565" y="2782416"/>
              <a:ext cx="846492" cy="900929"/>
            </a:xfrm>
            <a:custGeom>
              <a:avLst/>
              <a:gdLst>
                <a:gd name="T0" fmla="*/ 1 w 165"/>
                <a:gd name="T1" fmla="*/ 0 h 176"/>
                <a:gd name="T2" fmla="*/ 0 w 165"/>
                <a:gd name="T3" fmla="*/ 1 h 176"/>
                <a:gd name="T4" fmla="*/ 164 w 165"/>
                <a:gd name="T5" fmla="*/ 176 h 176"/>
                <a:gd name="T6" fmla="*/ 165 w 165"/>
                <a:gd name="T7" fmla="*/ 175 h 176"/>
                <a:gd name="T8" fmla="*/ 1 w 165"/>
                <a:gd name="T9" fmla="*/ 0 h 176"/>
              </a:gdLst>
              <a:ahLst/>
              <a:cxnLst>
                <a:cxn ang="0">
                  <a:pos x="T0" y="T1"/>
                </a:cxn>
                <a:cxn ang="0">
                  <a:pos x="T2" y="T3"/>
                </a:cxn>
                <a:cxn ang="0">
                  <a:pos x="T4" y="T5"/>
                </a:cxn>
                <a:cxn ang="0">
                  <a:pos x="T6" y="T7"/>
                </a:cxn>
                <a:cxn ang="0">
                  <a:pos x="T8" y="T9"/>
                </a:cxn>
              </a:cxnLst>
              <a:rect l="0" t="0" r="r" b="b"/>
              <a:pathLst>
                <a:path w="165" h="176">
                  <a:moveTo>
                    <a:pt x="1" y="0"/>
                  </a:moveTo>
                  <a:cubicBezTo>
                    <a:pt x="0" y="1"/>
                    <a:pt x="0" y="1"/>
                    <a:pt x="0" y="1"/>
                  </a:cubicBezTo>
                  <a:cubicBezTo>
                    <a:pt x="81" y="26"/>
                    <a:pt x="144" y="92"/>
                    <a:pt x="164" y="176"/>
                  </a:cubicBezTo>
                  <a:cubicBezTo>
                    <a:pt x="165" y="175"/>
                    <a:pt x="165" y="175"/>
                    <a:pt x="165" y="175"/>
                  </a:cubicBezTo>
                  <a:cubicBezTo>
                    <a:pt x="140" y="86"/>
                    <a:pt x="86" y="28"/>
                    <a:pt x="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2" name="Freeform 19">
              <a:extLst>
                <a:ext uri="{FF2B5EF4-FFF2-40B4-BE49-F238E27FC236}">
                  <a16:creationId xmlns:a16="http://schemas.microsoft.com/office/drawing/2014/main" xmlns="" id="{64BC0A22-102B-4C2D-97F3-64B24EAAC38D}"/>
                </a:ext>
              </a:extLst>
            </p:cNvPr>
            <p:cNvSpPr>
              <a:spLocks/>
            </p:cNvSpPr>
            <p:nvPr/>
          </p:nvSpPr>
          <p:spPr bwMode="auto">
            <a:xfrm>
              <a:off x="7374447" y="3677900"/>
              <a:ext cx="302125" cy="612414"/>
            </a:xfrm>
            <a:custGeom>
              <a:avLst/>
              <a:gdLst>
                <a:gd name="T0" fmla="*/ 24 w 59"/>
                <a:gd name="T1" fmla="*/ 34 h 119"/>
                <a:gd name="T2" fmla="*/ 5 w 59"/>
                <a:gd name="T3" fmla="*/ 9 h 119"/>
                <a:gd name="T4" fmla="*/ 3 w 59"/>
                <a:gd name="T5" fmla="*/ 0 h 119"/>
                <a:gd name="T6" fmla="*/ 2 w 59"/>
                <a:gd name="T7" fmla="*/ 1 h 119"/>
                <a:gd name="T8" fmla="*/ 9 w 59"/>
                <a:gd name="T9" fmla="*/ 57 h 119"/>
                <a:gd name="T10" fmla="*/ 0 w 59"/>
                <a:gd name="T11" fmla="*/ 119 h 119"/>
                <a:gd name="T12" fmla="*/ 55 w 59"/>
                <a:gd name="T13" fmla="*/ 60 h 119"/>
                <a:gd name="T14" fmla="*/ 59 w 59"/>
                <a:gd name="T15" fmla="*/ 55 h 119"/>
                <a:gd name="T16" fmla="*/ 24 w 59"/>
                <a:gd name="T17" fmla="*/ 3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19">
                  <a:moveTo>
                    <a:pt x="24" y="34"/>
                  </a:moveTo>
                  <a:cubicBezTo>
                    <a:pt x="16" y="28"/>
                    <a:pt x="8" y="18"/>
                    <a:pt x="5" y="9"/>
                  </a:cubicBezTo>
                  <a:cubicBezTo>
                    <a:pt x="5" y="6"/>
                    <a:pt x="4" y="3"/>
                    <a:pt x="3" y="0"/>
                  </a:cubicBezTo>
                  <a:cubicBezTo>
                    <a:pt x="2" y="1"/>
                    <a:pt x="2" y="1"/>
                    <a:pt x="2" y="1"/>
                  </a:cubicBezTo>
                  <a:cubicBezTo>
                    <a:pt x="6" y="19"/>
                    <a:pt x="9" y="37"/>
                    <a:pt x="9" y="57"/>
                  </a:cubicBezTo>
                  <a:cubicBezTo>
                    <a:pt x="9" y="78"/>
                    <a:pt x="6" y="99"/>
                    <a:pt x="0" y="119"/>
                  </a:cubicBezTo>
                  <a:cubicBezTo>
                    <a:pt x="11" y="92"/>
                    <a:pt x="25" y="71"/>
                    <a:pt x="55" y="60"/>
                  </a:cubicBezTo>
                  <a:cubicBezTo>
                    <a:pt x="56" y="60"/>
                    <a:pt x="57" y="58"/>
                    <a:pt x="59" y="55"/>
                  </a:cubicBezTo>
                  <a:cubicBezTo>
                    <a:pt x="47" y="48"/>
                    <a:pt x="34" y="42"/>
                    <a:pt x="24" y="3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xmlns="" id="{D068D8BE-13B1-414C-AEE0-622ECF0E4683}"/>
              </a:ext>
            </a:extLst>
          </p:cNvPr>
          <p:cNvGrpSpPr/>
          <p:nvPr/>
        </p:nvGrpSpPr>
        <p:grpSpPr>
          <a:xfrm>
            <a:off x="506905" y="2462103"/>
            <a:ext cx="3667591" cy="1169551"/>
            <a:chOff x="196939" y="2462103"/>
            <a:chExt cx="3667591" cy="1169551"/>
          </a:xfrm>
        </p:grpSpPr>
        <p:sp>
          <p:nvSpPr>
            <p:cNvPr id="24" name="矩形 23">
              <a:extLst>
                <a:ext uri="{FF2B5EF4-FFF2-40B4-BE49-F238E27FC236}">
                  <a16:creationId xmlns:a16="http://schemas.microsoft.com/office/drawing/2014/main" xmlns="" id="{36312163-9B97-460E-A66B-465C184E3B88}"/>
                </a:ext>
              </a:extLst>
            </p:cNvPr>
            <p:cNvSpPr/>
            <p:nvPr/>
          </p:nvSpPr>
          <p:spPr>
            <a:xfrm>
              <a:off x="196939" y="2462103"/>
              <a:ext cx="2973573" cy="1169551"/>
            </a:xfrm>
            <a:prstGeom prst="rect">
              <a:avLst/>
            </a:prstGeom>
          </p:spPr>
          <p:txBody>
            <a:bodyPr wrap="square">
              <a:spAutoFit/>
            </a:bodyPr>
            <a:lstStyle/>
            <a:p>
              <a:pPr lvl="0" algn="r"/>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文本框 42">
              <a:extLst>
                <a:ext uri="{FF2B5EF4-FFF2-40B4-BE49-F238E27FC236}">
                  <a16:creationId xmlns:a16="http://schemas.microsoft.com/office/drawing/2014/main" xmlns="" id="{D1ADBA76-338D-4AAB-9DC6-0020407E7BA6}"/>
                </a:ext>
              </a:extLst>
            </p:cNvPr>
            <p:cNvSpPr txBox="1"/>
            <p:nvPr/>
          </p:nvSpPr>
          <p:spPr>
            <a:xfrm>
              <a:off x="3138049" y="2625738"/>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a16="http://schemas.microsoft.com/office/drawing/2014/main" xmlns="" id="{803195C7-0B98-445F-B477-07A8FBBD61A1}"/>
              </a:ext>
            </a:extLst>
          </p:cNvPr>
          <p:cNvGrpSpPr/>
          <p:nvPr/>
        </p:nvGrpSpPr>
        <p:grpSpPr>
          <a:xfrm>
            <a:off x="7646064" y="2485240"/>
            <a:ext cx="3605706" cy="1169551"/>
            <a:chOff x="8219501" y="2609226"/>
            <a:chExt cx="3605706" cy="1169551"/>
          </a:xfrm>
        </p:grpSpPr>
        <p:sp>
          <p:nvSpPr>
            <p:cNvPr id="27" name="矩形 26">
              <a:extLst>
                <a:ext uri="{FF2B5EF4-FFF2-40B4-BE49-F238E27FC236}">
                  <a16:creationId xmlns:a16="http://schemas.microsoft.com/office/drawing/2014/main" xmlns="" id="{61B3B2DC-00F2-4DF6-8EA7-AA9CED3B9438}"/>
                </a:ext>
              </a:extLst>
            </p:cNvPr>
            <p:cNvSpPr/>
            <p:nvPr/>
          </p:nvSpPr>
          <p:spPr>
            <a:xfrm>
              <a:off x="9109939" y="2609226"/>
              <a:ext cx="2715268" cy="1169551"/>
            </a:xfrm>
            <a:prstGeom prst="rect">
              <a:avLst/>
            </a:prstGeom>
          </p:spPr>
          <p:txBody>
            <a:bodyPr wrap="square">
              <a:spAutoFit/>
            </a:bodyPr>
            <a:lstStyle/>
            <a:p>
              <a:r>
                <a:rPr lang="zh-CN" altLang="en-US" sz="1400" b="1" dirty="0">
                  <a:solidFill>
                    <a:schemeClr val="bg1">
                      <a:lumMod val="50000"/>
                    </a:schemeClr>
                  </a:solidFill>
                  <a:latin typeface="微软雅黑" pitchFamily="34" charset="-122"/>
                  <a:ea typeface="微软雅黑" pitchFamily="34" charset="-122"/>
                </a:rPr>
                <a:t>加入标题描述</a:t>
              </a:r>
              <a:endParaRPr lang="en-US" altLang="zh-CN" sz="1400" b="1" dirty="0">
                <a:solidFill>
                  <a:schemeClr val="bg1">
                    <a:lumMod val="50000"/>
                  </a:schemeClr>
                </a:solidFill>
                <a:latin typeface="微软雅黑" pitchFamily="34" charset="-122"/>
                <a:ea typeface="微软雅黑"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8" name="文本框 47">
              <a:extLst>
                <a:ext uri="{FF2B5EF4-FFF2-40B4-BE49-F238E27FC236}">
                  <a16:creationId xmlns:a16="http://schemas.microsoft.com/office/drawing/2014/main" xmlns="" id="{875E9550-2476-46E2-8305-F47B1FC8F9E5}"/>
                </a:ext>
              </a:extLst>
            </p:cNvPr>
            <p:cNvSpPr txBox="1"/>
            <p:nvPr/>
          </p:nvSpPr>
          <p:spPr>
            <a:xfrm>
              <a:off x="8219501" y="2624704"/>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a16="http://schemas.microsoft.com/office/drawing/2014/main" xmlns="" id="{12993A58-9596-4D5A-838A-03AC8489A3F3}"/>
              </a:ext>
            </a:extLst>
          </p:cNvPr>
          <p:cNvGrpSpPr/>
          <p:nvPr/>
        </p:nvGrpSpPr>
        <p:grpSpPr>
          <a:xfrm>
            <a:off x="852667" y="4614584"/>
            <a:ext cx="3321829" cy="1169551"/>
            <a:chOff x="542701" y="4614584"/>
            <a:chExt cx="3321829" cy="1169551"/>
          </a:xfrm>
        </p:grpSpPr>
        <p:sp>
          <p:nvSpPr>
            <p:cNvPr id="30" name="矩形 29">
              <a:extLst>
                <a:ext uri="{FF2B5EF4-FFF2-40B4-BE49-F238E27FC236}">
                  <a16:creationId xmlns:a16="http://schemas.microsoft.com/office/drawing/2014/main" xmlns="" id="{B8F29DF2-37CB-480D-968B-B4D43280E82D}"/>
                </a:ext>
              </a:extLst>
            </p:cNvPr>
            <p:cNvSpPr/>
            <p:nvPr/>
          </p:nvSpPr>
          <p:spPr>
            <a:xfrm>
              <a:off x="542701" y="4614584"/>
              <a:ext cx="2744078" cy="1169551"/>
            </a:xfrm>
            <a:prstGeom prst="rect">
              <a:avLst/>
            </a:prstGeom>
          </p:spPr>
          <p:txBody>
            <a:bodyPr wrap="square">
              <a:spAutoFit/>
            </a:bodyPr>
            <a:lstStyle/>
            <a:p>
              <a:pPr algn="r"/>
              <a:r>
                <a:rPr lang="zh-CN" altLang="en-US" sz="1400" b="1" dirty="0">
                  <a:solidFill>
                    <a:schemeClr val="bg1">
                      <a:lumMod val="50000"/>
                    </a:schemeClr>
                  </a:solidFill>
                  <a:latin typeface="微软雅黑" pitchFamily="34" charset="-122"/>
                  <a:ea typeface="微软雅黑" pitchFamily="34" charset="-122"/>
                </a:rPr>
                <a:t>加入标题描述</a:t>
              </a:r>
              <a:endParaRPr lang="en-US" altLang="zh-CN" sz="1400" b="1" dirty="0">
                <a:solidFill>
                  <a:schemeClr val="bg1">
                    <a:lumMod val="50000"/>
                  </a:schemeClr>
                </a:solidFill>
                <a:latin typeface="微软雅黑" pitchFamily="34" charset="-122"/>
                <a:ea typeface="微软雅黑" pitchFamily="34" charset="-122"/>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文本框 52">
              <a:extLst>
                <a:ext uri="{FF2B5EF4-FFF2-40B4-BE49-F238E27FC236}">
                  <a16:creationId xmlns:a16="http://schemas.microsoft.com/office/drawing/2014/main" xmlns="" id="{1F0BEA78-A7A8-4BB4-8190-D485A68AED88}"/>
                </a:ext>
              </a:extLst>
            </p:cNvPr>
            <p:cNvSpPr txBox="1"/>
            <p:nvPr/>
          </p:nvSpPr>
          <p:spPr>
            <a:xfrm>
              <a:off x="3138049" y="4728932"/>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D2ACE747-9607-426A-8EFD-746EC528137B}"/>
              </a:ext>
            </a:extLst>
          </p:cNvPr>
          <p:cNvGrpSpPr/>
          <p:nvPr/>
        </p:nvGrpSpPr>
        <p:grpSpPr>
          <a:xfrm>
            <a:off x="7646064" y="4587070"/>
            <a:ext cx="3970912" cy="1169551"/>
            <a:chOff x="8219501" y="4711056"/>
            <a:chExt cx="3970912" cy="1169551"/>
          </a:xfrm>
        </p:grpSpPr>
        <p:sp>
          <p:nvSpPr>
            <p:cNvPr id="33" name="矩形 32">
              <a:extLst>
                <a:ext uri="{FF2B5EF4-FFF2-40B4-BE49-F238E27FC236}">
                  <a16:creationId xmlns:a16="http://schemas.microsoft.com/office/drawing/2014/main" xmlns="" id="{FA49D605-EAD2-4B25-B6C7-982B8E501E72}"/>
                </a:ext>
              </a:extLst>
            </p:cNvPr>
            <p:cNvSpPr/>
            <p:nvPr/>
          </p:nvSpPr>
          <p:spPr>
            <a:xfrm>
              <a:off x="9109939" y="4711056"/>
              <a:ext cx="3080474" cy="1169551"/>
            </a:xfrm>
            <a:prstGeom prst="rect">
              <a:avLst/>
            </a:prstGeom>
          </p:spPr>
          <p:txBody>
            <a:bodyPr wrap="square">
              <a:spAutoFit/>
            </a:bodyPr>
            <a:lstStyle/>
            <a:p>
              <a:pPr lvl="0"/>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4" name="文本框 57">
              <a:extLst>
                <a:ext uri="{FF2B5EF4-FFF2-40B4-BE49-F238E27FC236}">
                  <a16:creationId xmlns:a16="http://schemas.microsoft.com/office/drawing/2014/main" xmlns="" id="{4FCE0785-B8C3-483C-AFB1-8D22623BFFA6}"/>
                </a:ext>
              </a:extLst>
            </p:cNvPr>
            <p:cNvSpPr txBox="1"/>
            <p:nvPr/>
          </p:nvSpPr>
          <p:spPr>
            <a:xfrm>
              <a:off x="8219501" y="4728932"/>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582881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50" fill="hold"/>
                                        <p:tgtEl>
                                          <p:spTgt spid="5"/>
                                        </p:tgtEl>
                                        <p:attrNameLst>
                                          <p:attrName>r</p:attrName>
                                        </p:attrNameLst>
                                      </p:cBhvr>
                                    </p:animRo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50"/>
                                        <p:tgtEl>
                                          <p:spTgt spid="2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250"/>
                                        <p:tgtEl>
                                          <p:spTgt spid="26"/>
                                        </p:tgtEl>
                                      </p:cBhvr>
                                    </p:animEffect>
                                  </p:childTnLst>
                                </p:cTn>
                              </p:par>
                            </p:childTnLst>
                          </p:cTn>
                        </p:par>
                        <p:par>
                          <p:cTn id="19" fill="hold">
                            <p:stCondLst>
                              <p:cond delay="1250"/>
                            </p:stCondLst>
                            <p:childTnLst>
                              <p:par>
                                <p:cTn id="20" presetID="10" presetClass="entr" presetSubtype="0"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50"/>
                                        <p:tgtEl>
                                          <p:spTgt spid="2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活动效果展望</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2" name="直接连接符 31">
            <a:extLst>
              <a:ext uri="{FF2B5EF4-FFF2-40B4-BE49-F238E27FC236}">
                <a16:creationId xmlns:a16="http://schemas.microsoft.com/office/drawing/2014/main" xmlns="" id="{E8FE99D1-8B9E-4598-9612-9D13D553CB44}"/>
              </a:ext>
            </a:extLst>
          </p:cNvPr>
          <p:cNvCxnSpPr/>
          <p:nvPr/>
        </p:nvCxnSpPr>
        <p:spPr>
          <a:xfrm>
            <a:off x="1303531" y="2780064"/>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标题 4">
            <a:extLst>
              <a:ext uri="{FF2B5EF4-FFF2-40B4-BE49-F238E27FC236}">
                <a16:creationId xmlns:a16="http://schemas.microsoft.com/office/drawing/2014/main" xmlns="" id="{0301221A-10D2-498B-87AB-F88C6554B3F2}"/>
              </a:ext>
            </a:extLst>
          </p:cNvPr>
          <p:cNvSpPr txBox="1">
            <a:spLocks/>
          </p:cNvSpPr>
          <p:nvPr/>
        </p:nvSpPr>
        <p:spPr>
          <a:xfrm>
            <a:off x="1447547" y="2636048"/>
            <a:ext cx="1872208" cy="648072"/>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a:solidFill>
                  <a:schemeClr val="bg1">
                    <a:lumMod val="50000"/>
                  </a:schemeClr>
                </a:solidFill>
                <a:latin typeface="Impact MT Std" pitchFamily="34" charset="0"/>
                <a:ea typeface="微软雅黑" panose="020B0503020204020204" pitchFamily="34" charset="-122"/>
              </a:rPr>
              <a:t>75%</a:t>
            </a:r>
          </a:p>
        </p:txBody>
      </p:sp>
      <p:sp>
        <p:nvSpPr>
          <p:cNvPr id="34" name="标题 4">
            <a:extLst>
              <a:ext uri="{FF2B5EF4-FFF2-40B4-BE49-F238E27FC236}">
                <a16:creationId xmlns:a16="http://schemas.microsoft.com/office/drawing/2014/main" xmlns="" id="{E8030F58-5D0B-4134-9DA4-4818A1390D73}"/>
              </a:ext>
            </a:extLst>
          </p:cNvPr>
          <p:cNvSpPr txBox="1">
            <a:spLocks/>
          </p:cNvSpPr>
          <p:nvPr/>
        </p:nvSpPr>
        <p:spPr>
          <a:xfrm>
            <a:off x="1447547" y="3140103"/>
            <a:ext cx="2160240" cy="1505673"/>
          </a:xfrm>
          <a:prstGeom prst="rect">
            <a:avLst/>
          </a:prstGeom>
        </p:spPr>
        <p:txBody>
          <a:bodyPr vert="horz" lIns="91422" tIns="45711" rIns="91422" bIns="45711"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矩形 34">
            <a:extLst>
              <a:ext uri="{FF2B5EF4-FFF2-40B4-BE49-F238E27FC236}">
                <a16:creationId xmlns:a16="http://schemas.microsoft.com/office/drawing/2014/main" xmlns="" id="{18EF2D0D-7A84-44F5-86BC-F31548AB0167}"/>
              </a:ext>
            </a:extLst>
          </p:cNvPr>
          <p:cNvSpPr/>
          <p:nvPr/>
        </p:nvSpPr>
        <p:spPr>
          <a:xfrm>
            <a:off x="1231523" y="4940304"/>
            <a:ext cx="2304256" cy="432048"/>
          </a:xfrm>
          <a:prstGeom prst="rect">
            <a:avLst/>
          </a:prstGeom>
          <a:solidFill>
            <a:srgbClr val="539A7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latin typeface="Impact MT Std" pitchFamily="34" charset="0"/>
            </a:endParaRPr>
          </a:p>
        </p:txBody>
      </p:sp>
      <p:sp>
        <p:nvSpPr>
          <p:cNvPr id="36" name="Freeform 34">
            <a:extLst>
              <a:ext uri="{FF2B5EF4-FFF2-40B4-BE49-F238E27FC236}">
                <a16:creationId xmlns:a16="http://schemas.microsoft.com/office/drawing/2014/main" xmlns="" id="{2C0E8C2F-00BB-4C1C-925E-5F899BCEC7C1}"/>
              </a:ext>
            </a:extLst>
          </p:cNvPr>
          <p:cNvSpPr>
            <a:spLocks noEditPoints="1"/>
          </p:cNvSpPr>
          <p:nvPr/>
        </p:nvSpPr>
        <p:spPr bwMode="auto">
          <a:xfrm>
            <a:off x="1375539" y="5012659"/>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22" tIns="45711" rIns="91422" bIns="45711" numCol="1" anchor="t" anchorCtr="0" compatLnSpc="1">
            <a:prstTxWarp prst="textNoShape">
              <a:avLst/>
            </a:prstTxWarp>
          </a:bodyPr>
          <a:lstStyle/>
          <a:p>
            <a:endParaRPr lang="zh-CN" altLang="en-US">
              <a:latin typeface="Impact MT Std" pitchFamily="34" charset="0"/>
            </a:endParaRPr>
          </a:p>
        </p:txBody>
      </p:sp>
      <p:sp>
        <p:nvSpPr>
          <p:cNvPr id="37" name="标题 4">
            <a:extLst>
              <a:ext uri="{FF2B5EF4-FFF2-40B4-BE49-F238E27FC236}">
                <a16:creationId xmlns:a16="http://schemas.microsoft.com/office/drawing/2014/main" xmlns="" id="{099277A2-4AAD-4CB3-9BEF-2DB92D49CC5B}"/>
              </a:ext>
            </a:extLst>
          </p:cNvPr>
          <p:cNvSpPr txBox="1">
            <a:spLocks/>
          </p:cNvSpPr>
          <p:nvPr/>
        </p:nvSpPr>
        <p:spPr>
          <a:xfrm>
            <a:off x="1807587" y="4940304"/>
            <a:ext cx="1728192" cy="432048"/>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38" name="直接连接符 37">
            <a:extLst>
              <a:ext uri="{FF2B5EF4-FFF2-40B4-BE49-F238E27FC236}">
                <a16:creationId xmlns:a16="http://schemas.microsoft.com/office/drawing/2014/main" xmlns="" id="{F6E283E6-0611-4D51-BA9E-97AF4E69AD7D}"/>
              </a:ext>
            </a:extLst>
          </p:cNvPr>
          <p:cNvCxnSpPr/>
          <p:nvPr/>
        </p:nvCxnSpPr>
        <p:spPr>
          <a:xfrm>
            <a:off x="3823811" y="2780064"/>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标题 4">
            <a:extLst>
              <a:ext uri="{FF2B5EF4-FFF2-40B4-BE49-F238E27FC236}">
                <a16:creationId xmlns:a16="http://schemas.microsoft.com/office/drawing/2014/main" xmlns="" id="{F85BB9CF-4AF5-4BA8-BE72-510FE9C041E2}"/>
              </a:ext>
            </a:extLst>
          </p:cNvPr>
          <p:cNvSpPr txBox="1">
            <a:spLocks/>
          </p:cNvSpPr>
          <p:nvPr/>
        </p:nvSpPr>
        <p:spPr>
          <a:xfrm>
            <a:off x="3967827" y="2636048"/>
            <a:ext cx="1872208" cy="648072"/>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a:solidFill>
                  <a:schemeClr val="bg1">
                    <a:lumMod val="50000"/>
                  </a:schemeClr>
                </a:solidFill>
                <a:latin typeface="Impact MT Std" pitchFamily="34" charset="0"/>
                <a:ea typeface="微软雅黑" panose="020B0503020204020204" pitchFamily="34" charset="-122"/>
              </a:rPr>
              <a:t>5</a:t>
            </a:r>
            <a:r>
              <a:rPr lang="zh-CN" altLang="en-US" sz="2800" b="1" dirty="0">
                <a:solidFill>
                  <a:schemeClr val="bg1">
                    <a:lumMod val="50000"/>
                  </a:schemeClr>
                </a:solidFill>
                <a:latin typeface="Impact MT Std" pitchFamily="34" charset="0"/>
                <a:ea typeface="微软雅黑" panose="020B0503020204020204" pitchFamily="34" charset="-122"/>
              </a:rPr>
              <a:t>件</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40" name="标题 4">
            <a:extLst>
              <a:ext uri="{FF2B5EF4-FFF2-40B4-BE49-F238E27FC236}">
                <a16:creationId xmlns:a16="http://schemas.microsoft.com/office/drawing/2014/main" xmlns="" id="{C4A27EC7-E011-4975-A35D-ACDCD605279E}"/>
              </a:ext>
            </a:extLst>
          </p:cNvPr>
          <p:cNvSpPr txBox="1">
            <a:spLocks/>
          </p:cNvSpPr>
          <p:nvPr/>
        </p:nvSpPr>
        <p:spPr>
          <a:xfrm>
            <a:off x="3967827" y="3140103"/>
            <a:ext cx="2160240" cy="1766263"/>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spcBef>
                <a:spcPts val="0"/>
              </a:spcBef>
            </a:pPr>
            <a:r>
              <a:rPr lang="zh-CN" altLang="en-US" sz="17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7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7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7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7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7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endParaRPr lang="en-US" altLang="zh-CN" sz="17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1" name="矩形 40">
            <a:extLst>
              <a:ext uri="{FF2B5EF4-FFF2-40B4-BE49-F238E27FC236}">
                <a16:creationId xmlns:a16="http://schemas.microsoft.com/office/drawing/2014/main" xmlns="" id="{74BBC49D-07C9-4EBD-A7D9-134C8FD70346}"/>
              </a:ext>
            </a:extLst>
          </p:cNvPr>
          <p:cNvSpPr/>
          <p:nvPr/>
        </p:nvSpPr>
        <p:spPr>
          <a:xfrm>
            <a:off x="3751803" y="4940304"/>
            <a:ext cx="2304256" cy="432048"/>
          </a:xfrm>
          <a:prstGeom prst="rect">
            <a:avLst/>
          </a:prstGeom>
          <a:solidFill>
            <a:srgbClr val="539A7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latin typeface="Impact MT Std" pitchFamily="34" charset="0"/>
            </a:endParaRPr>
          </a:p>
        </p:txBody>
      </p:sp>
      <p:sp>
        <p:nvSpPr>
          <p:cNvPr id="42" name="标题 4">
            <a:extLst>
              <a:ext uri="{FF2B5EF4-FFF2-40B4-BE49-F238E27FC236}">
                <a16:creationId xmlns:a16="http://schemas.microsoft.com/office/drawing/2014/main" xmlns="" id="{A3588877-F014-45D7-9550-A0F2E5A4F1FE}"/>
              </a:ext>
            </a:extLst>
          </p:cNvPr>
          <p:cNvSpPr txBox="1">
            <a:spLocks/>
          </p:cNvSpPr>
          <p:nvPr/>
        </p:nvSpPr>
        <p:spPr>
          <a:xfrm>
            <a:off x="4327867" y="4940304"/>
            <a:ext cx="1728192" cy="432048"/>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43" name="直接连接符 42">
            <a:extLst>
              <a:ext uri="{FF2B5EF4-FFF2-40B4-BE49-F238E27FC236}">
                <a16:creationId xmlns:a16="http://schemas.microsoft.com/office/drawing/2014/main" xmlns="" id="{F9D71111-18A6-43AE-AF89-6A59A244E42D}"/>
              </a:ext>
            </a:extLst>
          </p:cNvPr>
          <p:cNvCxnSpPr/>
          <p:nvPr/>
        </p:nvCxnSpPr>
        <p:spPr>
          <a:xfrm>
            <a:off x="6344091" y="2780064"/>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标题 4">
            <a:extLst>
              <a:ext uri="{FF2B5EF4-FFF2-40B4-BE49-F238E27FC236}">
                <a16:creationId xmlns:a16="http://schemas.microsoft.com/office/drawing/2014/main" xmlns="" id="{A699CABE-B152-4D8F-AB05-8CB9EB92C1BC}"/>
              </a:ext>
            </a:extLst>
          </p:cNvPr>
          <p:cNvSpPr txBox="1">
            <a:spLocks/>
          </p:cNvSpPr>
          <p:nvPr/>
        </p:nvSpPr>
        <p:spPr>
          <a:xfrm>
            <a:off x="6488107" y="2636048"/>
            <a:ext cx="1872208" cy="648072"/>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a:solidFill>
                  <a:schemeClr val="bg1">
                    <a:lumMod val="50000"/>
                  </a:schemeClr>
                </a:solidFill>
                <a:latin typeface="Impact MT Std" pitchFamily="34" charset="0"/>
                <a:ea typeface="微软雅黑" panose="020B0503020204020204" pitchFamily="34" charset="-122"/>
              </a:rPr>
              <a:t>5</a:t>
            </a:r>
            <a:r>
              <a:rPr lang="zh-CN" altLang="en-US" sz="2800" b="1" dirty="0">
                <a:solidFill>
                  <a:schemeClr val="bg1">
                    <a:lumMod val="50000"/>
                  </a:schemeClr>
                </a:solidFill>
                <a:latin typeface="Impact MT Std" pitchFamily="34" charset="0"/>
                <a:ea typeface="微软雅黑" panose="020B0503020204020204" pitchFamily="34" charset="-122"/>
              </a:rPr>
              <a:t>项</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45" name="标题 4">
            <a:extLst>
              <a:ext uri="{FF2B5EF4-FFF2-40B4-BE49-F238E27FC236}">
                <a16:creationId xmlns:a16="http://schemas.microsoft.com/office/drawing/2014/main" xmlns="" id="{C74A69A1-D934-417C-957A-BDECCA516931}"/>
              </a:ext>
            </a:extLst>
          </p:cNvPr>
          <p:cNvSpPr txBox="1">
            <a:spLocks/>
          </p:cNvSpPr>
          <p:nvPr/>
        </p:nvSpPr>
        <p:spPr>
          <a:xfrm>
            <a:off x="6488107" y="3140104"/>
            <a:ext cx="2160240" cy="1505672"/>
          </a:xfrm>
          <a:prstGeom prst="rect">
            <a:avLst/>
          </a:prstGeom>
        </p:spPr>
        <p:txBody>
          <a:bodyPr vert="horz" lIns="91422" tIns="45711" rIns="91422" bIns="45711"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6" name="矩形 45">
            <a:extLst>
              <a:ext uri="{FF2B5EF4-FFF2-40B4-BE49-F238E27FC236}">
                <a16:creationId xmlns:a16="http://schemas.microsoft.com/office/drawing/2014/main" xmlns="" id="{06A95F18-CAC3-415B-BB3F-45D5E1F499BC}"/>
              </a:ext>
            </a:extLst>
          </p:cNvPr>
          <p:cNvSpPr/>
          <p:nvPr/>
        </p:nvSpPr>
        <p:spPr>
          <a:xfrm>
            <a:off x="6272083" y="4940304"/>
            <a:ext cx="2304256" cy="432048"/>
          </a:xfrm>
          <a:prstGeom prst="rect">
            <a:avLst/>
          </a:prstGeom>
          <a:solidFill>
            <a:srgbClr val="539A7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solidFill>
                <a:srgbClr val="02918B"/>
              </a:solidFill>
              <a:latin typeface="Impact MT Std" pitchFamily="34" charset="0"/>
            </a:endParaRPr>
          </a:p>
        </p:txBody>
      </p:sp>
      <p:sp>
        <p:nvSpPr>
          <p:cNvPr id="47" name="标题 4">
            <a:extLst>
              <a:ext uri="{FF2B5EF4-FFF2-40B4-BE49-F238E27FC236}">
                <a16:creationId xmlns:a16="http://schemas.microsoft.com/office/drawing/2014/main" xmlns="" id="{D305F478-18E6-4547-868F-7EAAC3FF4CB1}"/>
              </a:ext>
            </a:extLst>
          </p:cNvPr>
          <p:cNvSpPr txBox="1">
            <a:spLocks/>
          </p:cNvSpPr>
          <p:nvPr/>
        </p:nvSpPr>
        <p:spPr>
          <a:xfrm>
            <a:off x="6848147" y="4940304"/>
            <a:ext cx="1728192" cy="432048"/>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48" name="直接连接符 47">
            <a:extLst>
              <a:ext uri="{FF2B5EF4-FFF2-40B4-BE49-F238E27FC236}">
                <a16:creationId xmlns:a16="http://schemas.microsoft.com/office/drawing/2014/main" xmlns="" id="{9FD0D3B1-BD8C-4F37-A5CA-017C2E87BA27}"/>
              </a:ext>
            </a:extLst>
          </p:cNvPr>
          <p:cNvCxnSpPr/>
          <p:nvPr/>
        </p:nvCxnSpPr>
        <p:spPr>
          <a:xfrm>
            <a:off x="8864371" y="2780064"/>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标题 4">
            <a:extLst>
              <a:ext uri="{FF2B5EF4-FFF2-40B4-BE49-F238E27FC236}">
                <a16:creationId xmlns:a16="http://schemas.microsoft.com/office/drawing/2014/main" xmlns="" id="{DC366E2D-EC76-4EEC-9516-61856D976061}"/>
              </a:ext>
            </a:extLst>
          </p:cNvPr>
          <p:cNvSpPr txBox="1">
            <a:spLocks/>
          </p:cNvSpPr>
          <p:nvPr/>
        </p:nvSpPr>
        <p:spPr>
          <a:xfrm>
            <a:off x="9008387" y="2636048"/>
            <a:ext cx="1872208" cy="648072"/>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a:solidFill>
                  <a:schemeClr val="bg1">
                    <a:lumMod val="50000"/>
                  </a:schemeClr>
                </a:solidFill>
                <a:latin typeface="Impact MT Std" pitchFamily="34" charset="0"/>
                <a:ea typeface="微软雅黑" panose="020B0503020204020204" pitchFamily="34" charset="-122"/>
              </a:rPr>
              <a:t>5000</a:t>
            </a:r>
            <a:r>
              <a:rPr lang="zh-CN" altLang="en-US" sz="2800" b="1" dirty="0">
                <a:solidFill>
                  <a:schemeClr val="bg1">
                    <a:lumMod val="50000"/>
                  </a:schemeClr>
                </a:solidFill>
                <a:latin typeface="Impact MT Std" pitchFamily="34" charset="0"/>
                <a:ea typeface="微软雅黑" panose="020B0503020204020204" pitchFamily="34" charset="-122"/>
              </a:rPr>
              <a:t>万</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50" name="标题 4">
            <a:extLst>
              <a:ext uri="{FF2B5EF4-FFF2-40B4-BE49-F238E27FC236}">
                <a16:creationId xmlns:a16="http://schemas.microsoft.com/office/drawing/2014/main" xmlns="" id="{2390005A-598E-444B-9E2E-10D2ED6BA7C2}"/>
              </a:ext>
            </a:extLst>
          </p:cNvPr>
          <p:cNvSpPr txBox="1">
            <a:spLocks/>
          </p:cNvSpPr>
          <p:nvPr/>
        </p:nvSpPr>
        <p:spPr>
          <a:xfrm>
            <a:off x="9008387" y="3140104"/>
            <a:ext cx="2160240" cy="1544276"/>
          </a:xfrm>
          <a:prstGeom prst="rect">
            <a:avLst/>
          </a:prstGeom>
        </p:spPr>
        <p:txBody>
          <a:bodyPr vert="horz" lIns="91422" tIns="45711" rIns="91422" bIns="45711"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spcBef>
                <a:spcPts val="0"/>
              </a:spcBef>
            </a:pPr>
            <a:r>
              <a:rPr lang="zh-CN" altLang="en-US" sz="18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8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51" name="矩形 50">
            <a:extLst>
              <a:ext uri="{FF2B5EF4-FFF2-40B4-BE49-F238E27FC236}">
                <a16:creationId xmlns:a16="http://schemas.microsoft.com/office/drawing/2014/main" xmlns="" id="{261D79E4-505B-4C52-B800-60226BFBDCAA}"/>
              </a:ext>
            </a:extLst>
          </p:cNvPr>
          <p:cNvSpPr/>
          <p:nvPr/>
        </p:nvSpPr>
        <p:spPr>
          <a:xfrm>
            <a:off x="8792363" y="4940304"/>
            <a:ext cx="2304256" cy="432048"/>
          </a:xfrm>
          <a:prstGeom prst="rect">
            <a:avLst/>
          </a:prstGeom>
          <a:solidFill>
            <a:srgbClr val="539A7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latin typeface="Impact MT Std" pitchFamily="34" charset="0"/>
            </a:endParaRPr>
          </a:p>
        </p:txBody>
      </p:sp>
      <p:sp>
        <p:nvSpPr>
          <p:cNvPr id="52" name="标题 4">
            <a:extLst>
              <a:ext uri="{FF2B5EF4-FFF2-40B4-BE49-F238E27FC236}">
                <a16:creationId xmlns:a16="http://schemas.microsoft.com/office/drawing/2014/main" xmlns="" id="{09BB5FE9-9385-426D-AABB-2D4433818D8D}"/>
              </a:ext>
            </a:extLst>
          </p:cNvPr>
          <p:cNvSpPr txBox="1">
            <a:spLocks/>
          </p:cNvSpPr>
          <p:nvPr/>
        </p:nvSpPr>
        <p:spPr>
          <a:xfrm>
            <a:off x="9368427" y="4940304"/>
            <a:ext cx="1728192" cy="432048"/>
          </a:xfrm>
          <a:prstGeom prst="rect">
            <a:avLst/>
          </a:prstGeom>
        </p:spPr>
        <p:txBody>
          <a:bodyPr vert="horz" lIns="91422" tIns="45711" rIns="91422" bIns="4571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sp>
        <p:nvSpPr>
          <p:cNvPr id="53" name="Freeform 63">
            <a:extLst>
              <a:ext uri="{FF2B5EF4-FFF2-40B4-BE49-F238E27FC236}">
                <a16:creationId xmlns:a16="http://schemas.microsoft.com/office/drawing/2014/main" xmlns="" id="{B9B82B0A-BAD1-4C7C-8D1B-40072EE622B2}"/>
              </a:ext>
            </a:extLst>
          </p:cNvPr>
          <p:cNvSpPr>
            <a:spLocks noEditPoints="1"/>
          </p:cNvSpPr>
          <p:nvPr/>
        </p:nvSpPr>
        <p:spPr bwMode="auto">
          <a:xfrm>
            <a:off x="3895819" y="5044727"/>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22" tIns="45711" rIns="91422" bIns="45711" numCol="1" anchor="t" anchorCtr="0" compatLnSpc="1">
            <a:prstTxWarp prst="textNoShape">
              <a:avLst/>
            </a:prstTxWarp>
          </a:bodyPr>
          <a:lstStyle/>
          <a:p>
            <a:endParaRPr lang="zh-CN" altLang="en-US">
              <a:latin typeface="Impact MT Std" pitchFamily="34" charset="0"/>
            </a:endParaRPr>
          </a:p>
        </p:txBody>
      </p:sp>
      <p:sp>
        <p:nvSpPr>
          <p:cNvPr id="54" name="流程图: 联系 20">
            <a:extLst>
              <a:ext uri="{FF2B5EF4-FFF2-40B4-BE49-F238E27FC236}">
                <a16:creationId xmlns:a16="http://schemas.microsoft.com/office/drawing/2014/main" xmlns="" id="{93B12EA7-8182-4048-81A0-DB5069D7A6FB}"/>
              </a:ext>
            </a:extLst>
          </p:cNvPr>
          <p:cNvSpPr/>
          <p:nvPr/>
        </p:nvSpPr>
        <p:spPr>
          <a:xfrm>
            <a:off x="6488106" y="5007615"/>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21349">
              <a:defRPr/>
            </a:pPr>
            <a:endParaRPr lang="zh-CN" altLang="en-US">
              <a:latin typeface="Impact MT Std" pitchFamily="34" charset="0"/>
            </a:endParaRPr>
          </a:p>
        </p:txBody>
      </p:sp>
      <p:sp>
        <p:nvSpPr>
          <p:cNvPr id="55" name="Freeform 174">
            <a:extLst>
              <a:ext uri="{FF2B5EF4-FFF2-40B4-BE49-F238E27FC236}">
                <a16:creationId xmlns:a16="http://schemas.microsoft.com/office/drawing/2014/main" xmlns="" id="{8BE4766A-DCDB-4FCE-919A-AA05DCA3AC53}"/>
              </a:ext>
            </a:extLst>
          </p:cNvPr>
          <p:cNvSpPr>
            <a:spLocks noEditPoints="1"/>
          </p:cNvSpPr>
          <p:nvPr/>
        </p:nvSpPr>
        <p:spPr bwMode="auto">
          <a:xfrm>
            <a:off x="8989435" y="5015041"/>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22" tIns="45711" rIns="91422" bIns="45711" numCol="1" anchor="t" anchorCtr="0" compatLnSpc="1">
            <a:prstTxWarp prst="textNoShape">
              <a:avLst/>
            </a:prstTxWarp>
          </a:bodyPr>
          <a:lstStyle/>
          <a:p>
            <a:endParaRPr lang="zh-CN" altLang="en-US">
              <a:latin typeface="Impact MT Std" pitchFamily="34" charset="0"/>
            </a:endParaRPr>
          </a:p>
        </p:txBody>
      </p:sp>
    </p:spTree>
    <p:extLst>
      <p:ext uri="{BB962C8B-B14F-4D97-AF65-F5344CB8AC3E}">
        <p14:creationId xmlns:p14="http://schemas.microsoft.com/office/powerpoint/2010/main" val="41051297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7"/>
                                        </p:tgtEl>
                                        <p:attrNameLst>
                                          <p:attrName>ppt_y</p:attrName>
                                        </p:attrNameLst>
                                      </p:cBhvr>
                                      <p:tavLst>
                                        <p:tav tm="0">
                                          <p:val>
                                            <p:strVal val="#ppt_y"/>
                                          </p:val>
                                        </p:tav>
                                        <p:tav tm="100000">
                                          <p:val>
                                            <p:strVal val="#ppt_y"/>
                                          </p:val>
                                        </p:tav>
                                      </p:tavLst>
                                    </p:anim>
                                    <p:anim calcmode="lin" valueType="num">
                                      <p:cBhvr>
                                        <p:cTn id="25"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7"/>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childTnLst>
                          </p:cTn>
                        </p:par>
                        <p:par>
                          <p:cTn id="43" fill="hold">
                            <p:stCondLst>
                              <p:cond delay="4250"/>
                            </p:stCondLst>
                            <p:childTnLst>
                              <p:par>
                                <p:cTn id="44" presetID="42"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anim calcmode="lin" valueType="num">
                                      <p:cBhvr>
                                        <p:cTn id="47" dur="1000" fill="hold"/>
                                        <p:tgtEl>
                                          <p:spTgt spid="41"/>
                                        </p:tgtEl>
                                        <p:attrNameLst>
                                          <p:attrName>ppt_x</p:attrName>
                                        </p:attrNameLst>
                                      </p:cBhvr>
                                      <p:tavLst>
                                        <p:tav tm="0">
                                          <p:val>
                                            <p:strVal val="#ppt_x"/>
                                          </p:val>
                                        </p:tav>
                                        <p:tav tm="100000">
                                          <p:val>
                                            <p:strVal val="#ppt_x"/>
                                          </p:val>
                                        </p:tav>
                                      </p:tavLst>
                                    </p:anim>
                                    <p:anim calcmode="lin" valueType="num">
                                      <p:cBhvr>
                                        <p:cTn id="48" dur="10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5250"/>
                            </p:stCondLst>
                            <p:childTnLst>
                              <p:par>
                                <p:cTn id="50" presetID="53" presetClass="entr" presetSubtype="16"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childTnLst>
                          </p:cTn>
                        </p:par>
                        <p:par>
                          <p:cTn id="55" fill="hold">
                            <p:stCondLst>
                              <p:cond delay="57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2"/>
                                        </p:tgtEl>
                                        <p:attrNameLst>
                                          <p:attrName>ppt_y</p:attrName>
                                        </p:attrNameLst>
                                      </p:cBhvr>
                                      <p:tavLst>
                                        <p:tav tm="0">
                                          <p:val>
                                            <p:strVal val="#ppt_y"/>
                                          </p:val>
                                        </p:tav>
                                        <p:tav tm="100000">
                                          <p:val>
                                            <p:strVal val="#ppt_y"/>
                                          </p:val>
                                        </p:tav>
                                      </p:tavLst>
                                    </p:anim>
                                    <p:anim calcmode="lin" valueType="num">
                                      <p:cBhvr>
                                        <p:cTn id="60"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2"/>
                                        </p:tgtEl>
                                      </p:cBhvr>
                                    </p:animEffect>
                                  </p:childTnLst>
                                </p:cTn>
                              </p:par>
                            </p:childTnLst>
                          </p:cTn>
                        </p:par>
                        <p:par>
                          <p:cTn id="63" fill="hold">
                            <p:stCondLst>
                              <p:cond delay="6500"/>
                            </p:stCondLst>
                            <p:childTnLst>
                              <p:par>
                                <p:cTn id="64" presetID="22" presetClass="entr" presetSubtype="4"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500"/>
                                        <p:tgtEl>
                                          <p:spTgt spid="38"/>
                                        </p:tgtEl>
                                      </p:cBhvr>
                                    </p:animEffect>
                                  </p:childTnLst>
                                </p:cTn>
                              </p:par>
                            </p:childTnLst>
                          </p:cTn>
                        </p:par>
                        <p:par>
                          <p:cTn id="67" fill="hold">
                            <p:stCondLst>
                              <p:cond delay="7000"/>
                            </p:stCondLst>
                            <p:childTnLst>
                              <p:par>
                                <p:cTn id="68" presetID="53" presetClass="entr" presetSubtype="16"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p:cTn id="70" dur="500" fill="hold"/>
                                        <p:tgtEl>
                                          <p:spTgt spid="39"/>
                                        </p:tgtEl>
                                        <p:attrNameLst>
                                          <p:attrName>ppt_w</p:attrName>
                                        </p:attrNameLst>
                                      </p:cBhvr>
                                      <p:tavLst>
                                        <p:tav tm="0">
                                          <p:val>
                                            <p:fltVal val="0"/>
                                          </p:val>
                                        </p:tav>
                                        <p:tav tm="100000">
                                          <p:val>
                                            <p:strVal val="#ppt_w"/>
                                          </p:val>
                                        </p:tav>
                                      </p:tavLst>
                                    </p:anim>
                                    <p:anim calcmode="lin" valueType="num">
                                      <p:cBhvr>
                                        <p:cTn id="71" dur="500" fill="hold"/>
                                        <p:tgtEl>
                                          <p:spTgt spid="39"/>
                                        </p:tgtEl>
                                        <p:attrNameLst>
                                          <p:attrName>ppt_h</p:attrName>
                                        </p:attrNameLst>
                                      </p:cBhvr>
                                      <p:tavLst>
                                        <p:tav tm="0">
                                          <p:val>
                                            <p:fltVal val="0"/>
                                          </p:val>
                                        </p:tav>
                                        <p:tav tm="100000">
                                          <p:val>
                                            <p:strVal val="#ppt_h"/>
                                          </p:val>
                                        </p:tav>
                                      </p:tavLst>
                                    </p:anim>
                                    <p:animEffect transition="in" filter="fade">
                                      <p:cBhvr>
                                        <p:cTn id="72" dur="500"/>
                                        <p:tgtEl>
                                          <p:spTgt spid="39"/>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40"/>
                                        </p:tgtEl>
                                        <p:attrNameLst>
                                          <p:attrName>style.visibility</p:attrName>
                                        </p:attrNameLst>
                                      </p:cBhvr>
                                      <p:to>
                                        <p:strVal val="visible"/>
                                      </p:to>
                                    </p:set>
                                    <p:anim calcmode="lin" valueType="num">
                                      <p:cBhvr>
                                        <p:cTn id="75" dur="500" fill="hold"/>
                                        <p:tgtEl>
                                          <p:spTgt spid="40"/>
                                        </p:tgtEl>
                                        <p:attrNameLst>
                                          <p:attrName>ppt_w</p:attrName>
                                        </p:attrNameLst>
                                      </p:cBhvr>
                                      <p:tavLst>
                                        <p:tav tm="0">
                                          <p:val>
                                            <p:fltVal val="0"/>
                                          </p:val>
                                        </p:tav>
                                        <p:tav tm="100000">
                                          <p:val>
                                            <p:strVal val="#ppt_w"/>
                                          </p:val>
                                        </p:tav>
                                      </p:tavLst>
                                    </p:anim>
                                    <p:anim calcmode="lin" valueType="num">
                                      <p:cBhvr>
                                        <p:cTn id="76" dur="500" fill="hold"/>
                                        <p:tgtEl>
                                          <p:spTgt spid="40"/>
                                        </p:tgtEl>
                                        <p:attrNameLst>
                                          <p:attrName>ppt_h</p:attrName>
                                        </p:attrNameLst>
                                      </p:cBhvr>
                                      <p:tavLst>
                                        <p:tav tm="0">
                                          <p:val>
                                            <p:fltVal val="0"/>
                                          </p:val>
                                        </p:tav>
                                        <p:tav tm="100000">
                                          <p:val>
                                            <p:strVal val="#ppt_h"/>
                                          </p:val>
                                        </p:tav>
                                      </p:tavLst>
                                    </p:anim>
                                    <p:animEffect transition="in" filter="fade">
                                      <p:cBhvr>
                                        <p:cTn id="77" dur="500"/>
                                        <p:tgtEl>
                                          <p:spTgt spid="40"/>
                                        </p:tgtEl>
                                      </p:cBhvr>
                                    </p:animEffect>
                                  </p:childTnLst>
                                </p:cTn>
                              </p:par>
                            </p:childTnLst>
                          </p:cTn>
                        </p:par>
                        <p:par>
                          <p:cTn id="78" fill="hold">
                            <p:stCondLst>
                              <p:cond delay="8000"/>
                            </p:stCondLst>
                            <p:childTnLst>
                              <p:par>
                                <p:cTn id="79" presetID="42" presetClass="entr" presetSubtype="0" fill="hold" grpId="0"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1000"/>
                                        <p:tgtEl>
                                          <p:spTgt spid="46"/>
                                        </p:tgtEl>
                                      </p:cBhvr>
                                    </p:animEffect>
                                    <p:anim calcmode="lin" valueType="num">
                                      <p:cBhvr>
                                        <p:cTn id="82" dur="1000" fill="hold"/>
                                        <p:tgtEl>
                                          <p:spTgt spid="46"/>
                                        </p:tgtEl>
                                        <p:attrNameLst>
                                          <p:attrName>ppt_x</p:attrName>
                                        </p:attrNameLst>
                                      </p:cBhvr>
                                      <p:tavLst>
                                        <p:tav tm="0">
                                          <p:val>
                                            <p:strVal val="#ppt_x"/>
                                          </p:val>
                                        </p:tav>
                                        <p:tav tm="100000">
                                          <p:val>
                                            <p:strVal val="#ppt_x"/>
                                          </p:val>
                                        </p:tav>
                                      </p:tavLst>
                                    </p:anim>
                                    <p:anim calcmode="lin" valueType="num">
                                      <p:cBhvr>
                                        <p:cTn id="83" dur="1000" fill="hold"/>
                                        <p:tgtEl>
                                          <p:spTgt spid="46"/>
                                        </p:tgtEl>
                                        <p:attrNameLst>
                                          <p:attrName>ppt_y</p:attrName>
                                        </p:attrNameLst>
                                      </p:cBhvr>
                                      <p:tavLst>
                                        <p:tav tm="0">
                                          <p:val>
                                            <p:strVal val="#ppt_y+.1"/>
                                          </p:val>
                                        </p:tav>
                                        <p:tav tm="100000">
                                          <p:val>
                                            <p:strVal val="#ppt_y"/>
                                          </p:val>
                                        </p:tav>
                                      </p:tavLst>
                                    </p:anim>
                                  </p:childTnLst>
                                </p:cTn>
                              </p:par>
                            </p:childTnLst>
                          </p:cTn>
                        </p:par>
                        <p:par>
                          <p:cTn id="84" fill="hold">
                            <p:stCondLst>
                              <p:cond delay="9000"/>
                            </p:stCondLst>
                            <p:childTnLst>
                              <p:par>
                                <p:cTn id="85" presetID="53" presetClass="entr" presetSubtype="16"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childTnLst>
                          </p:cTn>
                        </p:par>
                        <p:par>
                          <p:cTn id="90" fill="hold">
                            <p:stCondLst>
                              <p:cond delay="95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47"/>
                                        </p:tgtEl>
                                        <p:attrNameLst>
                                          <p:attrName>style.visibility</p:attrName>
                                        </p:attrNameLst>
                                      </p:cBhvr>
                                      <p:to>
                                        <p:strVal val="visible"/>
                                      </p:to>
                                    </p:set>
                                    <p:anim calcmode="lin" valueType="num">
                                      <p:cBhvr>
                                        <p:cTn id="93"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7"/>
                                        </p:tgtEl>
                                        <p:attrNameLst>
                                          <p:attrName>ppt_y</p:attrName>
                                        </p:attrNameLst>
                                      </p:cBhvr>
                                      <p:tavLst>
                                        <p:tav tm="0">
                                          <p:val>
                                            <p:strVal val="#ppt_y"/>
                                          </p:val>
                                        </p:tav>
                                        <p:tav tm="100000">
                                          <p:val>
                                            <p:strVal val="#ppt_y"/>
                                          </p:val>
                                        </p:tav>
                                      </p:tavLst>
                                    </p:anim>
                                    <p:anim calcmode="lin" valueType="num">
                                      <p:cBhvr>
                                        <p:cTn id="95"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7"/>
                                        </p:tgtEl>
                                      </p:cBhvr>
                                    </p:animEffect>
                                  </p:childTnLst>
                                </p:cTn>
                              </p:par>
                            </p:childTnLst>
                          </p:cTn>
                        </p:par>
                        <p:par>
                          <p:cTn id="98" fill="hold">
                            <p:stCondLst>
                              <p:cond delay="10250"/>
                            </p:stCondLst>
                            <p:childTnLst>
                              <p:par>
                                <p:cTn id="99" presetID="22" presetClass="entr" presetSubtype="4" fill="hold" nodeType="after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wipe(down)">
                                      <p:cBhvr>
                                        <p:cTn id="101" dur="500"/>
                                        <p:tgtEl>
                                          <p:spTgt spid="43"/>
                                        </p:tgtEl>
                                      </p:cBhvr>
                                    </p:animEffect>
                                  </p:childTnLst>
                                </p:cTn>
                              </p:par>
                            </p:childTnLst>
                          </p:cTn>
                        </p:par>
                        <p:par>
                          <p:cTn id="102" fill="hold">
                            <p:stCondLst>
                              <p:cond delay="10750"/>
                            </p:stCondLst>
                            <p:childTnLst>
                              <p:par>
                                <p:cTn id="103" presetID="53" presetClass="entr" presetSubtype="16"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45"/>
                                        </p:tgtEl>
                                        <p:attrNameLst>
                                          <p:attrName>style.visibility</p:attrName>
                                        </p:attrNameLst>
                                      </p:cBhvr>
                                      <p:to>
                                        <p:strVal val="visible"/>
                                      </p:to>
                                    </p:set>
                                    <p:anim calcmode="lin" valueType="num">
                                      <p:cBhvr>
                                        <p:cTn id="110" dur="500" fill="hold"/>
                                        <p:tgtEl>
                                          <p:spTgt spid="45"/>
                                        </p:tgtEl>
                                        <p:attrNameLst>
                                          <p:attrName>ppt_w</p:attrName>
                                        </p:attrNameLst>
                                      </p:cBhvr>
                                      <p:tavLst>
                                        <p:tav tm="0">
                                          <p:val>
                                            <p:fltVal val="0"/>
                                          </p:val>
                                        </p:tav>
                                        <p:tav tm="100000">
                                          <p:val>
                                            <p:strVal val="#ppt_w"/>
                                          </p:val>
                                        </p:tav>
                                      </p:tavLst>
                                    </p:anim>
                                    <p:anim calcmode="lin" valueType="num">
                                      <p:cBhvr>
                                        <p:cTn id="111" dur="500" fill="hold"/>
                                        <p:tgtEl>
                                          <p:spTgt spid="45"/>
                                        </p:tgtEl>
                                        <p:attrNameLst>
                                          <p:attrName>ppt_h</p:attrName>
                                        </p:attrNameLst>
                                      </p:cBhvr>
                                      <p:tavLst>
                                        <p:tav tm="0">
                                          <p:val>
                                            <p:fltVal val="0"/>
                                          </p:val>
                                        </p:tav>
                                        <p:tav tm="100000">
                                          <p:val>
                                            <p:strVal val="#ppt_h"/>
                                          </p:val>
                                        </p:tav>
                                      </p:tavLst>
                                    </p:anim>
                                    <p:animEffect transition="in" filter="fade">
                                      <p:cBhvr>
                                        <p:cTn id="112" dur="500"/>
                                        <p:tgtEl>
                                          <p:spTgt spid="45"/>
                                        </p:tgtEl>
                                      </p:cBhvr>
                                    </p:animEffect>
                                  </p:childTnLst>
                                </p:cTn>
                              </p:par>
                            </p:childTnLst>
                          </p:cTn>
                        </p:par>
                        <p:par>
                          <p:cTn id="113" fill="hold">
                            <p:stCondLst>
                              <p:cond delay="11750"/>
                            </p:stCondLst>
                            <p:childTnLst>
                              <p:par>
                                <p:cTn id="114" presetID="42" presetClass="entr" presetSubtype="0"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1000"/>
                                        <p:tgtEl>
                                          <p:spTgt spid="51"/>
                                        </p:tgtEl>
                                      </p:cBhvr>
                                    </p:animEffect>
                                    <p:anim calcmode="lin" valueType="num">
                                      <p:cBhvr>
                                        <p:cTn id="117" dur="1000" fill="hold"/>
                                        <p:tgtEl>
                                          <p:spTgt spid="51"/>
                                        </p:tgtEl>
                                        <p:attrNameLst>
                                          <p:attrName>ppt_x</p:attrName>
                                        </p:attrNameLst>
                                      </p:cBhvr>
                                      <p:tavLst>
                                        <p:tav tm="0">
                                          <p:val>
                                            <p:strVal val="#ppt_x"/>
                                          </p:val>
                                        </p:tav>
                                        <p:tav tm="100000">
                                          <p:val>
                                            <p:strVal val="#ppt_x"/>
                                          </p:val>
                                        </p:tav>
                                      </p:tavLst>
                                    </p:anim>
                                    <p:anim calcmode="lin" valueType="num">
                                      <p:cBhvr>
                                        <p:cTn id="118" dur="1000" fill="hold"/>
                                        <p:tgtEl>
                                          <p:spTgt spid="51"/>
                                        </p:tgtEl>
                                        <p:attrNameLst>
                                          <p:attrName>ppt_y</p:attrName>
                                        </p:attrNameLst>
                                      </p:cBhvr>
                                      <p:tavLst>
                                        <p:tav tm="0">
                                          <p:val>
                                            <p:strVal val="#ppt_y+.1"/>
                                          </p:val>
                                        </p:tav>
                                        <p:tav tm="100000">
                                          <p:val>
                                            <p:strVal val="#ppt_y"/>
                                          </p:val>
                                        </p:tav>
                                      </p:tavLst>
                                    </p:anim>
                                  </p:childTnLst>
                                </p:cTn>
                              </p:par>
                            </p:childTnLst>
                          </p:cTn>
                        </p:par>
                        <p:par>
                          <p:cTn id="119" fill="hold">
                            <p:stCondLst>
                              <p:cond delay="12750"/>
                            </p:stCondLst>
                            <p:childTnLst>
                              <p:par>
                                <p:cTn id="120" presetID="53" presetClass="entr" presetSubtype="16" fill="hold" grpId="0" nodeType="afterEffect">
                                  <p:stCondLst>
                                    <p:cond delay="0"/>
                                  </p:stCondLst>
                                  <p:childTnLst>
                                    <p:set>
                                      <p:cBhvr>
                                        <p:cTn id="121" dur="1" fill="hold">
                                          <p:stCondLst>
                                            <p:cond delay="0"/>
                                          </p:stCondLst>
                                        </p:cTn>
                                        <p:tgtEl>
                                          <p:spTgt spid="55"/>
                                        </p:tgtEl>
                                        <p:attrNameLst>
                                          <p:attrName>style.visibility</p:attrName>
                                        </p:attrNameLst>
                                      </p:cBhvr>
                                      <p:to>
                                        <p:strVal val="visible"/>
                                      </p:to>
                                    </p:set>
                                    <p:anim calcmode="lin" valueType="num">
                                      <p:cBhvr>
                                        <p:cTn id="122" dur="500" fill="hold"/>
                                        <p:tgtEl>
                                          <p:spTgt spid="55"/>
                                        </p:tgtEl>
                                        <p:attrNameLst>
                                          <p:attrName>ppt_w</p:attrName>
                                        </p:attrNameLst>
                                      </p:cBhvr>
                                      <p:tavLst>
                                        <p:tav tm="0">
                                          <p:val>
                                            <p:fltVal val="0"/>
                                          </p:val>
                                        </p:tav>
                                        <p:tav tm="100000">
                                          <p:val>
                                            <p:strVal val="#ppt_w"/>
                                          </p:val>
                                        </p:tav>
                                      </p:tavLst>
                                    </p:anim>
                                    <p:anim calcmode="lin" valueType="num">
                                      <p:cBhvr>
                                        <p:cTn id="123" dur="500" fill="hold"/>
                                        <p:tgtEl>
                                          <p:spTgt spid="55"/>
                                        </p:tgtEl>
                                        <p:attrNameLst>
                                          <p:attrName>ppt_h</p:attrName>
                                        </p:attrNameLst>
                                      </p:cBhvr>
                                      <p:tavLst>
                                        <p:tav tm="0">
                                          <p:val>
                                            <p:fltVal val="0"/>
                                          </p:val>
                                        </p:tav>
                                        <p:tav tm="100000">
                                          <p:val>
                                            <p:strVal val="#ppt_h"/>
                                          </p:val>
                                        </p:tav>
                                      </p:tavLst>
                                    </p:anim>
                                    <p:animEffect transition="in" filter="fade">
                                      <p:cBhvr>
                                        <p:cTn id="124" dur="500"/>
                                        <p:tgtEl>
                                          <p:spTgt spid="55"/>
                                        </p:tgtEl>
                                      </p:cBhvr>
                                    </p:animEffect>
                                  </p:childTnLst>
                                </p:cTn>
                              </p:par>
                            </p:childTnLst>
                          </p:cTn>
                        </p:par>
                        <p:par>
                          <p:cTn id="125" fill="hold">
                            <p:stCondLst>
                              <p:cond delay="13250"/>
                            </p:stCondLst>
                            <p:childTnLst>
                              <p:par>
                                <p:cTn id="126" presetID="41" presetClass="entr" presetSubtype="0" fill="hold" grpId="0" nodeType="afterEffect">
                                  <p:stCondLst>
                                    <p:cond delay="0"/>
                                  </p:stCondLst>
                                  <p:iterate type="lt">
                                    <p:tmPct val="10000"/>
                                  </p:iterate>
                                  <p:childTnLst>
                                    <p:set>
                                      <p:cBhvr>
                                        <p:cTn id="127" dur="1" fill="hold">
                                          <p:stCondLst>
                                            <p:cond delay="0"/>
                                          </p:stCondLst>
                                        </p:cTn>
                                        <p:tgtEl>
                                          <p:spTgt spid="52"/>
                                        </p:tgtEl>
                                        <p:attrNameLst>
                                          <p:attrName>style.visibility</p:attrName>
                                        </p:attrNameLst>
                                      </p:cBhvr>
                                      <p:to>
                                        <p:strVal val="visible"/>
                                      </p:to>
                                    </p:set>
                                    <p:anim calcmode="lin" valueType="num">
                                      <p:cBhvr>
                                        <p:cTn id="12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29" dur="500" fill="hold"/>
                                        <p:tgtEl>
                                          <p:spTgt spid="52"/>
                                        </p:tgtEl>
                                        <p:attrNameLst>
                                          <p:attrName>ppt_y</p:attrName>
                                        </p:attrNameLst>
                                      </p:cBhvr>
                                      <p:tavLst>
                                        <p:tav tm="0">
                                          <p:val>
                                            <p:strVal val="#ppt_y"/>
                                          </p:val>
                                        </p:tav>
                                        <p:tav tm="100000">
                                          <p:val>
                                            <p:strVal val="#ppt_y"/>
                                          </p:val>
                                        </p:tav>
                                      </p:tavLst>
                                    </p:anim>
                                    <p:anim calcmode="lin" valueType="num">
                                      <p:cBhvr>
                                        <p:cTn id="13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3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500" tmFilter="0,0; .5, 1; 1, 1"/>
                                        <p:tgtEl>
                                          <p:spTgt spid="52"/>
                                        </p:tgtEl>
                                      </p:cBhvr>
                                    </p:animEffect>
                                  </p:childTnLst>
                                </p:cTn>
                              </p:par>
                            </p:childTnLst>
                          </p:cTn>
                        </p:par>
                        <p:par>
                          <p:cTn id="133" fill="hold">
                            <p:stCondLst>
                              <p:cond delay="14000"/>
                            </p:stCondLst>
                            <p:childTnLst>
                              <p:par>
                                <p:cTn id="134" presetID="22" presetClass="entr" presetSubtype="4" fill="hold" nodeType="afterEffect">
                                  <p:stCondLst>
                                    <p:cond delay="0"/>
                                  </p:stCondLst>
                                  <p:childTnLst>
                                    <p:set>
                                      <p:cBhvr>
                                        <p:cTn id="135" dur="1" fill="hold">
                                          <p:stCondLst>
                                            <p:cond delay="0"/>
                                          </p:stCondLst>
                                        </p:cTn>
                                        <p:tgtEl>
                                          <p:spTgt spid="48"/>
                                        </p:tgtEl>
                                        <p:attrNameLst>
                                          <p:attrName>style.visibility</p:attrName>
                                        </p:attrNameLst>
                                      </p:cBhvr>
                                      <p:to>
                                        <p:strVal val="visible"/>
                                      </p:to>
                                    </p:set>
                                    <p:animEffect transition="in" filter="wipe(down)">
                                      <p:cBhvr>
                                        <p:cTn id="136" dur="500"/>
                                        <p:tgtEl>
                                          <p:spTgt spid="48"/>
                                        </p:tgtEl>
                                      </p:cBhvr>
                                    </p:animEffect>
                                  </p:childTnLst>
                                </p:cTn>
                              </p:par>
                            </p:childTnLst>
                          </p:cTn>
                        </p:par>
                        <p:par>
                          <p:cTn id="137" fill="hold">
                            <p:stCondLst>
                              <p:cond delay="14500"/>
                            </p:stCondLst>
                            <p:childTnLst>
                              <p:par>
                                <p:cTn id="138" presetID="53" presetClass="entr" presetSubtype="16" fill="hold" grpId="0" nodeType="afterEffect">
                                  <p:stCondLst>
                                    <p:cond delay="0"/>
                                  </p:stCondLst>
                                  <p:childTnLst>
                                    <p:set>
                                      <p:cBhvr>
                                        <p:cTn id="139" dur="1" fill="hold">
                                          <p:stCondLst>
                                            <p:cond delay="0"/>
                                          </p:stCondLst>
                                        </p:cTn>
                                        <p:tgtEl>
                                          <p:spTgt spid="49"/>
                                        </p:tgtEl>
                                        <p:attrNameLst>
                                          <p:attrName>style.visibility</p:attrName>
                                        </p:attrNameLst>
                                      </p:cBhvr>
                                      <p:to>
                                        <p:strVal val="visible"/>
                                      </p:to>
                                    </p:set>
                                    <p:anim calcmode="lin" valueType="num">
                                      <p:cBhvr>
                                        <p:cTn id="140" dur="500" fill="hold"/>
                                        <p:tgtEl>
                                          <p:spTgt spid="49"/>
                                        </p:tgtEl>
                                        <p:attrNameLst>
                                          <p:attrName>ppt_w</p:attrName>
                                        </p:attrNameLst>
                                      </p:cBhvr>
                                      <p:tavLst>
                                        <p:tav tm="0">
                                          <p:val>
                                            <p:fltVal val="0"/>
                                          </p:val>
                                        </p:tav>
                                        <p:tav tm="100000">
                                          <p:val>
                                            <p:strVal val="#ppt_w"/>
                                          </p:val>
                                        </p:tav>
                                      </p:tavLst>
                                    </p:anim>
                                    <p:anim calcmode="lin" valueType="num">
                                      <p:cBhvr>
                                        <p:cTn id="141" dur="500" fill="hold"/>
                                        <p:tgtEl>
                                          <p:spTgt spid="49"/>
                                        </p:tgtEl>
                                        <p:attrNameLst>
                                          <p:attrName>ppt_h</p:attrName>
                                        </p:attrNameLst>
                                      </p:cBhvr>
                                      <p:tavLst>
                                        <p:tav tm="0">
                                          <p:val>
                                            <p:fltVal val="0"/>
                                          </p:val>
                                        </p:tav>
                                        <p:tav tm="100000">
                                          <p:val>
                                            <p:strVal val="#ppt_h"/>
                                          </p:val>
                                        </p:tav>
                                      </p:tavLst>
                                    </p:anim>
                                    <p:animEffect transition="in" filter="fade">
                                      <p:cBhvr>
                                        <p:cTn id="142" dur="500"/>
                                        <p:tgtEl>
                                          <p:spTgt spid="49"/>
                                        </p:tgtEl>
                                      </p:cBhvr>
                                    </p:animEffect>
                                  </p:childTnLst>
                                </p:cTn>
                              </p:par>
                              <p:par>
                                <p:cTn id="143" presetID="53" presetClass="entr" presetSubtype="16" fill="hold" grpId="0" nodeType="withEffect">
                                  <p:stCondLst>
                                    <p:cond delay="500"/>
                                  </p:stCondLst>
                                  <p:childTnLst>
                                    <p:set>
                                      <p:cBhvr>
                                        <p:cTn id="144" dur="1" fill="hold">
                                          <p:stCondLst>
                                            <p:cond delay="0"/>
                                          </p:stCondLst>
                                        </p:cTn>
                                        <p:tgtEl>
                                          <p:spTgt spid="50"/>
                                        </p:tgtEl>
                                        <p:attrNameLst>
                                          <p:attrName>style.visibility</p:attrName>
                                        </p:attrNameLst>
                                      </p:cBhvr>
                                      <p:to>
                                        <p:strVal val="visible"/>
                                      </p:to>
                                    </p:set>
                                    <p:anim calcmode="lin" valueType="num">
                                      <p:cBhvr>
                                        <p:cTn id="145" dur="500" fill="hold"/>
                                        <p:tgtEl>
                                          <p:spTgt spid="50"/>
                                        </p:tgtEl>
                                        <p:attrNameLst>
                                          <p:attrName>ppt_w</p:attrName>
                                        </p:attrNameLst>
                                      </p:cBhvr>
                                      <p:tavLst>
                                        <p:tav tm="0">
                                          <p:val>
                                            <p:fltVal val="0"/>
                                          </p:val>
                                        </p:tav>
                                        <p:tav tm="100000">
                                          <p:val>
                                            <p:strVal val="#ppt_w"/>
                                          </p:val>
                                        </p:tav>
                                      </p:tavLst>
                                    </p:anim>
                                    <p:anim calcmode="lin" valueType="num">
                                      <p:cBhvr>
                                        <p:cTn id="146" dur="500" fill="hold"/>
                                        <p:tgtEl>
                                          <p:spTgt spid="50"/>
                                        </p:tgtEl>
                                        <p:attrNameLst>
                                          <p:attrName>ppt_h</p:attrName>
                                        </p:attrNameLst>
                                      </p:cBhvr>
                                      <p:tavLst>
                                        <p:tav tm="0">
                                          <p:val>
                                            <p:fltVal val="0"/>
                                          </p:val>
                                        </p:tav>
                                        <p:tav tm="100000">
                                          <p:val>
                                            <p:strVal val="#ppt_h"/>
                                          </p:val>
                                        </p:tav>
                                      </p:tavLst>
                                    </p:anim>
                                    <p:animEffect transition="in" filter="fade">
                                      <p:cBhvr>
                                        <p:cTn id="1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animBg="1"/>
      <p:bldP spid="37" grpId="0"/>
      <p:bldP spid="39" grpId="0"/>
      <p:bldP spid="40" grpId="0"/>
      <p:bldP spid="41" grpId="0" animBg="1"/>
      <p:bldP spid="42" grpId="0"/>
      <p:bldP spid="44" grpId="0"/>
      <p:bldP spid="45" grpId="0"/>
      <p:bldP spid="46" grpId="0" animBg="1"/>
      <p:bldP spid="47" grpId="0"/>
      <p:bldP spid="49" grpId="0"/>
      <p:bldP spid="50" grpId="0"/>
      <p:bldP spid="51" grpId="0" animBg="1"/>
      <p:bldP spid="52" grpId="0"/>
      <p:bldP spid="53" grpId="0" animBg="1"/>
      <p:bldP spid="54" grpId="0" animBg="1"/>
      <p:bldP spid="5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FC0F70-AC76-4EA2-86EB-0B407A4ACBB5}"/>
              </a:ext>
            </a:extLst>
          </p:cNvPr>
          <p:cNvGrpSpPr/>
          <p:nvPr/>
        </p:nvGrpSpPr>
        <p:grpSpPr>
          <a:xfrm>
            <a:off x="718975" y="465224"/>
            <a:ext cx="11471438" cy="492443"/>
            <a:chOff x="1271425" y="659534"/>
            <a:chExt cx="11471438" cy="492443"/>
          </a:xfrm>
        </p:grpSpPr>
        <p:sp>
          <p:nvSpPr>
            <p:cNvPr id="11" name="矩形 10">
              <a:extLst>
                <a:ext uri="{FF2B5EF4-FFF2-40B4-BE49-F238E27FC236}">
                  <a16:creationId xmlns:a16="http://schemas.microsoft.com/office/drawing/2014/main" xmlns="" id="{84C0791A-6676-4043-BBF1-DD2993D19C98}"/>
                </a:ext>
              </a:extLst>
            </p:cNvPr>
            <p:cNvSpPr/>
            <p:nvPr/>
          </p:nvSpPr>
          <p:spPr>
            <a:xfrm>
              <a:off x="4411542" y="905510"/>
              <a:ext cx="8331321" cy="48323"/>
            </a:xfrm>
            <a:prstGeom prst="rect">
              <a:avLst/>
            </a:prstGeom>
            <a:solidFill>
              <a:srgbClr val="539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中宋" panose="02010600040101010101" pitchFamily="2" charset="-122"/>
                <a:ea typeface="华文中宋" panose="02010600040101010101" pitchFamily="2" charset="-122"/>
              </a:endParaRPr>
            </a:p>
          </p:txBody>
        </p:sp>
        <p:sp>
          <p:nvSpPr>
            <p:cNvPr id="12" name="TextBox 8">
              <a:extLst>
                <a:ext uri="{FF2B5EF4-FFF2-40B4-BE49-F238E27FC236}">
                  <a16:creationId xmlns:a16="http://schemas.microsoft.com/office/drawing/2014/main" xmlns="" id="{E9BB0E5B-E5F4-4490-B3C7-C915B81DF5B6}"/>
                </a:ext>
              </a:extLst>
            </p:cNvPr>
            <p:cNvSpPr txBox="1">
              <a:spLocks noChangeArrowheads="1"/>
            </p:cNvSpPr>
            <p:nvPr/>
          </p:nvSpPr>
          <p:spPr bwMode="auto">
            <a:xfrm>
              <a:off x="1271425" y="659534"/>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539A70"/>
                  </a:solidFill>
                  <a:latin typeface="微软雅黑" panose="020B0503020204020204" pitchFamily="34" charset="-122"/>
                  <a:ea typeface="微软雅黑" panose="020B0503020204020204" pitchFamily="34" charset="-122"/>
                  <a:sym typeface="Arial" panose="020B0604020202020204" pitchFamily="34" charset="0"/>
                </a:rPr>
                <a:t>活动效果展望</a:t>
              </a:r>
              <a:endParaRPr lang="zh-CN" altLang="en-US" sz="3200" b="1" spc="300" dirty="0">
                <a:solidFill>
                  <a:srgbClr val="539A7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TextBox 43">
            <a:extLst>
              <a:ext uri="{FF2B5EF4-FFF2-40B4-BE49-F238E27FC236}">
                <a16:creationId xmlns:a16="http://schemas.microsoft.com/office/drawing/2014/main" xmlns="" id="{77FDE162-EB5D-4DEF-8F18-9574B04211AD}"/>
              </a:ext>
            </a:extLst>
          </p:cNvPr>
          <p:cNvSpPr txBox="1"/>
          <p:nvPr/>
        </p:nvSpPr>
        <p:spPr>
          <a:xfrm>
            <a:off x="6960459" y="3421876"/>
            <a:ext cx="290363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TextBox 44">
            <a:extLst>
              <a:ext uri="{FF2B5EF4-FFF2-40B4-BE49-F238E27FC236}">
                <a16:creationId xmlns:a16="http://schemas.microsoft.com/office/drawing/2014/main" xmlns="" id="{E122E09F-B030-4652-9662-BAE29D9B123D}"/>
              </a:ext>
            </a:extLst>
          </p:cNvPr>
          <p:cNvSpPr txBox="1"/>
          <p:nvPr/>
        </p:nvSpPr>
        <p:spPr>
          <a:xfrm>
            <a:off x="6960459" y="3960103"/>
            <a:ext cx="290363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TextBox 45">
            <a:extLst>
              <a:ext uri="{FF2B5EF4-FFF2-40B4-BE49-F238E27FC236}">
                <a16:creationId xmlns:a16="http://schemas.microsoft.com/office/drawing/2014/main" xmlns="" id="{BB91DEB8-3FC3-4265-ABE4-D9CFE26BC3FD}"/>
              </a:ext>
            </a:extLst>
          </p:cNvPr>
          <p:cNvSpPr txBox="1"/>
          <p:nvPr/>
        </p:nvSpPr>
        <p:spPr>
          <a:xfrm>
            <a:off x="6960459" y="4511124"/>
            <a:ext cx="290363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Box 48">
            <a:extLst>
              <a:ext uri="{FF2B5EF4-FFF2-40B4-BE49-F238E27FC236}">
                <a16:creationId xmlns:a16="http://schemas.microsoft.com/office/drawing/2014/main" xmlns="" id="{03F6C179-FAF9-4221-9788-FAC6B53925A4}"/>
              </a:ext>
            </a:extLst>
          </p:cNvPr>
          <p:cNvSpPr txBox="1"/>
          <p:nvPr/>
        </p:nvSpPr>
        <p:spPr>
          <a:xfrm>
            <a:off x="6960459" y="5069832"/>
            <a:ext cx="290363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0" name="Группа 1">
            <a:extLst>
              <a:ext uri="{FF2B5EF4-FFF2-40B4-BE49-F238E27FC236}">
                <a16:creationId xmlns:a16="http://schemas.microsoft.com/office/drawing/2014/main" xmlns="" id="{DA9F2DD4-FEDA-4E00-8E81-D04F064EDD09}"/>
              </a:ext>
            </a:extLst>
          </p:cNvPr>
          <p:cNvGrpSpPr/>
          <p:nvPr/>
        </p:nvGrpSpPr>
        <p:grpSpPr>
          <a:xfrm>
            <a:off x="6563647" y="3508090"/>
            <a:ext cx="364673" cy="393969"/>
            <a:chOff x="985792" y="1835321"/>
            <a:chExt cx="364673" cy="393969"/>
          </a:xfrm>
          <a:solidFill>
            <a:srgbClr val="539A70"/>
          </a:solidFill>
        </p:grpSpPr>
        <p:sp>
          <p:nvSpPr>
            <p:cNvPr id="13" name="Oval 93">
              <a:extLst>
                <a:ext uri="{FF2B5EF4-FFF2-40B4-BE49-F238E27FC236}">
                  <a16:creationId xmlns:a16="http://schemas.microsoft.com/office/drawing/2014/main" xmlns="" id="{83DB075C-BF26-4BBE-90F7-832CE410E029}"/>
                </a:ext>
              </a:extLst>
            </p:cNvPr>
            <p:cNvSpPr/>
            <p:nvPr/>
          </p:nvSpPr>
          <p:spPr>
            <a:xfrm>
              <a:off x="985792" y="1835321"/>
              <a:ext cx="364673" cy="3646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4" name="TextBox 51">
              <a:extLst>
                <a:ext uri="{FF2B5EF4-FFF2-40B4-BE49-F238E27FC236}">
                  <a16:creationId xmlns:a16="http://schemas.microsoft.com/office/drawing/2014/main" xmlns="" id="{A60F679F-6265-4C81-9D05-6B61BEC3FA3C}"/>
                </a:ext>
              </a:extLst>
            </p:cNvPr>
            <p:cNvSpPr txBox="1"/>
            <p:nvPr/>
          </p:nvSpPr>
          <p:spPr>
            <a:xfrm>
              <a:off x="1023699" y="1890736"/>
              <a:ext cx="288862" cy="338554"/>
            </a:xfrm>
            <a:prstGeom prst="rect">
              <a:avLst/>
            </a:prstGeom>
            <a:noFill/>
          </p:spPr>
          <p:txBody>
            <a:bodyPr wrap="none" rtlCol="0">
              <a:spAutoFit/>
            </a:bodyPr>
            <a:lstStyle/>
            <a:p>
              <a:pPr algn="ctr"/>
              <a:r>
                <a:rPr lang="id-ID" sz="1600" b="1" dirty="0">
                  <a:solidFill>
                    <a:schemeClr val="bg1"/>
                  </a:solidFill>
                </a:rPr>
                <a:t>1</a:t>
              </a:r>
            </a:p>
          </p:txBody>
        </p:sp>
      </p:grpSp>
      <p:grpSp>
        <p:nvGrpSpPr>
          <p:cNvPr id="15" name="Группа 3">
            <a:extLst>
              <a:ext uri="{FF2B5EF4-FFF2-40B4-BE49-F238E27FC236}">
                <a16:creationId xmlns:a16="http://schemas.microsoft.com/office/drawing/2014/main" xmlns="" id="{E6401579-F4F9-49D7-A883-6E155AFC71D5}"/>
              </a:ext>
            </a:extLst>
          </p:cNvPr>
          <p:cNvGrpSpPr/>
          <p:nvPr/>
        </p:nvGrpSpPr>
        <p:grpSpPr>
          <a:xfrm>
            <a:off x="6563647" y="4062087"/>
            <a:ext cx="364673" cy="393970"/>
            <a:chOff x="985791" y="2389318"/>
            <a:chExt cx="364673" cy="393970"/>
          </a:xfrm>
          <a:solidFill>
            <a:srgbClr val="539A70"/>
          </a:solidFill>
        </p:grpSpPr>
        <p:sp>
          <p:nvSpPr>
            <p:cNvPr id="16" name="Oval 53">
              <a:extLst>
                <a:ext uri="{FF2B5EF4-FFF2-40B4-BE49-F238E27FC236}">
                  <a16:creationId xmlns:a16="http://schemas.microsoft.com/office/drawing/2014/main" xmlns="" id="{787611A6-5CCD-4FBB-A679-EF3736FA9370}"/>
                </a:ext>
              </a:extLst>
            </p:cNvPr>
            <p:cNvSpPr/>
            <p:nvPr/>
          </p:nvSpPr>
          <p:spPr>
            <a:xfrm>
              <a:off x="985791" y="2389318"/>
              <a:ext cx="364673" cy="3646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7" name="TextBox 53">
              <a:extLst>
                <a:ext uri="{FF2B5EF4-FFF2-40B4-BE49-F238E27FC236}">
                  <a16:creationId xmlns:a16="http://schemas.microsoft.com/office/drawing/2014/main" xmlns="" id="{92A44875-42C2-4290-A6E2-6787A7AF7F77}"/>
                </a:ext>
              </a:extLst>
            </p:cNvPr>
            <p:cNvSpPr txBox="1"/>
            <p:nvPr/>
          </p:nvSpPr>
          <p:spPr>
            <a:xfrm>
              <a:off x="1023698" y="2444734"/>
              <a:ext cx="288862" cy="338554"/>
            </a:xfrm>
            <a:prstGeom prst="rect">
              <a:avLst/>
            </a:prstGeom>
            <a:noFill/>
          </p:spPr>
          <p:txBody>
            <a:bodyPr wrap="none" rtlCol="0">
              <a:spAutoFit/>
            </a:bodyPr>
            <a:lstStyle/>
            <a:p>
              <a:pPr algn="ctr"/>
              <a:r>
                <a:rPr lang="id-ID" sz="1600" b="1" dirty="0">
                  <a:solidFill>
                    <a:schemeClr val="bg1"/>
                  </a:solidFill>
                </a:rPr>
                <a:t>2</a:t>
              </a:r>
            </a:p>
          </p:txBody>
        </p:sp>
      </p:grpSp>
      <p:grpSp>
        <p:nvGrpSpPr>
          <p:cNvPr id="18" name="Группа 4">
            <a:extLst>
              <a:ext uri="{FF2B5EF4-FFF2-40B4-BE49-F238E27FC236}">
                <a16:creationId xmlns:a16="http://schemas.microsoft.com/office/drawing/2014/main" xmlns="" id="{DB0789B1-98BC-4248-A78D-7FE123B3D2A5}"/>
              </a:ext>
            </a:extLst>
          </p:cNvPr>
          <p:cNvGrpSpPr/>
          <p:nvPr/>
        </p:nvGrpSpPr>
        <p:grpSpPr>
          <a:xfrm>
            <a:off x="6563647" y="4613108"/>
            <a:ext cx="364673" cy="393970"/>
            <a:chOff x="979276" y="2940339"/>
            <a:chExt cx="364673" cy="393970"/>
          </a:xfrm>
          <a:solidFill>
            <a:srgbClr val="539A70"/>
          </a:solidFill>
        </p:grpSpPr>
        <p:sp>
          <p:nvSpPr>
            <p:cNvPr id="19" name="Oval 106">
              <a:extLst>
                <a:ext uri="{FF2B5EF4-FFF2-40B4-BE49-F238E27FC236}">
                  <a16:creationId xmlns:a16="http://schemas.microsoft.com/office/drawing/2014/main" xmlns="" id="{AE2E3C89-83B7-40E6-93AF-66FE7F79C693}"/>
                </a:ext>
              </a:extLst>
            </p:cNvPr>
            <p:cNvSpPr/>
            <p:nvPr/>
          </p:nvSpPr>
          <p:spPr>
            <a:xfrm>
              <a:off x="979276" y="2940339"/>
              <a:ext cx="364673" cy="3646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20" name="TextBox 55">
              <a:extLst>
                <a:ext uri="{FF2B5EF4-FFF2-40B4-BE49-F238E27FC236}">
                  <a16:creationId xmlns:a16="http://schemas.microsoft.com/office/drawing/2014/main" xmlns="" id="{B0EC8089-FD20-41E1-A61F-9E525815B126}"/>
                </a:ext>
              </a:extLst>
            </p:cNvPr>
            <p:cNvSpPr txBox="1"/>
            <p:nvPr/>
          </p:nvSpPr>
          <p:spPr>
            <a:xfrm>
              <a:off x="1037573" y="2995755"/>
              <a:ext cx="288862" cy="338554"/>
            </a:xfrm>
            <a:prstGeom prst="rect">
              <a:avLst/>
            </a:prstGeom>
            <a:noFill/>
          </p:spPr>
          <p:txBody>
            <a:bodyPr wrap="none" rtlCol="0">
              <a:spAutoFit/>
            </a:bodyPr>
            <a:lstStyle/>
            <a:p>
              <a:pPr algn="ctr"/>
              <a:r>
                <a:rPr lang="id-ID" sz="1600" b="1" dirty="0">
                  <a:solidFill>
                    <a:schemeClr val="bg1"/>
                  </a:solidFill>
                </a:rPr>
                <a:t>3</a:t>
              </a:r>
            </a:p>
          </p:txBody>
        </p:sp>
      </p:grpSp>
      <p:grpSp>
        <p:nvGrpSpPr>
          <p:cNvPr id="21" name="Группа 5">
            <a:extLst>
              <a:ext uri="{FF2B5EF4-FFF2-40B4-BE49-F238E27FC236}">
                <a16:creationId xmlns:a16="http://schemas.microsoft.com/office/drawing/2014/main" xmlns="" id="{4E310BD4-70DA-4101-8074-8E5322EEC59B}"/>
              </a:ext>
            </a:extLst>
          </p:cNvPr>
          <p:cNvGrpSpPr/>
          <p:nvPr/>
        </p:nvGrpSpPr>
        <p:grpSpPr>
          <a:xfrm>
            <a:off x="6561373" y="5138111"/>
            <a:ext cx="364673" cy="393970"/>
            <a:chOff x="979275" y="3463141"/>
            <a:chExt cx="364673" cy="393970"/>
          </a:xfrm>
          <a:solidFill>
            <a:srgbClr val="539A70"/>
          </a:solidFill>
        </p:grpSpPr>
        <p:sp>
          <p:nvSpPr>
            <p:cNvPr id="22" name="Oval 124">
              <a:extLst>
                <a:ext uri="{FF2B5EF4-FFF2-40B4-BE49-F238E27FC236}">
                  <a16:creationId xmlns:a16="http://schemas.microsoft.com/office/drawing/2014/main" xmlns="" id="{8088B549-9D54-49FC-A3D5-B74050504338}"/>
                </a:ext>
              </a:extLst>
            </p:cNvPr>
            <p:cNvSpPr/>
            <p:nvPr/>
          </p:nvSpPr>
          <p:spPr>
            <a:xfrm>
              <a:off x="979275" y="3463141"/>
              <a:ext cx="364673" cy="3646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57">
              <a:extLst>
                <a:ext uri="{FF2B5EF4-FFF2-40B4-BE49-F238E27FC236}">
                  <a16:creationId xmlns:a16="http://schemas.microsoft.com/office/drawing/2014/main" xmlns="" id="{C3B37344-18DE-45B7-BF05-1BD4CC6DCC2D}"/>
                </a:ext>
              </a:extLst>
            </p:cNvPr>
            <p:cNvSpPr txBox="1"/>
            <p:nvPr/>
          </p:nvSpPr>
          <p:spPr>
            <a:xfrm>
              <a:off x="1017179" y="3518557"/>
              <a:ext cx="288862" cy="338554"/>
            </a:xfrm>
            <a:prstGeom prst="rect">
              <a:avLst/>
            </a:prstGeom>
            <a:noFill/>
          </p:spPr>
          <p:txBody>
            <a:bodyPr wrap="none" rtlCol="0">
              <a:spAutoFit/>
            </a:bodyPr>
            <a:lstStyle/>
            <a:p>
              <a:pPr algn="ctr"/>
              <a:r>
                <a:rPr lang="id-ID" sz="1600" b="1" dirty="0">
                  <a:solidFill>
                    <a:schemeClr val="bg1"/>
                  </a:solidFill>
                </a:rPr>
                <a:t>4</a:t>
              </a:r>
            </a:p>
          </p:txBody>
        </p:sp>
      </p:grpSp>
      <p:sp>
        <p:nvSpPr>
          <p:cNvPr id="24" name="TextBox 22">
            <a:extLst>
              <a:ext uri="{FF2B5EF4-FFF2-40B4-BE49-F238E27FC236}">
                <a16:creationId xmlns:a16="http://schemas.microsoft.com/office/drawing/2014/main" xmlns="" id="{8596B033-E824-4E2D-BACA-F61409EEDE82}"/>
              </a:ext>
            </a:extLst>
          </p:cNvPr>
          <p:cNvSpPr txBox="1"/>
          <p:nvPr/>
        </p:nvSpPr>
        <p:spPr>
          <a:xfrm>
            <a:off x="7151055" y="1998274"/>
            <a:ext cx="2349343" cy="723267"/>
          </a:xfrm>
          <a:prstGeom prst="rect">
            <a:avLst/>
          </a:prstGeom>
          <a:noFill/>
        </p:spPr>
        <p:txBody>
          <a:bodyPr wrap="none" lIns="45711" tIns="22856" rIns="45711" bIns="22856" rtlCol="0">
            <a:spAutoFit/>
          </a:bodyPr>
          <a:lstStyle/>
          <a:p>
            <a:pPr algn="ctr"/>
            <a:r>
              <a:rPr lang="zh-CN" altLang="en-US" sz="4400" b="1" dirty="0">
                <a:solidFill>
                  <a:srgbClr val="539A70"/>
                </a:solidFill>
                <a:latin typeface="Lato" charset="0"/>
                <a:ea typeface="Lato" charset="0"/>
                <a:cs typeface="Lato" charset="0"/>
              </a:rPr>
              <a:t>加入标题</a:t>
            </a:r>
            <a:endParaRPr lang="id-ID" sz="4400" b="1" dirty="0">
              <a:solidFill>
                <a:srgbClr val="539A70"/>
              </a:solidFill>
              <a:latin typeface="Lato" charset="0"/>
              <a:ea typeface="Lato" charset="0"/>
              <a:cs typeface="Lato" charset="0"/>
            </a:endParaRPr>
          </a:p>
        </p:txBody>
      </p:sp>
      <p:sp>
        <p:nvSpPr>
          <p:cNvPr id="25" name="Rectangle 26">
            <a:extLst>
              <a:ext uri="{FF2B5EF4-FFF2-40B4-BE49-F238E27FC236}">
                <a16:creationId xmlns:a16="http://schemas.microsoft.com/office/drawing/2014/main" xmlns="" id="{90B04176-0248-4708-9580-DC7C050B8C17}"/>
              </a:ext>
            </a:extLst>
          </p:cNvPr>
          <p:cNvSpPr/>
          <p:nvPr/>
        </p:nvSpPr>
        <p:spPr>
          <a:xfrm>
            <a:off x="7947754" y="2943112"/>
            <a:ext cx="776519" cy="45719"/>
          </a:xfrm>
          <a:prstGeom prst="rect">
            <a:avLst/>
          </a:prstGeom>
          <a:solidFill>
            <a:srgbClr val="539A70"/>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6" name="Subtitle 2">
            <a:extLst>
              <a:ext uri="{FF2B5EF4-FFF2-40B4-BE49-F238E27FC236}">
                <a16:creationId xmlns:a16="http://schemas.microsoft.com/office/drawing/2014/main" xmlns="" id="{95A251A5-EC32-4F1C-ACBD-A69F755D167A}"/>
              </a:ext>
            </a:extLst>
          </p:cNvPr>
          <p:cNvSpPr txBox="1">
            <a:spLocks/>
          </p:cNvSpPr>
          <p:nvPr/>
        </p:nvSpPr>
        <p:spPr>
          <a:xfrm>
            <a:off x="7302875" y="2606839"/>
            <a:ext cx="2066273" cy="331407"/>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7" name="组合 26">
            <a:extLst>
              <a:ext uri="{FF2B5EF4-FFF2-40B4-BE49-F238E27FC236}">
                <a16:creationId xmlns:a16="http://schemas.microsoft.com/office/drawing/2014/main" xmlns="" id="{6EA7E810-841E-4F8D-ADC6-DD48DF91483C}"/>
              </a:ext>
            </a:extLst>
          </p:cNvPr>
          <p:cNvGrpSpPr/>
          <p:nvPr/>
        </p:nvGrpSpPr>
        <p:grpSpPr>
          <a:xfrm>
            <a:off x="1615543" y="1839542"/>
            <a:ext cx="3948564" cy="4116680"/>
            <a:chOff x="1965261" y="1992702"/>
            <a:chExt cx="3963510" cy="4132263"/>
          </a:xfrm>
        </p:grpSpPr>
        <p:sp>
          <p:nvSpPr>
            <p:cNvPr id="28" name="AutoShape 7">
              <a:extLst>
                <a:ext uri="{FF2B5EF4-FFF2-40B4-BE49-F238E27FC236}">
                  <a16:creationId xmlns:a16="http://schemas.microsoft.com/office/drawing/2014/main" xmlns="" id="{3A0D1956-88C5-49B9-B82B-D1DD0D5BBBFD}"/>
                </a:ext>
              </a:extLst>
            </p:cNvPr>
            <p:cNvSpPr>
              <a:spLocks noChangeArrowheads="1"/>
            </p:cNvSpPr>
            <p:nvPr/>
          </p:nvSpPr>
          <p:spPr bwMode="auto">
            <a:xfrm>
              <a:off x="4410325" y="4080265"/>
              <a:ext cx="1516860" cy="1323975"/>
            </a:xfrm>
            <a:prstGeom prst="hexagon">
              <a:avLst>
                <a:gd name="adj" fmla="val 28652"/>
                <a:gd name="vf" fmla="val 115470"/>
              </a:avLst>
            </a:prstGeom>
            <a:solidFill>
              <a:srgbClr val="539A70"/>
            </a:solidFill>
            <a:ln>
              <a:noFill/>
            </a:ln>
          </p:spPr>
          <p:txBody>
            <a:bodyPr vert="horz" wrap="square" lIns="91440" tIns="45720" rIns="91440" bIns="45720" numCol="1" anchor="t" anchorCtr="0" compatLnSpc="1"/>
            <a:lstStyle/>
            <a:p>
              <a:pPr lvl="2"/>
              <a:r>
                <a:rPr lang="en-US" sz="1600" dirty="0">
                  <a:solidFill>
                    <a:schemeClr val="tx1">
                      <a:lumMod val="50000"/>
                      <a:lumOff val="50000"/>
                    </a:schemeClr>
                  </a:solidFill>
                  <a:sym typeface="微软雅黑" panose="020B0503020204020204" pitchFamily="34" charset="-122"/>
                </a:rPr>
                <a:t> </a:t>
              </a:r>
              <a:endParaRPr lang="zh-CN" altLang="en-US" sz="1600" dirty="0">
                <a:solidFill>
                  <a:schemeClr val="tx1">
                    <a:lumMod val="50000"/>
                    <a:lumOff val="50000"/>
                  </a:schemeClr>
                </a:solidFill>
              </a:endParaRPr>
            </a:p>
          </p:txBody>
        </p:sp>
        <p:grpSp>
          <p:nvGrpSpPr>
            <p:cNvPr id="29" name="组合 28">
              <a:extLst>
                <a:ext uri="{FF2B5EF4-FFF2-40B4-BE49-F238E27FC236}">
                  <a16:creationId xmlns:a16="http://schemas.microsoft.com/office/drawing/2014/main" xmlns="" id="{74AF2850-8E87-4453-83E7-5927750C6579}"/>
                </a:ext>
              </a:extLst>
            </p:cNvPr>
            <p:cNvGrpSpPr/>
            <p:nvPr/>
          </p:nvGrpSpPr>
          <p:grpSpPr>
            <a:xfrm>
              <a:off x="3188587" y="1992702"/>
              <a:ext cx="1516860" cy="1323975"/>
              <a:chOff x="3044412" y="1849437"/>
              <a:chExt cx="1517650" cy="1323975"/>
            </a:xfrm>
          </p:grpSpPr>
          <p:sp>
            <p:nvSpPr>
              <p:cNvPr id="44" name="AutoShape 1">
                <a:extLst>
                  <a:ext uri="{FF2B5EF4-FFF2-40B4-BE49-F238E27FC236}">
                    <a16:creationId xmlns:a16="http://schemas.microsoft.com/office/drawing/2014/main" xmlns="" id="{4DC2F203-697F-4FAE-8C20-977019162EBB}"/>
                  </a:ext>
                </a:extLst>
              </p:cNvPr>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rgbClr val="539A70"/>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147">
                <a:extLst>
                  <a:ext uri="{FF2B5EF4-FFF2-40B4-BE49-F238E27FC236}">
                    <a16:creationId xmlns:a16="http://schemas.microsoft.com/office/drawing/2014/main" xmlns="" id="{E22170AD-0BA1-4CA1-8A13-A1EE85054AD2}"/>
                  </a:ext>
                </a:extLst>
              </p:cNvPr>
              <p:cNvSpPr>
                <a:spLocks noChangeArrowheads="1"/>
              </p:cNvSpPr>
              <p:nvPr/>
            </p:nvSpPr>
            <p:spPr bwMode="auto">
              <a:xfrm>
                <a:off x="3249199" y="2357018"/>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0" name="组合 29">
              <a:extLst>
                <a:ext uri="{FF2B5EF4-FFF2-40B4-BE49-F238E27FC236}">
                  <a16:creationId xmlns:a16="http://schemas.microsoft.com/office/drawing/2014/main" xmlns="" id="{E05A4AE9-B61F-4F17-876A-BD4048E57734}"/>
                </a:ext>
              </a:extLst>
            </p:cNvPr>
            <p:cNvGrpSpPr/>
            <p:nvPr/>
          </p:nvGrpSpPr>
          <p:grpSpPr>
            <a:xfrm>
              <a:off x="4411911" y="2676915"/>
              <a:ext cx="1516860" cy="1323975"/>
              <a:chOff x="4268374" y="2533650"/>
              <a:chExt cx="1517650" cy="1323975"/>
            </a:xfrm>
          </p:grpSpPr>
          <p:sp>
            <p:nvSpPr>
              <p:cNvPr id="42" name="AutoShape 4">
                <a:extLst>
                  <a:ext uri="{FF2B5EF4-FFF2-40B4-BE49-F238E27FC236}">
                    <a16:creationId xmlns:a16="http://schemas.microsoft.com/office/drawing/2014/main" xmlns="" id="{E5032713-EBEB-482F-9ABA-C0D55183B05E}"/>
                  </a:ext>
                </a:extLst>
              </p:cNvPr>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rgbClr val="539A70"/>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47">
                <a:extLst>
                  <a:ext uri="{FF2B5EF4-FFF2-40B4-BE49-F238E27FC236}">
                    <a16:creationId xmlns:a16="http://schemas.microsoft.com/office/drawing/2014/main" xmlns="" id="{A3D1A65C-8048-437D-8914-37180D2CE26E}"/>
                  </a:ext>
                </a:extLst>
              </p:cNvPr>
              <p:cNvSpPr>
                <a:spLocks noChangeArrowheads="1"/>
              </p:cNvSpPr>
              <p:nvPr/>
            </p:nvSpPr>
            <p:spPr bwMode="auto">
              <a:xfrm>
                <a:off x="4463637"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1" name="组合 30">
              <a:extLst>
                <a:ext uri="{FF2B5EF4-FFF2-40B4-BE49-F238E27FC236}">
                  <a16:creationId xmlns:a16="http://schemas.microsoft.com/office/drawing/2014/main" xmlns="" id="{D65F1D36-89DC-49E8-B705-B24235F1AC08}"/>
                </a:ext>
              </a:extLst>
            </p:cNvPr>
            <p:cNvGrpSpPr/>
            <p:nvPr/>
          </p:nvGrpSpPr>
          <p:grpSpPr>
            <a:xfrm>
              <a:off x="1965261" y="2676915"/>
              <a:ext cx="1516860" cy="1323975"/>
              <a:chOff x="1820449" y="2533650"/>
              <a:chExt cx="1517650" cy="1323975"/>
            </a:xfrm>
          </p:grpSpPr>
          <p:sp>
            <p:nvSpPr>
              <p:cNvPr id="40" name="AutoShape 2">
                <a:extLst>
                  <a:ext uri="{FF2B5EF4-FFF2-40B4-BE49-F238E27FC236}">
                    <a16:creationId xmlns:a16="http://schemas.microsoft.com/office/drawing/2014/main" xmlns="" id="{90FC9052-3B48-4061-A0A0-7129F83CCD29}"/>
                  </a:ext>
                </a:extLst>
              </p:cNvPr>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rgbClr val="539A70"/>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147">
                <a:extLst>
                  <a:ext uri="{FF2B5EF4-FFF2-40B4-BE49-F238E27FC236}">
                    <a16:creationId xmlns:a16="http://schemas.microsoft.com/office/drawing/2014/main" xmlns="" id="{BD24E6E6-3123-40DD-8ED1-F3D28E01D885}"/>
                  </a:ext>
                </a:extLst>
              </p:cNvPr>
              <p:cNvSpPr>
                <a:spLocks noChangeArrowheads="1"/>
              </p:cNvSpPr>
              <p:nvPr/>
            </p:nvSpPr>
            <p:spPr bwMode="auto">
              <a:xfrm>
                <a:off x="2034762"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2" name="组合 31">
              <a:extLst>
                <a:ext uri="{FF2B5EF4-FFF2-40B4-BE49-F238E27FC236}">
                  <a16:creationId xmlns:a16="http://schemas.microsoft.com/office/drawing/2014/main" xmlns="" id="{F05D512A-7325-40C3-AD94-C164BC716643}"/>
                </a:ext>
              </a:extLst>
            </p:cNvPr>
            <p:cNvGrpSpPr/>
            <p:nvPr/>
          </p:nvGrpSpPr>
          <p:grpSpPr>
            <a:xfrm>
              <a:off x="1965261" y="4080265"/>
              <a:ext cx="1516860" cy="1323975"/>
              <a:chOff x="1820449" y="3937000"/>
              <a:chExt cx="1517650" cy="1323975"/>
            </a:xfrm>
          </p:grpSpPr>
          <p:sp>
            <p:nvSpPr>
              <p:cNvPr id="38" name="AutoShape 3">
                <a:extLst>
                  <a:ext uri="{FF2B5EF4-FFF2-40B4-BE49-F238E27FC236}">
                    <a16:creationId xmlns:a16="http://schemas.microsoft.com/office/drawing/2014/main" xmlns="" id="{8C24982C-1210-442C-B70A-4B82B73D3D26}"/>
                  </a:ext>
                </a:extLst>
              </p:cNvPr>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rgbClr val="539A70"/>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47">
                <a:extLst>
                  <a:ext uri="{FF2B5EF4-FFF2-40B4-BE49-F238E27FC236}">
                    <a16:creationId xmlns:a16="http://schemas.microsoft.com/office/drawing/2014/main" xmlns="" id="{1EACE7A1-54DC-45B4-8C7B-E737AE53F0F7}"/>
                  </a:ext>
                </a:extLst>
              </p:cNvPr>
              <p:cNvSpPr>
                <a:spLocks noChangeArrowheads="1"/>
              </p:cNvSpPr>
              <p:nvPr/>
            </p:nvSpPr>
            <p:spPr bwMode="auto">
              <a:xfrm>
                <a:off x="2034762" y="442870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33" name="组合 32">
              <a:extLst>
                <a:ext uri="{FF2B5EF4-FFF2-40B4-BE49-F238E27FC236}">
                  <a16:creationId xmlns:a16="http://schemas.microsoft.com/office/drawing/2014/main" xmlns="" id="{C2D1EBD9-3365-4A52-BE0F-1DB7BFDD4402}"/>
                </a:ext>
              </a:extLst>
            </p:cNvPr>
            <p:cNvGrpSpPr/>
            <p:nvPr/>
          </p:nvGrpSpPr>
          <p:grpSpPr>
            <a:xfrm>
              <a:off x="3188587" y="4800990"/>
              <a:ext cx="1516860" cy="1323975"/>
              <a:chOff x="3044412" y="4657725"/>
              <a:chExt cx="1517650" cy="1323975"/>
            </a:xfrm>
          </p:grpSpPr>
          <p:sp>
            <p:nvSpPr>
              <p:cNvPr id="36" name="AutoShape 6">
                <a:extLst>
                  <a:ext uri="{FF2B5EF4-FFF2-40B4-BE49-F238E27FC236}">
                    <a16:creationId xmlns:a16="http://schemas.microsoft.com/office/drawing/2014/main" xmlns="" id="{64A6A601-C950-40CF-A191-EC61B6846C38}"/>
                  </a:ext>
                </a:extLst>
              </p:cNvPr>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rgbClr val="539A70"/>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47">
                <a:extLst>
                  <a:ext uri="{FF2B5EF4-FFF2-40B4-BE49-F238E27FC236}">
                    <a16:creationId xmlns:a16="http://schemas.microsoft.com/office/drawing/2014/main" xmlns="" id="{014CF95D-DD78-49CA-A6CD-93993ADE0937}"/>
                  </a:ext>
                </a:extLst>
              </p:cNvPr>
              <p:cNvSpPr>
                <a:spLocks noChangeArrowheads="1"/>
              </p:cNvSpPr>
              <p:nvPr/>
            </p:nvSpPr>
            <p:spPr bwMode="auto">
              <a:xfrm>
                <a:off x="3249199" y="5143080"/>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a:solidFill>
                    <a:schemeClr val="tx1">
                      <a:lumMod val="50000"/>
                      <a:lumOff val="50000"/>
                    </a:schemeClr>
                  </a:solidFill>
                </a:endParaRPr>
              </a:p>
            </p:txBody>
          </p:sp>
        </p:grpSp>
        <p:sp>
          <p:nvSpPr>
            <p:cNvPr id="34" name="AutoShape 5">
              <a:extLst>
                <a:ext uri="{FF2B5EF4-FFF2-40B4-BE49-F238E27FC236}">
                  <a16:creationId xmlns:a16="http://schemas.microsoft.com/office/drawing/2014/main" xmlns="" id="{4B8190AB-8FB3-4DAF-8712-D35BF6E3BCFB}"/>
                </a:ext>
              </a:extLst>
            </p:cNvPr>
            <p:cNvSpPr>
              <a:spLocks noChangeArrowheads="1"/>
            </p:cNvSpPr>
            <p:nvPr/>
          </p:nvSpPr>
          <p:spPr bwMode="auto">
            <a:xfrm>
              <a:off x="3188587" y="3396052"/>
              <a:ext cx="1516860" cy="1323975"/>
            </a:xfrm>
            <a:prstGeom prst="hexagon">
              <a:avLst>
                <a:gd name="adj" fmla="val 28652"/>
                <a:gd name="vf" fmla="val 115470"/>
              </a:avLst>
            </a:prstGeom>
            <a:solidFill>
              <a:srgbClr val="539A70"/>
            </a:solidFill>
            <a:ln w="3175" cap="flat" cmpd="sng">
              <a:noFill/>
              <a:bevel/>
            </a:ln>
          </p:spPr>
          <p:txBody>
            <a:bodyPr anchor="ctr"/>
            <a:lstStyle/>
            <a:p>
              <a:pPr algn="ctr"/>
              <a:endParaRPr lang="zh-CN" altLang="zh-CN" sz="1600" dirty="0">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35" name="TextBox 147">
              <a:extLst>
                <a:ext uri="{FF2B5EF4-FFF2-40B4-BE49-F238E27FC236}">
                  <a16:creationId xmlns:a16="http://schemas.microsoft.com/office/drawing/2014/main" xmlns="" id="{E0B2AD79-77BF-47D3-AB07-1FC3CE27727F}"/>
                </a:ext>
              </a:extLst>
            </p:cNvPr>
            <p:cNvSpPr>
              <a:spLocks noChangeArrowheads="1"/>
            </p:cNvSpPr>
            <p:nvPr/>
          </p:nvSpPr>
          <p:spPr bwMode="auto">
            <a:xfrm>
              <a:off x="3410722" y="3730112"/>
              <a:ext cx="1053551" cy="646331"/>
            </a:xfrm>
            <a:prstGeom prst="rect">
              <a:avLst/>
            </a:prstGeom>
            <a:noFill/>
            <a:ln w="3175" cap="flat" cmpd="sng">
              <a:noFill/>
              <a:bevel/>
            </a:ln>
          </p:spPr>
          <p:txBody>
            <a:bodyPr anchor="ctr"/>
            <a:lstStyle/>
            <a:p>
              <a:pPr algn="ctr"/>
              <a:r>
                <a:rPr lang="zh-CN" altLang="en-US" sz="1600" dirty="0">
                  <a:solidFill>
                    <a:schemeClr val="bg1"/>
                  </a:solidFill>
                  <a:ea typeface="微软雅黑" panose="020B0503020204020204" pitchFamily="34" charset="-122"/>
                  <a:sym typeface="微软雅黑" panose="020B0503020204020204" pitchFamily="34" charset="-122"/>
                </a:rPr>
                <a:t>添加标题</a:t>
              </a:r>
              <a:endParaRPr lang="zh-CN" altLang="en-US" sz="1600" dirty="0">
                <a:solidFill>
                  <a:schemeClr val="bg1"/>
                </a:solidFill>
                <a:ea typeface="微软雅黑" panose="020B0503020204020204" pitchFamily="34" charset="-122"/>
              </a:endParaRPr>
            </a:p>
          </p:txBody>
        </p:sp>
      </p:grpSp>
    </p:spTree>
    <p:extLst>
      <p:ext uri="{BB962C8B-B14F-4D97-AF65-F5344CB8AC3E}">
        <p14:creationId xmlns:p14="http://schemas.microsoft.com/office/powerpoint/2010/main" val="24124208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250" fill="hold"/>
                                        <p:tgtEl>
                                          <p:spTgt spid="10"/>
                                        </p:tgtEl>
                                        <p:attrNameLst>
                                          <p:attrName>ppt_x</p:attrName>
                                        </p:attrNameLst>
                                      </p:cBhvr>
                                      <p:tavLst>
                                        <p:tav tm="0">
                                          <p:val>
                                            <p:strVal val="#ppt_x"/>
                                          </p:val>
                                        </p:tav>
                                        <p:tav tm="100000">
                                          <p:val>
                                            <p:strVal val="#ppt_x"/>
                                          </p:val>
                                        </p:tav>
                                      </p:tavLst>
                                    </p:anim>
                                    <p:anim calcmode="lin" valueType="num">
                                      <p:cBhvr additive="base">
                                        <p:cTn id="17" dur="25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250" fill="hold"/>
                                        <p:tgtEl>
                                          <p:spTgt spid="15"/>
                                        </p:tgtEl>
                                        <p:attrNameLst>
                                          <p:attrName>ppt_x</p:attrName>
                                        </p:attrNameLst>
                                      </p:cBhvr>
                                      <p:tavLst>
                                        <p:tav tm="0">
                                          <p:val>
                                            <p:strVal val="#ppt_x"/>
                                          </p:val>
                                        </p:tav>
                                        <p:tav tm="100000">
                                          <p:val>
                                            <p:strVal val="#ppt_x"/>
                                          </p:val>
                                        </p:tav>
                                      </p:tavLst>
                                    </p:anim>
                                    <p:anim calcmode="lin" valueType="num">
                                      <p:cBhvr additive="base">
                                        <p:cTn id="27" dur="25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fill="hold"/>
                                        <p:tgtEl>
                                          <p:spTgt spid="6"/>
                                        </p:tgtEl>
                                        <p:attrNameLst>
                                          <p:attrName>ppt_x</p:attrName>
                                        </p:attrNameLst>
                                      </p:cBhvr>
                                      <p:tavLst>
                                        <p:tav tm="0">
                                          <p:val>
                                            <p:strVal val="#ppt_x"/>
                                          </p:val>
                                        </p:tav>
                                        <p:tav tm="100000">
                                          <p:val>
                                            <p:strVal val="#ppt_x"/>
                                          </p:val>
                                        </p:tav>
                                      </p:tavLst>
                                    </p:anim>
                                    <p:anim calcmode="lin" valueType="num">
                                      <p:cBhvr additive="base">
                                        <p:cTn id="32" dur="25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250" fill="hold"/>
                                        <p:tgtEl>
                                          <p:spTgt spid="18"/>
                                        </p:tgtEl>
                                        <p:attrNameLst>
                                          <p:attrName>ppt_x</p:attrName>
                                        </p:attrNameLst>
                                      </p:cBhvr>
                                      <p:tavLst>
                                        <p:tav tm="0">
                                          <p:val>
                                            <p:strVal val="#ppt_x"/>
                                          </p:val>
                                        </p:tav>
                                        <p:tav tm="100000">
                                          <p:val>
                                            <p:strVal val="#ppt_x"/>
                                          </p:val>
                                        </p:tav>
                                      </p:tavLst>
                                    </p:anim>
                                    <p:anim calcmode="lin" valueType="num">
                                      <p:cBhvr additive="base">
                                        <p:cTn id="37" dur="25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2" presetClass="entr" presetSubtype="4"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250" fill="hold"/>
                                        <p:tgtEl>
                                          <p:spTgt spid="7"/>
                                        </p:tgtEl>
                                        <p:attrNameLst>
                                          <p:attrName>ppt_x</p:attrName>
                                        </p:attrNameLst>
                                      </p:cBhvr>
                                      <p:tavLst>
                                        <p:tav tm="0">
                                          <p:val>
                                            <p:strVal val="#ppt_x"/>
                                          </p:val>
                                        </p:tav>
                                        <p:tav tm="100000">
                                          <p:val>
                                            <p:strVal val="#ppt_x"/>
                                          </p:val>
                                        </p:tav>
                                      </p:tavLst>
                                    </p:anim>
                                    <p:anim calcmode="lin" valueType="num">
                                      <p:cBhvr additive="base">
                                        <p:cTn id="42" dur="25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250" fill="hold"/>
                                        <p:tgtEl>
                                          <p:spTgt spid="21"/>
                                        </p:tgtEl>
                                        <p:attrNameLst>
                                          <p:attrName>ppt_x</p:attrName>
                                        </p:attrNameLst>
                                      </p:cBhvr>
                                      <p:tavLst>
                                        <p:tav tm="0">
                                          <p:val>
                                            <p:strVal val="#ppt_x"/>
                                          </p:val>
                                        </p:tav>
                                        <p:tav tm="100000">
                                          <p:val>
                                            <p:strVal val="#ppt_x"/>
                                          </p:val>
                                        </p:tav>
                                      </p:tavLst>
                                    </p:anim>
                                    <p:anim calcmode="lin" valueType="num">
                                      <p:cBhvr additive="base">
                                        <p:cTn id="47" dur="25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250" fill="hold"/>
                                        <p:tgtEl>
                                          <p:spTgt spid="9"/>
                                        </p:tgtEl>
                                        <p:attrNameLst>
                                          <p:attrName>ppt_x</p:attrName>
                                        </p:attrNameLst>
                                      </p:cBhvr>
                                      <p:tavLst>
                                        <p:tav tm="0">
                                          <p:val>
                                            <p:strVal val="#ppt_x"/>
                                          </p:val>
                                        </p:tav>
                                        <p:tav tm="100000">
                                          <p:val>
                                            <p:strVal val="#ppt_x"/>
                                          </p:val>
                                        </p:tav>
                                      </p:tavLst>
                                    </p:anim>
                                    <p:anim calcmode="lin" valueType="num">
                                      <p:cBhvr additive="base">
                                        <p:cTn id="52" dur="25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3000"/>
                            </p:stCondLst>
                            <p:childTnLst>
                              <p:par>
                                <p:cTn id="54" presetID="2" presetClass="entr" presetSubtype="4"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250" fill="hold"/>
                                        <p:tgtEl>
                                          <p:spTgt spid="24"/>
                                        </p:tgtEl>
                                        <p:attrNameLst>
                                          <p:attrName>ppt_x</p:attrName>
                                        </p:attrNameLst>
                                      </p:cBhvr>
                                      <p:tavLst>
                                        <p:tav tm="0">
                                          <p:val>
                                            <p:strVal val="#ppt_x"/>
                                          </p:val>
                                        </p:tav>
                                        <p:tav tm="100000">
                                          <p:val>
                                            <p:strVal val="#ppt_x"/>
                                          </p:val>
                                        </p:tav>
                                      </p:tavLst>
                                    </p:anim>
                                    <p:anim calcmode="lin" valueType="num">
                                      <p:cBhvr additive="base">
                                        <p:cTn id="57" dur="250" fill="hold"/>
                                        <p:tgtEl>
                                          <p:spTgt spid="24"/>
                                        </p:tgtEl>
                                        <p:attrNameLst>
                                          <p:attrName>ppt_y</p:attrName>
                                        </p:attrNameLst>
                                      </p:cBhvr>
                                      <p:tavLst>
                                        <p:tav tm="0">
                                          <p:val>
                                            <p:strVal val="1+#ppt_h/2"/>
                                          </p:val>
                                        </p:tav>
                                        <p:tav tm="100000">
                                          <p:val>
                                            <p:strVal val="#ppt_y"/>
                                          </p:val>
                                        </p:tav>
                                      </p:tavLst>
                                    </p:anim>
                                  </p:childTnLst>
                                </p:cTn>
                              </p:par>
                            </p:childTnLst>
                          </p:cTn>
                        </p:par>
                        <p:par>
                          <p:cTn id="58" fill="hold">
                            <p:stCondLst>
                              <p:cond delay="3250"/>
                            </p:stCondLst>
                            <p:childTnLst>
                              <p:par>
                                <p:cTn id="59" presetID="2" presetClass="entr" presetSubtype="4"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250" fill="hold"/>
                                        <p:tgtEl>
                                          <p:spTgt spid="25"/>
                                        </p:tgtEl>
                                        <p:attrNameLst>
                                          <p:attrName>ppt_x</p:attrName>
                                        </p:attrNameLst>
                                      </p:cBhvr>
                                      <p:tavLst>
                                        <p:tav tm="0">
                                          <p:val>
                                            <p:strVal val="#ppt_x"/>
                                          </p:val>
                                        </p:tav>
                                        <p:tav tm="100000">
                                          <p:val>
                                            <p:strVal val="#ppt_x"/>
                                          </p:val>
                                        </p:tav>
                                      </p:tavLst>
                                    </p:anim>
                                    <p:anim calcmode="lin" valueType="num">
                                      <p:cBhvr additive="base">
                                        <p:cTn id="62" dur="250" fill="hold"/>
                                        <p:tgtEl>
                                          <p:spTgt spid="25"/>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250" fill="hold"/>
                                        <p:tgtEl>
                                          <p:spTgt spid="26"/>
                                        </p:tgtEl>
                                        <p:attrNameLst>
                                          <p:attrName>ppt_x</p:attrName>
                                        </p:attrNameLst>
                                      </p:cBhvr>
                                      <p:tavLst>
                                        <p:tav tm="0">
                                          <p:val>
                                            <p:strVal val="#ppt_x"/>
                                          </p:val>
                                        </p:tav>
                                        <p:tav tm="100000">
                                          <p:val>
                                            <p:strVal val="#ppt_x"/>
                                          </p:val>
                                        </p:tav>
                                      </p:tavLst>
                                    </p:anim>
                                    <p:anim calcmode="lin" valueType="num">
                                      <p:cBhvr additive="base">
                                        <p:cTn id="67"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24" grpId="0"/>
      <p:bldP spid="25" grpId="0" animBg="1"/>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1D0B173B-929B-42EE-836D-876F65CB7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10" name="TextBox 5">
            <a:extLst>
              <a:ext uri="{FF2B5EF4-FFF2-40B4-BE49-F238E27FC236}">
                <a16:creationId xmlns:a16="http://schemas.microsoft.com/office/drawing/2014/main" xmlns="" id="{85A22601-137C-4CA2-A703-CECF354F3DD9}"/>
              </a:ext>
            </a:extLst>
          </p:cNvPr>
          <p:cNvSpPr txBox="1"/>
          <p:nvPr/>
        </p:nvSpPr>
        <p:spPr>
          <a:xfrm>
            <a:off x="2483984" y="3462672"/>
            <a:ext cx="7244216" cy="415498"/>
          </a:xfrm>
          <a:prstGeom prst="rect">
            <a:avLst/>
          </a:prstGeom>
          <a:noFill/>
        </p:spPr>
        <p:txBody>
          <a:bodyPr wrap="square" rtlCol="0">
            <a:spAutoFit/>
          </a:bodyPr>
          <a:lstStyle/>
          <a:p>
            <a:pPr algn="ct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MANAGEMENT FOR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INFOGRAPHICLid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laborum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rumes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untras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Etharums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ser</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quidem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rerum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dolores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nemis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vitaes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nemo minima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rerums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unsers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sadips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perspiciatis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unde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iste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error sit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voluptatem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accusantiumoloremque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rem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eaque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ipsa</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quae ab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illo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inventore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veritatis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et quasi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architecto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beatae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vitae dicta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sunt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explicabo</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 name="TextBox 15">
            <a:extLst>
              <a:ext uri="{FF2B5EF4-FFF2-40B4-BE49-F238E27FC236}">
                <a16:creationId xmlns:a16="http://schemas.microsoft.com/office/drawing/2014/main" xmlns="" id="{732A0579-7DB3-49CC-B51B-FCC5D2A7B50C}"/>
              </a:ext>
            </a:extLst>
          </p:cNvPr>
          <p:cNvSpPr txBox="1"/>
          <p:nvPr/>
        </p:nvSpPr>
        <p:spPr>
          <a:xfrm>
            <a:off x="5142486" y="4095436"/>
            <a:ext cx="1955342" cy="276999"/>
          </a:xfrm>
          <a:prstGeom prst="rect">
            <a:avLst/>
          </a:prstGeom>
          <a:solidFill>
            <a:schemeClr val="bg1"/>
          </a:solidFill>
          <a:ln>
            <a:noFill/>
          </a:ln>
        </p:spPr>
        <p:txBody>
          <a:bodyPr wrap="square" rtlCol="0">
            <a:spAutoFit/>
          </a:bodyPr>
          <a:lstStyle/>
          <a:p>
            <a:pPr algn="ctr"/>
            <a:r>
              <a:rPr lang="en-US" sz="1200" b="1" spc="600" dirty="0">
                <a:solidFill>
                  <a:srgbClr val="539A70"/>
                </a:solidFill>
                <a:latin typeface="Lato Black" charset="0"/>
                <a:ea typeface="Lato Black" charset="0"/>
                <a:cs typeface="Lato Black" charset="0"/>
              </a:rPr>
              <a:t>YOURE NAME</a:t>
            </a:r>
          </a:p>
        </p:txBody>
      </p:sp>
      <p:sp>
        <p:nvSpPr>
          <p:cNvPr id="12" name="TextBox 16">
            <a:extLst>
              <a:ext uri="{FF2B5EF4-FFF2-40B4-BE49-F238E27FC236}">
                <a16:creationId xmlns:a16="http://schemas.microsoft.com/office/drawing/2014/main" xmlns="" id="{8C622A67-1C81-4EA8-B3A9-1E8B11A2A1CF}"/>
              </a:ext>
            </a:extLst>
          </p:cNvPr>
          <p:cNvSpPr txBox="1"/>
          <p:nvPr/>
        </p:nvSpPr>
        <p:spPr>
          <a:xfrm>
            <a:off x="4742395" y="1288677"/>
            <a:ext cx="2717412" cy="1323439"/>
          </a:xfrm>
          <a:prstGeom prst="rect">
            <a:avLst/>
          </a:prstGeom>
          <a:noFill/>
        </p:spPr>
        <p:txBody>
          <a:bodyPr wrap="none" rtlCol="0">
            <a:spAutoFit/>
          </a:bodyPr>
          <a:lstStyle/>
          <a:p>
            <a:pPr algn="ctr"/>
            <a:r>
              <a:rPr lang="en-US" altLang="zh-CN" sz="8000" b="1" dirty="0">
                <a:solidFill>
                  <a:schemeClr val="bg1"/>
                </a:solidFill>
                <a:latin typeface="微软雅黑" panose="020B0503020204020204" pitchFamily="34" charset="-122"/>
                <a:ea typeface="微软雅黑" panose="020B0503020204020204" pitchFamily="34" charset="-122"/>
                <a:cs typeface="hakuyoxingshu7000" panose="02000600000000000000" pitchFamily="2" charset="-122"/>
              </a:rPr>
              <a:t>2019</a:t>
            </a:r>
            <a:endParaRPr lang="en-US" sz="8000" b="1" dirty="0">
              <a:solidFill>
                <a:schemeClr val="bg1"/>
              </a:solidFill>
              <a:latin typeface="微软雅黑" panose="020B0503020204020204" pitchFamily="34" charset="-122"/>
              <a:ea typeface="微软雅黑" panose="020B0503020204020204" pitchFamily="34" charset="-122"/>
              <a:cs typeface="hakuyoxingshu7000" panose="02000600000000000000" pitchFamily="2" charset="-122"/>
            </a:endParaRPr>
          </a:p>
        </p:txBody>
      </p:sp>
      <p:sp>
        <p:nvSpPr>
          <p:cNvPr id="19" name="_14">
            <a:extLst>
              <a:ext uri="{FF2B5EF4-FFF2-40B4-BE49-F238E27FC236}">
                <a16:creationId xmlns:a16="http://schemas.microsoft.com/office/drawing/2014/main" xmlns="" id="{E8AEBE0B-D5E5-48EC-B5CB-47DD847659A1}"/>
              </a:ext>
            </a:extLst>
          </p:cNvPr>
          <p:cNvSpPr txBox="1">
            <a:spLocks noChangeArrowheads="1"/>
          </p:cNvSpPr>
          <p:nvPr/>
        </p:nvSpPr>
        <p:spPr bwMode="auto">
          <a:xfrm>
            <a:off x="2197359" y="2413051"/>
            <a:ext cx="7817498" cy="11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spc="600" dirty="0">
                <a:solidFill>
                  <a:schemeClr val="bg1"/>
                </a:solidFill>
                <a:latin typeface="微软雅黑" panose="020B0503020204020204" pitchFamily="34" charset="-122"/>
                <a:ea typeface="微软雅黑" panose="020B0503020204020204" pitchFamily="34" charset="-122"/>
              </a:rPr>
              <a:t>谢谢观看</a:t>
            </a:r>
            <a:r>
              <a:rPr lang="en-US" altLang="zh-CN" sz="6000" b="1" spc="600" dirty="0">
                <a:solidFill>
                  <a:schemeClr val="bg1"/>
                </a:solidFill>
                <a:latin typeface="微软雅黑" panose="020B0503020204020204" pitchFamily="34" charset="-122"/>
                <a:ea typeface="微软雅黑" panose="020B0503020204020204" pitchFamily="34" charset="-122"/>
              </a:rPr>
              <a:t>/</a:t>
            </a:r>
            <a:r>
              <a:rPr lang="zh-CN" altLang="en-US" sz="6000" b="1" spc="600" dirty="0">
                <a:solidFill>
                  <a:schemeClr val="bg1"/>
                </a:solidFill>
                <a:latin typeface="微软雅黑" panose="020B0503020204020204" pitchFamily="34" charset="-122"/>
                <a:ea typeface="微软雅黑" panose="020B0503020204020204" pitchFamily="34" charset="-122"/>
              </a:rPr>
              <a:t>欢迎下载</a:t>
            </a:r>
            <a:endParaRPr lang="zh-CN" sz="6000" b="1" spc="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7"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25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anim calcmode="lin" valueType="num">
                                      <p:cBhvr>
                                        <p:cTn id="30" dur="750" fill="hold"/>
                                        <p:tgtEl>
                                          <p:spTgt spid="12"/>
                                        </p:tgtEl>
                                        <p:attrNameLst>
                                          <p:attrName>ppt_x</p:attrName>
                                        </p:attrNameLst>
                                      </p:cBhvr>
                                      <p:tavLst>
                                        <p:tav tm="0">
                                          <p:val>
                                            <p:strVal val="#ppt_x"/>
                                          </p:val>
                                        </p:tav>
                                        <p:tav tm="100000">
                                          <p:val>
                                            <p:strVal val="#ppt_x"/>
                                          </p:val>
                                        </p:tav>
                                      </p:tavLst>
                                    </p:anim>
                                    <p:anim calcmode="lin" valueType="num">
                                      <p:cBhvr>
                                        <p:cTn id="31"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熊猫办公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5148</TotalTime>
  <Words>1923</Words>
  <Application>Microsoft Office PowerPoint</Application>
  <PresentationFormat>自定义</PresentationFormat>
  <Paragraphs>295</Paragraphs>
  <Slides>25</Slides>
  <Notes>25</Notes>
  <HiddenSlides>0</HiddenSlides>
  <MMClips>1</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25</vt:i4>
      </vt:variant>
    </vt:vector>
  </HeadingPairs>
  <TitlesOfParts>
    <vt:vector size="62" baseType="lpstr">
      <vt:lpstr>Adobe Gothic Std B</vt:lpstr>
      <vt:lpstr>Avant GardeBook</vt:lpstr>
      <vt:lpstr>hakuyoxingshu7000</vt:lpstr>
      <vt:lpstr>Impact MT Std</vt:lpstr>
      <vt:lpstr>ITC Avant Garde Std Bk</vt:lpstr>
      <vt:lpstr>Lato</vt:lpstr>
      <vt:lpstr>Lato Black</vt:lpstr>
      <vt:lpstr>Lato Light</vt:lpstr>
      <vt:lpstr>Lato Regular</vt:lpstr>
      <vt:lpstr>LiHei Pro</vt:lpstr>
      <vt:lpstr>Raleway</vt:lpstr>
      <vt:lpstr>Roboto Condensed</vt:lpstr>
      <vt:lpstr>Signika</vt:lpstr>
      <vt:lpstr>等线</vt:lpstr>
      <vt:lpstr>等线 Light</vt:lpstr>
      <vt:lpstr>方正姚体</vt:lpstr>
      <vt:lpstr>华文黑体</vt:lpstr>
      <vt:lpstr>华文中宋</vt:lpstr>
      <vt:lpstr>迷你简汉真广标</vt:lpstr>
      <vt:lpstr>宋体</vt:lpstr>
      <vt:lpstr>微软雅黑</vt:lpstr>
      <vt:lpstr>Arial</vt:lpstr>
      <vt:lpstr>Calibri</vt:lpstr>
      <vt:lpstr>Impact</vt:lpstr>
      <vt:lpstr>Open Sans</vt:lpstr>
      <vt:lpstr>Open Sans Extrabold</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cp:lastModifiedBy>faith123</cp:lastModifiedBy>
  <cp:revision>4</cp:revision>
  <dcterms:created xsi:type="dcterms:W3CDTF">2015-12-01T09:06:39Z</dcterms:created>
  <dcterms:modified xsi:type="dcterms:W3CDTF">2019-03-27T05:08:44Z</dcterms:modified>
</cp:coreProperties>
</file>