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60" r:id="rId4"/>
    <p:sldId id="259" r:id="rId6"/>
    <p:sldId id="261" r:id="rId7"/>
    <p:sldId id="262" r:id="rId8"/>
    <p:sldId id="263" r:id="rId9"/>
    <p:sldId id="272" r:id="rId10"/>
    <p:sldId id="273" r:id="rId11"/>
    <p:sldId id="303" r:id="rId12"/>
    <p:sldId id="265" r:id="rId13"/>
    <p:sldId id="269" r:id="rId14"/>
    <p:sldId id="294" r:id="rId15"/>
    <p:sldId id="276" r:id="rId16"/>
    <p:sldId id="266" r:id="rId17"/>
    <p:sldId id="293" r:id="rId18"/>
    <p:sldId id="289" r:id="rId19"/>
    <p:sldId id="290" r:id="rId20"/>
    <p:sldId id="267" r:id="rId21"/>
    <p:sldId id="295" r:id="rId22"/>
    <p:sldId id="282" r:id="rId23"/>
    <p:sldId id="268" r:id="rId24"/>
    <p:sldId id="296" r:id="rId25"/>
    <p:sldId id="299" r:id="rId26"/>
    <p:sldId id="300" r:id="rId27"/>
    <p:sldId id="302" r:id="rId28"/>
    <p:sldId id="287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8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76" y="78"/>
      </p:cViewPr>
      <p:guideLst>
        <p:guide orient="horz" pos="3770"/>
        <p:guide pos="71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86A9D-987B-4407-AD42-784E0474B6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DE2E-2B39-47C6-B0E3-133F3DE980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B0DE2E-2B39-47C6-B0E3-133F3DE9800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2B0DE2E-2B39-47C6-B0E3-133F3DE9800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32ACF-49A8-433B-8494-E46980ABB2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855C2-0D9A-427D-A7CB-E245B5D99AA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B32ACF-49A8-433B-8494-E46980ABB29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5855C2-0D9A-427D-A7CB-E245B5D99A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983704" y="870725"/>
            <a:ext cx="6208296" cy="3845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20127" y="1145950"/>
            <a:ext cx="7431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健身通用</a:t>
            </a:r>
            <a:r>
              <a:rPr kumimoji="0" lang="en-US" altLang="zh-CN" sz="72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PPT</a:t>
            </a:r>
            <a:endParaRPr kumimoji="0" lang="zh-CN" altLang="en-US" sz="240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迷你简菱心" panose="02010609000101010101" pitchFamily="49" charset="-122"/>
              <a:ea typeface="迷你简菱心" panose="02010609000101010101" pitchFamily="49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793831" y="2565641"/>
            <a:ext cx="50893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7495673" y="2990336"/>
            <a:ext cx="4555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体育活动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健身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比赛通用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PPT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迷你简菱心" panose="02010609000101010101" pitchFamily="49" charset="-122"/>
              <a:ea typeface="迷你简菱心" panose="02010609000101010101" pitchFamily="49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77774" y="2639084"/>
            <a:ext cx="5873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Healthiness Stems From Sports</a:t>
            </a:r>
            <a:endParaRPr kumimoji="0" lang="zh-CN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迷你简菱心" panose="02010609000101010101" pitchFamily="49" charset="-122"/>
              <a:ea typeface="迷你简菱心" panose="02010609000101010101" pitchFamily="49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24059" y="3390446"/>
            <a:ext cx="652757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 smtClean="0">
                <a:latin typeface="迷你简菱心" panose="02010609000101010101" pitchFamily="49" charset="-122"/>
                <a:ea typeface="迷你简菱心" panose="02010609000101010101" pitchFamily="49" charset="-122"/>
              </a:rPr>
              <a:t>时间：</a:t>
            </a:r>
            <a:r>
              <a:rPr lang="en-US" altLang="zh-CN" dirty="0" smtClean="0">
                <a:latin typeface="迷你简菱心" panose="02010609000101010101" pitchFamily="49" charset="-122"/>
                <a:ea typeface="迷你简菱心" panose="02010609000101010101" pitchFamily="49" charset="-122"/>
              </a:rPr>
              <a:t>2019</a:t>
            </a:r>
            <a:r>
              <a:rPr lang="zh-CN" altLang="en-US" dirty="0" smtClean="0">
                <a:latin typeface="迷你简菱心" panose="02010609000101010101" pitchFamily="49" charset="-122"/>
                <a:ea typeface="迷你简菱心" panose="02010609000101010101" pitchFamily="49" charset="-122"/>
              </a:rPr>
              <a:t>年</a:t>
            </a:r>
            <a:r>
              <a:rPr lang="en-US" altLang="zh-CN" dirty="0" smtClean="0">
                <a:latin typeface="迷你简菱心" panose="02010609000101010101" pitchFamily="49" charset="-122"/>
                <a:ea typeface="迷你简菱心" panose="02010609000101010101" pitchFamily="49" charset="-122"/>
              </a:rPr>
              <a:t>4</a:t>
            </a:r>
            <a:r>
              <a:rPr lang="zh-CN" altLang="en-US" dirty="0" smtClean="0">
                <a:latin typeface="迷你简菱心" panose="02010609000101010101" pitchFamily="49" charset="-122"/>
                <a:ea typeface="迷你简菱心" panose="02010609000101010101" pitchFamily="49" charset="-122"/>
              </a:rPr>
              <a:t>月</a:t>
            </a:r>
            <a:r>
              <a:rPr lang="en-US" altLang="zh-CN" dirty="0" smtClean="0">
                <a:latin typeface="迷你简菱心" panose="02010609000101010101" pitchFamily="49" charset="-122"/>
                <a:ea typeface="迷你简菱心" panose="02010609000101010101" pitchFamily="49" charset="-122"/>
              </a:rPr>
              <a:t>14</a:t>
            </a:r>
            <a:r>
              <a:rPr lang="zh-CN" altLang="en-US" dirty="0" smtClean="0">
                <a:latin typeface="迷你简菱心" panose="02010609000101010101" pitchFamily="49" charset="-122"/>
                <a:ea typeface="迷你简菱心" panose="02010609000101010101" pitchFamily="49" charset="-122"/>
              </a:rPr>
              <a:t>日</a:t>
            </a:r>
            <a:endParaRPr lang="en-US" altLang="zh-CN" dirty="0" smtClean="0"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latin typeface="迷你简菱心" panose="02010609000101010101" pitchFamily="49" charset="-122"/>
                <a:ea typeface="迷你简菱心" panose="02010609000101010101" pitchFamily="49" charset="-122"/>
              </a:rPr>
              <a:t>报告人：</a:t>
            </a:r>
            <a:endParaRPr lang="en-US" altLang="zh-CN" dirty="0" smtClean="0"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10" grpId="0"/>
      <p:bldP spid="12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" y="320842"/>
            <a:ext cx="12191998" cy="721895"/>
            <a:chOff x="1" y="320842"/>
            <a:chExt cx="12191998" cy="721895"/>
          </a:xfrm>
        </p:grpSpPr>
        <p:sp>
          <p:nvSpPr>
            <p:cNvPr id="6" name="矩形 5"/>
            <p:cNvSpPr/>
            <p:nvPr/>
          </p:nvSpPr>
          <p:spPr>
            <a:xfrm>
              <a:off x="1" y="320842"/>
              <a:ext cx="529388" cy="72189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080084" y="320842"/>
              <a:ext cx="9111915" cy="72189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41684" y="327846"/>
              <a:ext cx="2294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 smtClean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写在前面</a:t>
              </a:r>
              <a:endParaRPr lang="zh-CN" altLang="en-US" sz="4000" dirty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9812" y="1436785"/>
            <a:ext cx="11272377" cy="1482879"/>
            <a:chOff x="459812" y="1436785"/>
            <a:chExt cx="11272377" cy="1482879"/>
          </a:xfrm>
        </p:grpSpPr>
        <p:grpSp>
          <p:nvGrpSpPr>
            <p:cNvPr id="15" name="组合 14"/>
            <p:cNvGrpSpPr/>
            <p:nvPr/>
          </p:nvGrpSpPr>
          <p:grpSpPr>
            <a:xfrm>
              <a:off x="459812" y="1436785"/>
              <a:ext cx="11272377" cy="1482879"/>
              <a:chOff x="459812" y="1436785"/>
              <a:chExt cx="11272377" cy="1482879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59812" y="1443790"/>
                <a:ext cx="11272377" cy="147587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" name="流程图: 离页连接符 13"/>
              <p:cNvSpPr/>
              <p:nvPr/>
            </p:nvSpPr>
            <p:spPr>
              <a:xfrm>
                <a:off x="802105" y="1436785"/>
                <a:ext cx="737937" cy="978569"/>
              </a:xfrm>
              <a:prstGeom prst="flowChartOffpage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altLang="zh-CN" sz="4800" b="1" dirty="0" smtClean="0">
                    <a:solidFill>
                      <a:srgbClr val="CF8404"/>
                    </a:solidFill>
                    <a:latin typeface="+mj-ea"/>
                    <a:ea typeface="+mj-ea"/>
                  </a:rPr>
                  <a:t>1</a:t>
                </a:r>
                <a:endParaRPr lang="zh-CN" altLang="en-US" sz="4800" b="1" dirty="0">
                  <a:solidFill>
                    <a:srgbClr val="CF8404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788694" y="1701171"/>
              <a:ext cx="994349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1.</a:t>
              </a:r>
              <a:r>
                <a:rPr lang="zh-CN" altLang="en-US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该</a:t>
              </a:r>
              <a:r>
                <a:rPr lang="en-US" altLang="zh-CN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PPT</a:t>
              </a:r>
              <a:r>
                <a:rPr lang="zh-CN" altLang="en-US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为通用</a:t>
              </a:r>
              <a:r>
                <a:rPr lang="en-US" altLang="zh-CN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PPT</a:t>
              </a:r>
              <a:r>
                <a:rPr lang="zh-CN" altLang="en-US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模板，不仅适用于健身，体育，运动会等充满活力的场合，也适用于工作汇报，计划总结等场合。</a:t>
              </a:r>
              <a:endParaRPr lang="zh-CN" altLang="en-US" sz="2800" dirty="0"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9812" y="3185375"/>
            <a:ext cx="11272377" cy="1482879"/>
            <a:chOff x="459812" y="1436785"/>
            <a:chExt cx="11272377" cy="1482879"/>
          </a:xfrm>
        </p:grpSpPr>
        <p:grpSp>
          <p:nvGrpSpPr>
            <p:cNvPr id="19" name="组合 18"/>
            <p:cNvGrpSpPr/>
            <p:nvPr/>
          </p:nvGrpSpPr>
          <p:grpSpPr>
            <a:xfrm>
              <a:off x="459812" y="1436785"/>
              <a:ext cx="11272377" cy="1482879"/>
              <a:chOff x="459812" y="1436785"/>
              <a:chExt cx="11272377" cy="148287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459812" y="1443790"/>
                <a:ext cx="11272377" cy="147587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2" name="流程图: 离页连接符 21"/>
              <p:cNvSpPr/>
              <p:nvPr/>
            </p:nvSpPr>
            <p:spPr>
              <a:xfrm>
                <a:off x="802105" y="1436785"/>
                <a:ext cx="737937" cy="978569"/>
              </a:xfrm>
              <a:prstGeom prst="flowChartOffpage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altLang="zh-CN" sz="4800" b="1" dirty="0">
                    <a:solidFill>
                      <a:srgbClr val="CF8404"/>
                    </a:solidFill>
                    <a:latin typeface="+mj-ea"/>
                    <a:ea typeface="+mj-ea"/>
                  </a:rPr>
                  <a:t>2</a:t>
                </a:r>
                <a:endParaRPr lang="zh-CN" altLang="en-US" sz="4800" b="1" dirty="0">
                  <a:solidFill>
                    <a:srgbClr val="CF8404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1788694" y="1701171"/>
              <a:ext cx="994349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2.</a:t>
              </a:r>
              <a:r>
                <a:rPr lang="zh-CN" altLang="en-US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该</a:t>
              </a:r>
              <a:r>
                <a:rPr lang="en-US" altLang="zh-CN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PPT</a:t>
              </a:r>
              <a:r>
                <a:rPr lang="zh-CN" altLang="en-US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中使用的字体有黑体，微软雅黑，汉仪菱心简体。喜欢这些字体的宝宝可先下载安装，然后打开</a:t>
              </a:r>
              <a:r>
                <a:rPr lang="en-US" altLang="zh-CN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PPT</a:t>
              </a:r>
              <a:r>
                <a:rPr lang="zh-CN" altLang="en-US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即可见效果。</a:t>
              </a:r>
              <a:endParaRPr lang="zh-CN" altLang="en-US" sz="2800" dirty="0"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59812" y="4933964"/>
            <a:ext cx="11272377" cy="1482879"/>
            <a:chOff x="459812" y="1436785"/>
            <a:chExt cx="11272377" cy="1482879"/>
          </a:xfrm>
        </p:grpSpPr>
        <p:grpSp>
          <p:nvGrpSpPr>
            <p:cNvPr id="24" name="组合 23"/>
            <p:cNvGrpSpPr/>
            <p:nvPr/>
          </p:nvGrpSpPr>
          <p:grpSpPr>
            <a:xfrm>
              <a:off x="459812" y="1436785"/>
              <a:ext cx="11272377" cy="1482879"/>
              <a:chOff x="459812" y="1436785"/>
              <a:chExt cx="11272377" cy="1482879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459812" y="1443790"/>
                <a:ext cx="11272377" cy="147587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7" name="流程图: 离页连接符 26"/>
              <p:cNvSpPr/>
              <p:nvPr/>
            </p:nvSpPr>
            <p:spPr>
              <a:xfrm>
                <a:off x="802105" y="1436785"/>
                <a:ext cx="737937" cy="978569"/>
              </a:xfrm>
              <a:prstGeom prst="flowChartOffpage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altLang="zh-CN" sz="4800" b="1" dirty="0">
                    <a:solidFill>
                      <a:srgbClr val="CF8404"/>
                    </a:solidFill>
                    <a:latin typeface="+mj-ea"/>
                    <a:ea typeface="+mj-ea"/>
                  </a:rPr>
                  <a:t>3</a:t>
                </a:r>
                <a:endParaRPr lang="zh-CN" altLang="en-US" sz="4800" b="1" dirty="0">
                  <a:solidFill>
                    <a:srgbClr val="CF8404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1788694" y="1701171"/>
              <a:ext cx="994349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1.</a:t>
              </a:r>
              <a:r>
                <a:rPr lang="zh-CN" altLang="en-US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前言部分课用来介绍该</a:t>
              </a:r>
              <a:r>
                <a:rPr lang="en-US" altLang="zh-CN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PPT</a:t>
              </a:r>
              <a:r>
                <a:rPr lang="zh-CN" altLang="en-US" sz="2800" dirty="0" smtClean="0"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演讲的背景，目的以及作用。希望您喜欢，也希望您一如既往的支持包图网！</a:t>
              </a:r>
              <a:endParaRPr lang="zh-CN" altLang="en-US" sz="2800" dirty="0"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93556" y="2458453"/>
            <a:ext cx="1941095" cy="194109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4400" spc="600" dirty="0" smtClean="0">
                <a:solidFill>
                  <a:schemeClr val="tx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目录</a:t>
            </a:r>
            <a:endParaRPr lang="zh-CN" altLang="en-US" sz="4400" spc="600" dirty="0">
              <a:solidFill>
                <a:schemeClr val="tx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5087388" y="687085"/>
            <a:ext cx="6264825" cy="82915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3600" dirty="0" smtClean="0">
                <a:solidFill>
                  <a:schemeClr val="tx1"/>
                </a:solidFill>
              </a:rPr>
              <a:t>点击输入标题一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56610" y="719279"/>
            <a:ext cx="764771" cy="764771"/>
          </a:xfrm>
          <a:prstGeom prst="rect">
            <a:avLst/>
          </a:prstGeom>
          <a:solidFill>
            <a:schemeClr val="accent1"/>
          </a:solidFill>
          <a:ln w="63500">
            <a:solidFill>
              <a:srgbClr val="CF8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4400" dirty="0" smtClean="0">
                <a:solidFill>
                  <a:schemeClr val="tx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1</a:t>
            </a:r>
            <a:endParaRPr lang="zh-CN" altLang="en-US" sz="4400" dirty="0">
              <a:solidFill>
                <a:schemeClr val="tx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5087388" y="1850753"/>
            <a:ext cx="6264825" cy="82915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3600" dirty="0" smtClean="0">
                <a:solidFill>
                  <a:schemeClr val="tx1"/>
                </a:solidFill>
              </a:rPr>
              <a:t>点击输入标题二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56610" y="1882947"/>
            <a:ext cx="764771" cy="764771"/>
          </a:xfrm>
          <a:prstGeom prst="rect">
            <a:avLst/>
          </a:prstGeom>
          <a:solidFill>
            <a:schemeClr val="accent1"/>
          </a:solidFill>
          <a:ln w="63500">
            <a:solidFill>
              <a:srgbClr val="CF8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4400" dirty="0" smtClean="0">
                <a:solidFill>
                  <a:schemeClr val="tx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2</a:t>
            </a:r>
            <a:endParaRPr lang="zh-CN" altLang="en-US" sz="4400" dirty="0">
              <a:solidFill>
                <a:schemeClr val="tx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5087388" y="3014421"/>
            <a:ext cx="6264825" cy="82915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3600" dirty="0" smtClean="0">
                <a:solidFill>
                  <a:schemeClr val="tx1"/>
                </a:solidFill>
              </a:rPr>
              <a:t>点击输入标题三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056610" y="3046615"/>
            <a:ext cx="764771" cy="764771"/>
          </a:xfrm>
          <a:prstGeom prst="rect">
            <a:avLst/>
          </a:prstGeom>
          <a:solidFill>
            <a:schemeClr val="accent1"/>
          </a:solidFill>
          <a:ln w="63500">
            <a:solidFill>
              <a:srgbClr val="CF8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4400" dirty="0" smtClean="0">
                <a:solidFill>
                  <a:schemeClr val="tx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3</a:t>
            </a:r>
            <a:endParaRPr lang="zh-CN" altLang="en-US" sz="4400" dirty="0">
              <a:solidFill>
                <a:schemeClr val="tx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5087388" y="4178089"/>
            <a:ext cx="6264825" cy="82915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3600" dirty="0" smtClean="0">
                <a:solidFill>
                  <a:schemeClr val="tx1"/>
                </a:solidFill>
              </a:rPr>
              <a:t>点击输入标题四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056610" y="4210283"/>
            <a:ext cx="764771" cy="764771"/>
          </a:xfrm>
          <a:prstGeom prst="rect">
            <a:avLst/>
          </a:prstGeom>
          <a:solidFill>
            <a:schemeClr val="accent1"/>
          </a:solidFill>
          <a:ln w="63500">
            <a:solidFill>
              <a:srgbClr val="CF8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4400" dirty="0" smtClean="0">
                <a:solidFill>
                  <a:schemeClr val="tx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4</a:t>
            </a:r>
            <a:endParaRPr lang="zh-CN" altLang="en-US" sz="4400" dirty="0">
              <a:solidFill>
                <a:schemeClr val="tx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17" name="五边形 16"/>
          <p:cNvSpPr/>
          <p:nvPr/>
        </p:nvSpPr>
        <p:spPr>
          <a:xfrm>
            <a:off x="5087388" y="5341758"/>
            <a:ext cx="6264825" cy="82915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3600" dirty="0" smtClean="0">
                <a:solidFill>
                  <a:schemeClr val="tx1"/>
                </a:solidFill>
              </a:rPr>
              <a:t>点击输入标题五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056610" y="5373952"/>
            <a:ext cx="764771" cy="764771"/>
          </a:xfrm>
          <a:prstGeom prst="rect">
            <a:avLst/>
          </a:prstGeom>
          <a:solidFill>
            <a:schemeClr val="accent1"/>
          </a:solidFill>
          <a:ln w="63500">
            <a:solidFill>
              <a:srgbClr val="CF8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4400" dirty="0" smtClean="0">
                <a:solidFill>
                  <a:schemeClr val="tx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5</a:t>
            </a:r>
            <a:endParaRPr lang="zh-CN" altLang="en-US" sz="4400" dirty="0">
              <a:solidFill>
                <a:schemeClr val="tx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130968" y="1"/>
            <a:ext cx="1540042" cy="6857999"/>
            <a:chOff x="1130968" y="1"/>
            <a:chExt cx="1540042" cy="6857999"/>
          </a:xfrm>
        </p:grpSpPr>
        <p:sp>
          <p:nvSpPr>
            <p:cNvPr id="7" name="矩形 6"/>
            <p:cNvSpPr/>
            <p:nvPr/>
          </p:nvSpPr>
          <p:spPr>
            <a:xfrm>
              <a:off x="1130968" y="1"/>
              <a:ext cx="1540042" cy="21897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130968" y="4138863"/>
              <a:ext cx="1540042" cy="27191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076825" y="2233263"/>
            <a:ext cx="164832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 smtClean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01</a:t>
            </a:r>
            <a:endParaRPr lang="zh-CN" altLang="en-US" sz="11500" dirty="0">
              <a:solidFill>
                <a:srgbClr val="CF8404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657600" y="2456401"/>
            <a:ext cx="7042483" cy="1415772"/>
            <a:chOff x="3657600" y="2502568"/>
            <a:chExt cx="7042483" cy="1415772"/>
          </a:xfrm>
        </p:grpSpPr>
        <p:sp>
          <p:nvSpPr>
            <p:cNvPr id="17" name="文本框 16"/>
            <p:cNvSpPr txBox="1"/>
            <p:nvPr/>
          </p:nvSpPr>
          <p:spPr>
            <a:xfrm>
              <a:off x="3657601" y="2502568"/>
              <a:ext cx="62564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spc="600" dirty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点击输入</a:t>
              </a:r>
              <a:r>
                <a:rPr lang="zh-CN" altLang="en-US" sz="4800" spc="600" dirty="0" smtClean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标题一</a:t>
              </a:r>
              <a:endParaRPr lang="zh-CN" altLang="en-US" sz="4800" spc="600" dirty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57600" y="3333565"/>
              <a:ext cx="70424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Enter Your First Title Here </a:t>
              </a:r>
              <a:endParaRPr lang="zh-CN" altLang="en-US" sz="3200" dirty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5728485" y="1556085"/>
            <a:ext cx="6128084" cy="4428790"/>
            <a:chOff x="2295474" y="1427747"/>
            <a:chExt cx="6128084" cy="4428790"/>
          </a:xfrm>
        </p:grpSpPr>
        <p:sp>
          <p:nvSpPr>
            <p:cNvPr id="34" name="矩形 33"/>
            <p:cNvSpPr/>
            <p:nvPr/>
          </p:nvSpPr>
          <p:spPr>
            <a:xfrm>
              <a:off x="2295474" y="1427747"/>
              <a:ext cx="6128084" cy="44287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0" t="5742" r="14318" b="6047"/>
            <a:stretch>
              <a:fillRect/>
            </a:stretch>
          </p:blipFill>
          <p:spPr>
            <a:xfrm>
              <a:off x="2461684" y="1547868"/>
              <a:ext cx="5795664" cy="4188549"/>
            </a:xfrm>
            <a:custGeom>
              <a:avLst/>
              <a:gdLst>
                <a:gd name="connsiteX0" fmla="*/ 0 w 5795664"/>
                <a:gd name="connsiteY0" fmla="*/ 0 h 4188549"/>
                <a:gd name="connsiteX1" fmla="*/ 5795664 w 5795664"/>
                <a:gd name="connsiteY1" fmla="*/ 0 h 4188549"/>
                <a:gd name="connsiteX2" fmla="*/ 5795664 w 5795664"/>
                <a:gd name="connsiteY2" fmla="*/ 4188549 h 4188549"/>
                <a:gd name="connsiteX3" fmla="*/ 0 w 5795664"/>
                <a:gd name="connsiteY3" fmla="*/ 4188549 h 4188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95664" h="4188549">
                  <a:moveTo>
                    <a:pt x="0" y="0"/>
                  </a:moveTo>
                  <a:lnTo>
                    <a:pt x="5795664" y="0"/>
                  </a:lnTo>
                  <a:lnTo>
                    <a:pt x="5795664" y="4188549"/>
                  </a:lnTo>
                  <a:lnTo>
                    <a:pt x="0" y="4188549"/>
                  </a:lnTo>
                  <a:close/>
                </a:path>
              </a:pathLst>
            </a:custGeom>
          </p:spPr>
        </p:pic>
      </p:grpSp>
      <p:grpSp>
        <p:nvGrpSpPr>
          <p:cNvPr id="40" name="组合 39"/>
          <p:cNvGrpSpPr/>
          <p:nvPr/>
        </p:nvGrpSpPr>
        <p:grpSpPr>
          <a:xfrm>
            <a:off x="385011" y="1556085"/>
            <a:ext cx="5129138" cy="866274"/>
            <a:chOff x="385011" y="1556085"/>
            <a:chExt cx="5129138" cy="866274"/>
          </a:xfrm>
        </p:grpSpPr>
        <p:sp>
          <p:nvSpPr>
            <p:cNvPr id="2" name="矩形 1"/>
            <p:cNvSpPr/>
            <p:nvPr/>
          </p:nvSpPr>
          <p:spPr>
            <a:xfrm>
              <a:off x="385011" y="1556085"/>
              <a:ext cx="866274" cy="8662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251285" y="1556085"/>
              <a:ext cx="4262864" cy="86627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</a:rPr>
                <a:t>在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这里输入标题，建议使用微软雅黑</a:t>
              </a:r>
              <a:endParaRPr lang="en-US" altLang="zh-CN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zh-CN" altLang="en-US" sz="2000" dirty="0" smtClean="0">
                  <a:solidFill>
                    <a:schemeClr val="tx1"/>
                  </a:solidFill>
                </a:rPr>
                <a:t>在这里输入标题，建议使用微软雅黑</a:t>
              </a:r>
              <a:endParaRPr lang="zh-CN" altLang="en-US" sz="2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graph_134483"/>
            <p:cNvSpPr>
              <a:spLocks noChangeAspect="1"/>
            </p:cNvSpPr>
            <p:nvPr/>
          </p:nvSpPr>
          <p:spPr bwMode="auto">
            <a:xfrm>
              <a:off x="538406" y="1764632"/>
              <a:ext cx="498543" cy="454180"/>
            </a:xfrm>
            <a:custGeom>
              <a:avLst/>
              <a:gdLst>
                <a:gd name="connsiteX0" fmla="*/ 260506 w 331788"/>
                <a:gd name="connsiteY0" fmla="*/ 76839 h 302264"/>
                <a:gd name="connsiteX1" fmla="*/ 326604 w 331788"/>
                <a:gd name="connsiteY1" fmla="*/ 76839 h 302264"/>
                <a:gd name="connsiteX2" fmla="*/ 326604 w 331788"/>
                <a:gd name="connsiteY2" fmla="*/ 291959 h 302264"/>
                <a:gd name="connsiteX3" fmla="*/ 331788 w 331788"/>
                <a:gd name="connsiteY3" fmla="*/ 297111 h 302264"/>
                <a:gd name="connsiteX4" fmla="*/ 326604 w 331788"/>
                <a:gd name="connsiteY4" fmla="*/ 302264 h 302264"/>
                <a:gd name="connsiteX5" fmla="*/ 5184 w 331788"/>
                <a:gd name="connsiteY5" fmla="*/ 302264 h 302264"/>
                <a:gd name="connsiteX6" fmla="*/ 0 w 331788"/>
                <a:gd name="connsiteY6" fmla="*/ 297111 h 302264"/>
                <a:gd name="connsiteX7" fmla="*/ 5184 w 331788"/>
                <a:gd name="connsiteY7" fmla="*/ 291959 h 302264"/>
                <a:gd name="connsiteX8" fmla="*/ 11664 w 331788"/>
                <a:gd name="connsiteY8" fmla="*/ 291959 h 302264"/>
                <a:gd name="connsiteX9" fmla="*/ 11664 w 331788"/>
                <a:gd name="connsiteY9" fmla="*/ 214670 h 302264"/>
                <a:gd name="connsiteX10" fmla="*/ 77763 w 331788"/>
                <a:gd name="connsiteY10" fmla="*/ 214670 h 302264"/>
                <a:gd name="connsiteX11" fmla="*/ 77763 w 331788"/>
                <a:gd name="connsiteY11" fmla="*/ 291959 h 302264"/>
                <a:gd name="connsiteX12" fmla="*/ 94612 w 331788"/>
                <a:gd name="connsiteY12" fmla="*/ 291959 h 302264"/>
                <a:gd name="connsiteX13" fmla="*/ 94612 w 331788"/>
                <a:gd name="connsiteY13" fmla="*/ 165721 h 302264"/>
                <a:gd name="connsiteX14" fmla="*/ 160710 w 331788"/>
                <a:gd name="connsiteY14" fmla="*/ 165721 h 302264"/>
                <a:gd name="connsiteX15" fmla="*/ 160710 w 331788"/>
                <a:gd name="connsiteY15" fmla="*/ 291959 h 302264"/>
                <a:gd name="connsiteX16" fmla="*/ 177559 w 331788"/>
                <a:gd name="connsiteY16" fmla="*/ 291959 h 302264"/>
                <a:gd name="connsiteX17" fmla="*/ 177559 w 331788"/>
                <a:gd name="connsiteY17" fmla="*/ 121924 h 302264"/>
                <a:gd name="connsiteX18" fmla="*/ 243657 w 331788"/>
                <a:gd name="connsiteY18" fmla="*/ 121924 h 302264"/>
                <a:gd name="connsiteX19" fmla="*/ 243657 w 331788"/>
                <a:gd name="connsiteY19" fmla="*/ 291959 h 302264"/>
                <a:gd name="connsiteX20" fmla="*/ 260506 w 331788"/>
                <a:gd name="connsiteY20" fmla="*/ 291959 h 302264"/>
                <a:gd name="connsiteX21" fmla="*/ 260506 w 331788"/>
                <a:gd name="connsiteY21" fmla="*/ 76839 h 302264"/>
                <a:gd name="connsiteX22" fmla="*/ 212230 w 331788"/>
                <a:gd name="connsiteY22" fmla="*/ 334 h 302264"/>
                <a:gd name="connsiteX23" fmla="*/ 259954 w 331788"/>
                <a:gd name="connsiteY23" fmla="*/ 4179 h 302264"/>
                <a:gd name="connsiteX24" fmla="*/ 261244 w 331788"/>
                <a:gd name="connsiteY24" fmla="*/ 5460 h 302264"/>
                <a:gd name="connsiteX25" fmla="*/ 262534 w 331788"/>
                <a:gd name="connsiteY25" fmla="*/ 5460 h 302264"/>
                <a:gd name="connsiteX26" fmla="*/ 263823 w 331788"/>
                <a:gd name="connsiteY26" fmla="*/ 6742 h 302264"/>
                <a:gd name="connsiteX27" fmla="*/ 263823 w 331788"/>
                <a:gd name="connsiteY27" fmla="*/ 8024 h 302264"/>
                <a:gd name="connsiteX28" fmla="*/ 265113 w 331788"/>
                <a:gd name="connsiteY28" fmla="*/ 8024 h 302264"/>
                <a:gd name="connsiteX29" fmla="*/ 265113 w 331788"/>
                <a:gd name="connsiteY29" fmla="*/ 9305 h 302264"/>
                <a:gd name="connsiteX30" fmla="*/ 265113 w 331788"/>
                <a:gd name="connsiteY30" fmla="*/ 10587 h 302264"/>
                <a:gd name="connsiteX31" fmla="*/ 265113 w 331788"/>
                <a:gd name="connsiteY31" fmla="*/ 11869 h 302264"/>
                <a:gd name="connsiteX32" fmla="*/ 263823 w 331788"/>
                <a:gd name="connsiteY32" fmla="*/ 11869 h 302264"/>
                <a:gd name="connsiteX33" fmla="*/ 244476 w 331788"/>
                <a:gd name="connsiteY33" fmla="*/ 55445 h 302264"/>
                <a:gd name="connsiteX34" fmla="*/ 239316 w 331788"/>
                <a:gd name="connsiteY34" fmla="*/ 58008 h 302264"/>
                <a:gd name="connsiteX35" fmla="*/ 238026 w 331788"/>
                <a:gd name="connsiteY35" fmla="*/ 58008 h 302264"/>
                <a:gd name="connsiteX36" fmla="*/ 234157 w 331788"/>
                <a:gd name="connsiteY36" fmla="*/ 50318 h 302264"/>
                <a:gd name="connsiteX37" fmla="*/ 247055 w 331788"/>
                <a:gd name="connsiteY37" fmla="*/ 23403 h 302264"/>
                <a:gd name="connsiteX38" fmla="*/ 47129 w 331788"/>
                <a:gd name="connsiteY38" fmla="*/ 137470 h 302264"/>
                <a:gd name="connsiteX39" fmla="*/ 44549 w 331788"/>
                <a:gd name="connsiteY39" fmla="*/ 138752 h 302264"/>
                <a:gd name="connsiteX40" fmla="*/ 40680 w 331788"/>
                <a:gd name="connsiteY40" fmla="*/ 136189 h 302264"/>
                <a:gd name="connsiteX41" fmla="*/ 41970 w 331788"/>
                <a:gd name="connsiteY41" fmla="*/ 128499 h 302264"/>
                <a:gd name="connsiteX42" fmla="*/ 241896 w 331788"/>
                <a:gd name="connsiteY42" fmla="*/ 13150 h 302264"/>
                <a:gd name="connsiteX43" fmla="*/ 212230 w 331788"/>
                <a:gd name="connsiteY43" fmla="*/ 10587 h 302264"/>
                <a:gd name="connsiteX44" fmla="*/ 207070 w 331788"/>
                <a:gd name="connsiteY44" fmla="*/ 5460 h 302264"/>
                <a:gd name="connsiteX45" fmla="*/ 212230 w 331788"/>
                <a:gd name="connsiteY45" fmla="*/ 334 h 30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31788" h="302264">
                  <a:moveTo>
                    <a:pt x="260506" y="76839"/>
                  </a:moveTo>
                  <a:cubicBezTo>
                    <a:pt x="260506" y="76839"/>
                    <a:pt x="260506" y="76839"/>
                    <a:pt x="326604" y="76839"/>
                  </a:cubicBezTo>
                  <a:cubicBezTo>
                    <a:pt x="326604" y="76839"/>
                    <a:pt x="326604" y="76839"/>
                    <a:pt x="326604" y="291959"/>
                  </a:cubicBezTo>
                  <a:cubicBezTo>
                    <a:pt x="329196" y="291959"/>
                    <a:pt x="331788" y="294535"/>
                    <a:pt x="331788" y="297111"/>
                  </a:cubicBezTo>
                  <a:cubicBezTo>
                    <a:pt x="331788" y="299688"/>
                    <a:pt x="329196" y="302264"/>
                    <a:pt x="326604" y="302264"/>
                  </a:cubicBezTo>
                  <a:cubicBezTo>
                    <a:pt x="326604" y="302264"/>
                    <a:pt x="326604" y="302264"/>
                    <a:pt x="5184" y="302264"/>
                  </a:cubicBezTo>
                  <a:cubicBezTo>
                    <a:pt x="2592" y="302264"/>
                    <a:pt x="0" y="299688"/>
                    <a:pt x="0" y="297111"/>
                  </a:cubicBezTo>
                  <a:cubicBezTo>
                    <a:pt x="0" y="294535"/>
                    <a:pt x="2592" y="291959"/>
                    <a:pt x="5184" y="291959"/>
                  </a:cubicBezTo>
                  <a:cubicBezTo>
                    <a:pt x="5184" y="291959"/>
                    <a:pt x="5184" y="291959"/>
                    <a:pt x="11664" y="291959"/>
                  </a:cubicBezTo>
                  <a:cubicBezTo>
                    <a:pt x="11664" y="291959"/>
                    <a:pt x="11664" y="291959"/>
                    <a:pt x="11664" y="214670"/>
                  </a:cubicBezTo>
                  <a:cubicBezTo>
                    <a:pt x="11664" y="214670"/>
                    <a:pt x="11664" y="214670"/>
                    <a:pt x="77763" y="214670"/>
                  </a:cubicBezTo>
                  <a:cubicBezTo>
                    <a:pt x="77763" y="214670"/>
                    <a:pt x="77763" y="214670"/>
                    <a:pt x="77763" y="291959"/>
                  </a:cubicBezTo>
                  <a:cubicBezTo>
                    <a:pt x="77763" y="291959"/>
                    <a:pt x="77763" y="291959"/>
                    <a:pt x="94612" y="291959"/>
                  </a:cubicBezTo>
                  <a:cubicBezTo>
                    <a:pt x="94612" y="291959"/>
                    <a:pt x="94612" y="291959"/>
                    <a:pt x="94612" y="165721"/>
                  </a:cubicBezTo>
                  <a:cubicBezTo>
                    <a:pt x="94612" y="165721"/>
                    <a:pt x="94612" y="165721"/>
                    <a:pt x="160710" y="165721"/>
                  </a:cubicBezTo>
                  <a:cubicBezTo>
                    <a:pt x="160710" y="165721"/>
                    <a:pt x="160710" y="165721"/>
                    <a:pt x="160710" y="291959"/>
                  </a:cubicBezTo>
                  <a:cubicBezTo>
                    <a:pt x="160710" y="291959"/>
                    <a:pt x="160710" y="291959"/>
                    <a:pt x="177559" y="291959"/>
                  </a:cubicBezTo>
                  <a:cubicBezTo>
                    <a:pt x="177559" y="291959"/>
                    <a:pt x="177559" y="291959"/>
                    <a:pt x="177559" y="121924"/>
                  </a:cubicBezTo>
                  <a:cubicBezTo>
                    <a:pt x="177559" y="121924"/>
                    <a:pt x="177559" y="121924"/>
                    <a:pt x="243657" y="121924"/>
                  </a:cubicBezTo>
                  <a:cubicBezTo>
                    <a:pt x="243657" y="121924"/>
                    <a:pt x="243657" y="121924"/>
                    <a:pt x="243657" y="291959"/>
                  </a:cubicBezTo>
                  <a:cubicBezTo>
                    <a:pt x="243657" y="291959"/>
                    <a:pt x="243657" y="291959"/>
                    <a:pt x="260506" y="291959"/>
                  </a:cubicBezTo>
                  <a:cubicBezTo>
                    <a:pt x="260506" y="291959"/>
                    <a:pt x="260506" y="291959"/>
                    <a:pt x="260506" y="76839"/>
                  </a:cubicBezTo>
                  <a:close/>
                  <a:moveTo>
                    <a:pt x="212230" y="334"/>
                  </a:moveTo>
                  <a:cubicBezTo>
                    <a:pt x="212230" y="334"/>
                    <a:pt x="212230" y="334"/>
                    <a:pt x="259954" y="4179"/>
                  </a:cubicBezTo>
                  <a:cubicBezTo>
                    <a:pt x="259954" y="4179"/>
                    <a:pt x="261244" y="4179"/>
                    <a:pt x="261244" y="5460"/>
                  </a:cubicBezTo>
                  <a:cubicBezTo>
                    <a:pt x="262534" y="5460"/>
                    <a:pt x="262534" y="5460"/>
                    <a:pt x="262534" y="5460"/>
                  </a:cubicBezTo>
                  <a:cubicBezTo>
                    <a:pt x="262534" y="5460"/>
                    <a:pt x="263823" y="6742"/>
                    <a:pt x="263823" y="6742"/>
                  </a:cubicBezTo>
                  <a:cubicBezTo>
                    <a:pt x="263823" y="6742"/>
                    <a:pt x="263823" y="8024"/>
                    <a:pt x="263823" y="8024"/>
                  </a:cubicBezTo>
                  <a:cubicBezTo>
                    <a:pt x="263823" y="8024"/>
                    <a:pt x="265113" y="8024"/>
                    <a:pt x="265113" y="8024"/>
                  </a:cubicBezTo>
                  <a:cubicBezTo>
                    <a:pt x="265113" y="8024"/>
                    <a:pt x="265113" y="8024"/>
                    <a:pt x="265113" y="9305"/>
                  </a:cubicBezTo>
                  <a:cubicBezTo>
                    <a:pt x="265113" y="9305"/>
                    <a:pt x="265113" y="10587"/>
                    <a:pt x="265113" y="10587"/>
                  </a:cubicBezTo>
                  <a:cubicBezTo>
                    <a:pt x="265113" y="10587"/>
                    <a:pt x="265113" y="11869"/>
                    <a:pt x="265113" y="11869"/>
                  </a:cubicBezTo>
                  <a:cubicBezTo>
                    <a:pt x="263823" y="11869"/>
                    <a:pt x="263823" y="11869"/>
                    <a:pt x="263823" y="11869"/>
                  </a:cubicBezTo>
                  <a:cubicBezTo>
                    <a:pt x="263823" y="11869"/>
                    <a:pt x="263823" y="11869"/>
                    <a:pt x="244476" y="55445"/>
                  </a:cubicBezTo>
                  <a:cubicBezTo>
                    <a:pt x="244476" y="56726"/>
                    <a:pt x="241896" y="58008"/>
                    <a:pt x="239316" y="58008"/>
                  </a:cubicBezTo>
                  <a:cubicBezTo>
                    <a:pt x="239316" y="58008"/>
                    <a:pt x="238026" y="58008"/>
                    <a:pt x="238026" y="58008"/>
                  </a:cubicBezTo>
                  <a:cubicBezTo>
                    <a:pt x="234157" y="56726"/>
                    <a:pt x="232867" y="52881"/>
                    <a:pt x="234157" y="50318"/>
                  </a:cubicBezTo>
                  <a:cubicBezTo>
                    <a:pt x="234157" y="50318"/>
                    <a:pt x="234157" y="50318"/>
                    <a:pt x="247055" y="23403"/>
                  </a:cubicBezTo>
                  <a:cubicBezTo>
                    <a:pt x="247055" y="23403"/>
                    <a:pt x="247055" y="23403"/>
                    <a:pt x="47129" y="137470"/>
                  </a:cubicBezTo>
                  <a:cubicBezTo>
                    <a:pt x="47129" y="138752"/>
                    <a:pt x="45839" y="138752"/>
                    <a:pt x="44549" y="138752"/>
                  </a:cubicBezTo>
                  <a:cubicBezTo>
                    <a:pt x="43260" y="138752"/>
                    <a:pt x="40680" y="137470"/>
                    <a:pt x="40680" y="136189"/>
                  </a:cubicBezTo>
                  <a:cubicBezTo>
                    <a:pt x="38100" y="133625"/>
                    <a:pt x="39390" y="129780"/>
                    <a:pt x="41970" y="128499"/>
                  </a:cubicBezTo>
                  <a:cubicBezTo>
                    <a:pt x="41970" y="128499"/>
                    <a:pt x="41970" y="128499"/>
                    <a:pt x="241896" y="13150"/>
                  </a:cubicBezTo>
                  <a:cubicBezTo>
                    <a:pt x="241896" y="13150"/>
                    <a:pt x="241896" y="13150"/>
                    <a:pt x="212230" y="10587"/>
                  </a:cubicBezTo>
                  <a:cubicBezTo>
                    <a:pt x="208360" y="10587"/>
                    <a:pt x="207070" y="8024"/>
                    <a:pt x="207070" y="5460"/>
                  </a:cubicBezTo>
                  <a:cubicBezTo>
                    <a:pt x="207070" y="1615"/>
                    <a:pt x="209650" y="-948"/>
                    <a:pt x="212230" y="33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</p:sp>
      </p:grpSp>
      <p:grpSp>
        <p:nvGrpSpPr>
          <p:cNvPr id="53" name="组合 52"/>
          <p:cNvGrpSpPr/>
          <p:nvPr/>
        </p:nvGrpSpPr>
        <p:grpSpPr>
          <a:xfrm>
            <a:off x="385011" y="2733091"/>
            <a:ext cx="5129138" cy="866274"/>
            <a:chOff x="385011" y="1556085"/>
            <a:chExt cx="5129138" cy="866274"/>
          </a:xfrm>
        </p:grpSpPr>
        <p:sp>
          <p:nvSpPr>
            <p:cNvPr id="54" name="矩形 53"/>
            <p:cNvSpPr/>
            <p:nvPr/>
          </p:nvSpPr>
          <p:spPr>
            <a:xfrm>
              <a:off x="385011" y="1556085"/>
              <a:ext cx="866274" cy="8662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251285" y="1556085"/>
              <a:ext cx="4262864" cy="86627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dirty="0">
                  <a:solidFill>
                    <a:schemeClr val="tx1"/>
                  </a:solidFill>
                </a:rPr>
                <a:t>在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这里输入标题，建议使用微软雅黑</a:t>
              </a:r>
              <a:endParaRPr lang="en-US" altLang="zh-CN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zh-CN" altLang="en-US" sz="2000" dirty="0" smtClean="0">
                  <a:solidFill>
                    <a:schemeClr val="tx1"/>
                  </a:solidFill>
                </a:rPr>
                <a:t>在这里输入标题，建议使用微软雅黑</a:t>
              </a:r>
              <a:endParaRPr lang="zh-CN" altLang="en-US" sz="2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56" name="graph_134483"/>
            <p:cNvSpPr>
              <a:spLocks noChangeAspect="1"/>
            </p:cNvSpPr>
            <p:nvPr/>
          </p:nvSpPr>
          <p:spPr bwMode="auto">
            <a:xfrm>
              <a:off x="538406" y="1742451"/>
              <a:ext cx="498543" cy="498543"/>
            </a:xfrm>
            <a:custGeom>
              <a:avLst/>
              <a:gdLst>
                <a:gd name="T0" fmla="*/ 248 w 254"/>
                <a:gd name="T1" fmla="*/ 1 h 254"/>
                <a:gd name="T2" fmla="*/ 4 w 254"/>
                <a:gd name="T3" fmla="*/ 69 h 254"/>
                <a:gd name="T4" fmla="*/ 4 w 254"/>
                <a:gd name="T5" fmla="*/ 73 h 254"/>
                <a:gd name="T6" fmla="*/ 130 w 254"/>
                <a:gd name="T7" fmla="*/ 119 h 254"/>
                <a:gd name="T8" fmla="*/ 139 w 254"/>
                <a:gd name="T9" fmla="*/ 128 h 254"/>
                <a:gd name="T10" fmla="*/ 182 w 254"/>
                <a:gd name="T11" fmla="*/ 250 h 254"/>
                <a:gd name="T12" fmla="*/ 186 w 254"/>
                <a:gd name="T13" fmla="*/ 250 h 254"/>
                <a:gd name="T14" fmla="*/ 253 w 254"/>
                <a:gd name="T15" fmla="*/ 6 h 254"/>
                <a:gd name="T16" fmla="*/ 248 w 254"/>
                <a:gd name="T17" fmla="*/ 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4" h="254">
                  <a:moveTo>
                    <a:pt x="248" y="1"/>
                  </a:moveTo>
                  <a:cubicBezTo>
                    <a:pt x="4" y="69"/>
                    <a:pt x="4" y="69"/>
                    <a:pt x="4" y="69"/>
                  </a:cubicBezTo>
                  <a:cubicBezTo>
                    <a:pt x="1" y="70"/>
                    <a:pt x="0" y="72"/>
                    <a:pt x="4" y="73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4" y="120"/>
                    <a:pt x="138" y="124"/>
                    <a:pt x="139" y="128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83" y="254"/>
                    <a:pt x="185" y="254"/>
                    <a:pt x="186" y="250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4" y="2"/>
                    <a:pt x="252" y="0"/>
                    <a:pt x="248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85011" y="3910097"/>
            <a:ext cx="5129138" cy="866274"/>
            <a:chOff x="385011" y="1556085"/>
            <a:chExt cx="5129138" cy="866274"/>
          </a:xfrm>
        </p:grpSpPr>
        <p:sp>
          <p:nvSpPr>
            <p:cNvPr id="58" name="矩形 57"/>
            <p:cNvSpPr/>
            <p:nvPr/>
          </p:nvSpPr>
          <p:spPr>
            <a:xfrm>
              <a:off x="385011" y="1556085"/>
              <a:ext cx="866274" cy="8662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251285" y="1556085"/>
              <a:ext cx="4262864" cy="86627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dirty="0">
                  <a:solidFill>
                    <a:schemeClr val="tx1"/>
                  </a:solidFill>
                </a:rPr>
                <a:t>在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这里输入标题，建议使用微软雅黑</a:t>
              </a:r>
              <a:endParaRPr lang="en-US" altLang="zh-CN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zh-CN" altLang="en-US" sz="2000" dirty="0" smtClean="0">
                  <a:solidFill>
                    <a:schemeClr val="tx1"/>
                  </a:solidFill>
                </a:rPr>
                <a:t>在这里输入标题，建议使用微软雅黑</a:t>
              </a:r>
              <a:endParaRPr lang="zh-CN" altLang="en-US" sz="2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60" name="graph_134483"/>
            <p:cNvSpPr>
              <a:spLocks noChangeAspect="1"/>
            </p:cNvSpPr>
            <p:nvPr/>
          </p:nvSpPr>
          <p:spPr bwMode="auto">
            <a:xfrm>
              <a:off x="538406" y="1742452"/>
              <a:ext cx="498543" cy="498541"/>
            </a:xfrm>
            <a:custGeom>
              <a:avLst/>
              <a:gdLst>
                <a:gd name="connsiteX0" fmla="*/ 199497 w 331788"/>
                <a:gd name="connsiteY0" fmla="*/ 265112 h 331787"/>
                <a:gd name="connsiteX1" fmla="*/ 209798 w 331788"/>
                <a:gd name="connsiteY1" fmla="*/ 279217 h 331787"/>
                <a:gd name="connsiteX2" fmla="*/ 238126 w 331788"/>
                <a:gd name="connsiteY2" fmla="*/ 315118 h 331787"/>
                <a:gd name="connsiteX3" fmla="*/ 166018 w 331788"/>
                <a:gd name="connsiteY3" fmla="*/ 331787 h 331787"/>
                <a:gd name="connsiteX4" fmla="*/ 122238 w 331788"/>
                <a:gd name="connsiteY4" fmla="*/ 325376 h 331787"/>
                <a:gd name="connsiteX5" fmla="*/ 199497 w 331788"/>
                <a:gd name="connsiteY5" fmla="*/ 265112 h 331787"/>
                <a:gd name="connsiteX6" fmla="*/ 190500 w 331788"/>
                <a:gd name="connsiteY6" fmla="*/ 228600 h 331787"/>
                <a:gd name="connsiteX7" fmla="*/ 201490 w 331788"/>
                <a:gd name="connsiteY7" fmla="*/ 228600 h 331787"/>
                <a:gd name="connsiteX8" fmla="*/ 206375 w 331788"/>
                <a:gd name="connsiteY8" fmla="*/ 236394 h 331787"/>
                <a:gd name="connsiteX9" fmla="*/ 200269 w 331788"/>
                <a:gd name="connsiteY9" fmla="*/ 242888 h 331787"/>
                <a:gd name="connsiteX10" fmla="*/ 190500 w 331788"/>
                <a:gd name="connsiteY10" fmla="*/ 228600 h 331787"/>
                <a:gd name="connsiteX11" fmla="*/ 146452 w 331788"/>
                <a:gd name="connsiteY11" fmla="*/ 228600 h 331787"/>
                <a:gd name="connsiteX12" fmla="*/ 164590 w 331788"/>
                <a:gd name="connsiteY12" fmla="*/ 229897 h 331787"/>
                <a:gd name="connsiteX13" fmla="*/ 165885 w 331788"/>
                <a:gd name="connsiteY13" fmla="*/ 229897 h 331787"/>
                <a:gd name="connsiteX14" fmla="*/ 173659 w 331788"/>
                <a:gd name="connsiteY14" fmla="*/ 229897 h 331787"/>
                <a:gd name="connsiteX15" fmla="*/ 190501 w 331788"/>
                <a:gd name="connsiteY15" fmla="*/ 253240 h 331787"/>
                <a:gd name="connsiteX16" fmla="*/ 103699 w 331788"/>
                <a:gd name="connsiteY16" fmla="*/ 320675 h 331787"/>
                <a:gd name="connsiteX17" fmla="*/ 77788 w 331788"/>
                <a:gd name="connsiteY17" fmla="*/ 306410 h 331787"/>
                <a:gd name="connsiteX18" fmla="*/ 112768 w 331788"/>
                <a:gd name="connsiteY18" fmla="*/ 244162 h 331787"/>
                <a:gd name="connsiteX19" fmla="*/ 121837 w 331788"/>
                <a:gd name="connsiteY19" fmla="*/ 245459 h 331787"/>
                <a:gd name="connsiteX20" fmla="*/ 146452 w 331788"/>
                <a:gd name="connsiteY20" fmla="*/ 228600 h 331787"/>
                <a:gd name="connsiteX21" fmla="*/ 323851 w 331788"/>
                <a:gd name="connsiteY21" fmla="*/ 217487 h 331787"/>
                <a:gd name="connsiteX22" fmla="*/ 249631 w 331788"/>
                <a:gd name="connsiteY22" fmla="*/ 307975 h 331787"/>
                <a:gd name="connsiteX23" fmla="*/ 207963 w 331788"/>
                <a:gd name="connsiteY23" fmla="*/ 253682 h 331787"/>
                <a:gd name="connsiteX24" fmla="*/ 218380 w 331788"/>
                <a:gd name="connsiteY24" fmla="*/ 243341 h 331787"/>
                <a:gd name="connsiteX25" fmla="*/ 227495 w 331788"/>
                <a:gd name="connsiteY25" fmla="*/ 244634 h 331787"/>
                <a:gd name="connsiteX26" fmla="*/ 253537 w 331788"/>
                <a:gd name="connsiteY26" fmla="*/ 225243 h 331787"/>
                <a:gd name="connsiteX27" fmla="*/ 323851 w 331788"/>
                <a:gd name="connsiteY27" fmla="*/ 217487 h 331787"/>
                <a:gd name="connsiteX28" fmla="*/ 3175 w 331788"/>
                <a:gd name="connsiteY28" fmla="*/ 196850 h 331787"/>
                <a:gd name="connsiteX29" fmla="*/ 93642 w 331788"/>
                <a:gd name="connsiteY29" fmla="*/ 222902 h 331787"/>
                <a:gd name="connsiteX30" fmla="*/ 100013 w 331788"/>
                <a:gd name="connsiteY30" fmla="*/ 235927 h 331787"/>
                <a:gd name="connsiteX31" fmla="*/ 65610 w 331788"/>
                <a:gd name="connsiteY31" fmla="*/ 298450 h 331787"/>
                <a:gd name="connsiteX32" fmla="*/ 3175 w 331788"/>
                <a:gd name="connsiteY32" fmla="*/ 196850 h 331787"/>
                <a:gd name="connsiteX33" fmla="*/ 146517 w 331788"/>
                <a:gd name="connsiteY33" fmla="*/ 192087 h 331787"/>
                <a:gd name="connsiteX34" fmla="*/ 163513 w 331788"/>
                <a:gd name="connsiteY34" fmla="*/ 215900 h 331787"/>
                <a:gd name="connsiteX35" fmla="*/ 147825 w 331788"/>
                <a:gd name="connsiteY35" fmla="*/ 214577 h 331787"/>
                <a:gd name="connsiteX36" fmla="*/ 141288 w 331788"/>
                <a:gd name="connsiteY36" fmla="*/ 200025 h 331787"/>
                <a:gd name="connsiteX37" fmla="*/ 146517 w 331788"/>
                <a:gd name="connsiteY37" fmla="*/ 192087 h 331787"/>
                <a:gd name="connsiteX38" fmla="*/ 277877 w 331788"/>
                <a:gd name="connsiteY38" fmla="*/ 160337 h 331787"/>
                <a:gd name="connsiteX39" fmla="*/ 314326 w 331788"/>
                <a:gd name="connsiteY39" fmla="*/ 204624 h 331787"/>
                <a:gd name="connsiteX40" fmla="*/ 253143 w 331788"/>
                <a:gd name="connsiteY40" fmla="*/ 211137 h 331787"/>
                <a:gd name="connsiteX41" fmla="*/ 249238 w 331788"/>
                <a:gd name="connsiteY41" fmla="*/ 203322 h 331787"/>
                <a:gd name="connsiteX42" fmla="*/ 277877 w 331788"/>
                <a:gd name="connsiteY42" fmla="*/ 160337 h 331787"/>
                <a:gd name="connsiteX43" fmla="*/ 290513 w 331788"/>
                <a:gd name="connsiteY43" fmla="*/ 153987 h 331787"/>
                <a:gd name="connsiteX44" fmla="*/ 331788 w 331788"/>
                <a:gd name="connsiteY44" fmla="*/ 167061 h 331787"/>
                <a:gd name="connsiteX45" fmla="*/ 329125 w 331788"/>
                <a:gd name="connsiteY45" fmla="*/ 198437 h 331787"/>
                <a:gd name="connsiteX46" fmla="*/ 290513 w 331788"/>
                <a:gd name="connsiteY46" fmla="*/ 153987 h 331787"/>
                <a:gd name="connsiteX47" fmla="*/ 113341 w 331788"/>
                <a:gd name="connsiteY47" fmla="*/ 139700 h 331787"/>
                <a:gd name="connsiteX48" fmla="*/ 130085 w 331788"/>
                <a:gd name="connsiteY48" fmla="*/ 169324 h 331787"/>
                <a:gd name="connsiteX49" fmla="*/ 136525 w 331788"/>
                <a:gd name="connsiteY49" fmla="*/ 178340 h 331787"/>
                <a:gd name="connsiteX50" fmla="*/ 128797 w 331788"/>
                <a:gd name="connsiteY50" fmla="*/ 191219 h 331787"/>
                <a:gd name="connsiteX51" fmla="*/ 121069 w 331788"/>
                <a:gd name="connsiteY51" fmla="*/ 189932 h 331787"/>
                <a:gd name="connsiteX52" fmla="*/ 95310 w 331788"/>
                <a:gd name="connsiteY52" fmla="*/ 207963 h 331787"/>
                <a:gd name="connsiteX53" fmla="*/ 1288 w 331788"/>
                <a:gd name="connsiteY53" fmla="*/ 179628 h 331787"/>
                <a:gd name="connsiteX54" fmla="*/ 0 w 331788"/>
                <a:gd name="connsiteY54" fmla="*/ 165460 h 331787"/>
                <a:gd name="connsiteX55" fmla="*/ 1288 w 331788"/>
                <a:gd name="connsiteY55" fmla="*/ 151292 h 331787"/>
                <a:gd name="connsiteX56" fmla="*/ 113341 w 331788"/>
                <a:gd name="connsiteY56" fmla="*/ 139700 h 331787"/>
                <a:gd name="connsiteX57" fmla="*/ 186315 w 331788"/>
                <a:gd name="connsiteY57" fmla="*/ 138112 h 331787"/>
                <a:gd name="connsiteX58" fmla="*/ 268288 w 331788"/>
                <a:gd name="connsiteY58" fmla="*/ 149780 h 331787"/>
                <a:gd name="connsiteX59" fmla="*/ 238829 w 331788"/>
                <a:gd name="connsiteY59" fmla="*/ 193860 h 331787"/>
                <a:gd name="connsiteX60" fmla="*/ 227301 w 331788"/>
                <a:gd name="connsiteY60" fmla="*/ 191267 h 331787"/>
                <a:gd name="connsiteX61" fmla="*/ 200404 w 331788"/>
                <a:gd name="connsiteY61" fmla="*/ 214604 h 331787"/>
                <a:gd name="connsiteX62" fmla="*/ 179911 w 331788"/>
                <a:gd name="connsiteY62" fmla="*/ 215900 h 331787"/>
                <a:gd name="connsiteX63" fmla="*/ 155575 w 331788"/>
                <a:gd name="connsiteY63" fmla="*/ 179599 h 331787"/>
                <a:gd name="connsiteX64" fmla="*/ 173507 w 331788"/>
                <a:gd name="connsiteY64" fmla="*/ 154966 h 331787"/>
                <a:gd name="connsiteX65" fmla="*/ 186315 w 331788"/>
                <a:gd name="connsiteY65" fmla="*/ 138112 h 331787"/>
                <a:gd name="connsiteX66" fmla="*/ 168276 w 331788"/>
                <a:gd name="connsiteY66" fmla="*/ 138112 h 331787"/>
                <a:gd name="connsiteX67" fmla="*/ 161661 w 331788"/>
                <a:gd name="connsiteY67" fmla="*/ 145566 h 331787"/>
                <a:gd name="connsiteX68" fmla="*/ 145786 w 331788"/>
                <a:gd name="connsiteY68" fmla="*/ 166687 h 331787"/>
                <a:gd name="connsiteX69" fmla="*/ 141817 w 331788"/>
                <a:gd name="connsiteY69" fmla="*/ 161718 h 331787"/>
                <a:gd name="connsiteX70" fmla="*/ 128588 w 331788"/>
                <a:gd name="connsiteY70" fmla="*/ 139354 h 331787"/>
                <a:gd name="connsiteX71" fmla="*/ 168276 w 331788"/>
                <a:gd name="connsiteY71" fmla="*/ 138112 h 331787"/>
                <a:gd name="connsiteX72" fmla="*/ 220028 w 331788"/>
                <a:gd name="connsiteY72" fmla="*/ 103187 h 331787"/>
                <a:gd name="connsiteX73" fmla="*/ 232728 w 331788"/>
                <a:gd name="connsiteY73" fmla="*/ 105784 h 331787"/>
                <a:gd name="connsiteX74" fmla="*/ 237808 w 331788"/>
                <a:gd name="connsiteY74" fmla="*/ 105784 h 331787"/>
                <a:gd name="connsiteX75" fmla="*/ 246698 w 331788"/>
                <a:gd name="connsiteY75" fmla="*/ 118773 h 331787"/>
                <a:gd name="connsiteX76" fmla="*/ 255588 w 331788"/>
                <a:gd name="connsiteY76" fmla="*/ 131762 h 331787"/>
                <a:gd name="connsiteX77" fmla="*/ 198438 w 331788"/>
                <a:gd name="connsiteY77" fmla="*/ 125267 h 331787"/>
                <a:gd name="connsiteX78" fmla="*/ 220028 w 331788"/>
                <a:gd name="connsiteY78" fmla="*/ 103187 h 331787"/>
                <a:gd name="connsiteX79" fmla="*/ 317236 w 331788"/>
                <a:gd name="connsiteY79" fmla="*/ 98425 h 331787"/>
                <a:gd name="connsiteX80" fmla="*/ 331788 w 331788"/>
                <a:gd name="connsiteY80" fmla="*/ 152400 h 331787"/>
                <a:gd name="connsiteX81" fmla="*/ 292100 w 331788"/>
                <a:gd name="connsiteY81" fmla="*/ 140552 h 331787"/>
                <a:gd name="connsiteX82" fmla="*/ 317236 w 331788"/>
                <a:gd name="connsiteY82" fmla="*/ 98425 h 331787"/>
                <a:gd name="connsiteX83" fmla="*/ 286068 w 331788"/>
                <a:gd name="connsiteY83" fmla="*/ 52387 h 331787"/>
                <a:gd name="connsiteX84" fmla="*/ 309563 w 331788"/>
                <a:gd name="connsiteY84" fmla="*/ 84748 h 331787"/>
                <a:gd name="connsiteX85" fmla="*/ 278236 w 331788"/>
                <a:gd name="connsiteY85" fmla="*/ 136525 h 331787"/>
                <a:gd name="connsiteX86" fmla="*/ 276931 w 331788"/>
                <a:gd name="connsiteY86" fmla="*/ 136525 h 331787"/>
                <a:gd name="connsiteX87" fmla="*/ 258657 w 331788"/>
                <a:gd name="connsiteY87" fmla="*/ 110636 h 331787"/>
                <a:gd name="connsiteX88" fmla="*/ 250825 w 331788"/>
                <a:gd name="connsiteY88" fmla="*/ 98986 h 331787"/>
                <a:gd name="connsiteX89" fmla="*/ 259962 w 331788"/>
                <a:gd name="connsiteY89" fmla="*/ 78275 h 331787"/>
                <a:gd name="connsiteX90" fmla="*/ 258657 w 331788"/>
                <a:gd name="connsiteY90" fmla="*/ 70509 h 331787"/>
                <a:gd name="connsiteX91" fmla="*/ 286068 w 331788"/>
                <a:gd name="connsiteY91" fmla="*/ 52387 h 331787"/>
                <a:gd name="connsiteX92" fmla="*/ 73025 w 331788"/>
                <a:gd name="connsiteY92" fmla="*/ 28575 h 331787"/>
                <a:gd name="connsiteX93" fmla="*/ 107950 w 331788"/>
                <a:gd name="connsiteY93" fmla="*/ 126377 h 331787"/>
                <a:gd name="connsiteX94" fmla="*/ 3175 w 331788"/>
                <a:gd name="connsiteY94" fmla="*/ 138113 h 331787"/>
                <a:gd name="connsiteX95" fmla="*/ 73025 w 331788"/>
                <a:gd name="connsiteY95" fmla="*/ 28575 h 331787"/>
                <a:gd name="connsiteX96" fmla="*/ 203200 w 331788"/>
                <a:gd name="connsiteY96" fmla="*/ 4762 h 331787"/>
                <a:gd name="connsiteX97" fmla="*/ 274638 w 331788"/>
                <a:gd name="connsiteY97" fmla="*/ 41817 h 331787"/>
                <a:gd name="connsiteX98" fmla="*/ 251258 w 331788"/>
                <a:gd name="connsiteY98" fmla="*/ 57150 h 331787"/>
                <a:gd name="connsiteX99" fmla="*/ 233074 w 331788"/>
                <a:gd name="connsiteY99" fmla="*/ 50761 h 331787"/>
                <a:gd name="connsiteX100" fmla="*/ 225281 w 331788"/>
                <a:gd name="connsiteY100" fmla="*/ 52039 h 331787"/>
                <a:gd name="connsiteX101" fmla="*/ 203200 w 331788"/>
                <a:gd name="connsiteY101" fmla="*/ 4762 h 331787"/>
                <a:gd name="connsiteX102" fmla="*/ 165260 w 331788"/>
                <a:gd name="connsiteY102" fmla="*/ 0 h 331787"/>
                <a:gd name="connsiteX103" fmla="*/ 185786 w 331788"/>
                <a:gd name="connsiteY103" fmla="*/ 1290 h 331787"/>
                <a:gd name="connsiteX104" fmla="*/ 212725 w 331788"/>
                <a:gd name="connsiteY104" fmla="*/ 59333 h 331787"/>
                <a:gd name="connsiteX105" fmla="*/ 205028 w 331788"/>
                <a:gd name="connsiteY105" fmla="*/ 77390 h 331787"/>
                <a:gd name="connsiteX106" fmla="*/ 208876 w 331788"/>
                <a:gd name="connsiteY106" fmla="*/ 91579 h 331787"/>
                <a:gd name="connsiteX107" fmla="*/ 179371 w 331788"/>
                <a:gd name="connsiteY107" fmla="*/ 122535 h 331787"/>
                <a:gd name="connsiteX108" fmla="*/ 176806 w 331788"/>
                <a:gd name="connsiteY108" fmla="*/ 122535 h 331787"/>
                <a:gd name="connsiteX109" fmla="*/ 122927 w 331788"/>
                <a:gd name="connsiteY109" fmla="*/ 123825 h 331787"/>
                <a:gd name="connsiteX110" fmla="*/ 85725 w 331788"/>
                <a:gd name="connsiteY110" fmla="*/ 20637 h 331787"/>
                <a:gd name="connsiteX111" fmla="*/ 165260 w 331788"/>
                <a:gd name="connsiteY111" fmla="*/ 0 h 3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1788" h="331787">
                  <a:moveTo>
                    <a:pt x="199497" y="265112"/>
                  </a:moveTo>
                  <a:cubicBezTo>
                    <a:pt x="203360" y="270241"/>
                    <a:pt x="205935" y="274088"/>
                    <a:pt x="209798" y="279217"/>
                  </a:cubicBezTo>
                  <a:cubicBezTo>
                    <a:pt x="222674" y="295885"/>
                    <a:pt x="231688" y="307425"/>
                    <a:pt x="238126" y="315118"/>
                  </a:cubicBezTo>
                  <a:cubicBezTo>
                    <a:pt x="216236" y="325376"/>
                    <a:pt x="191771" y="331787"/>
                    <a:pt x="166018" y="331787"/>
                  </a:cubicBezTo>
                  <a:cubicBezTo>
                    <a:pt x="150566" y="331787"/>
                    <a:pt x="136402" y="329223"/>
                    <a:pt x="122238" y="325376"/>
                  </a:cubicBezTo>
                  <a:cubicBezTo>
                    <a:pt x="141553" y="312554"/>
                    <a:pt x="169881" y="293321"/>
                    <a:pt x="199497" y="265112"/>
                  </a:cubicBezTo>
                  <a:close/>
                  <a:moveTo>
                    <a:pt x="190500" y="228600"/>
                  </a:moveTo>
                  <a:cubicBezTo>
                    <a:pt x="194163" y="228600"/>
                    <a:pt x="197827" y="228600"/>
                    <a:pt x="201490" y="228600"/>
                  </a:cubicBezTo>
                  <a:cubicBezTo>
                    <a:pt x="202712" y="231198"/>
                    <a:pt x="203933" y="233796"/>
                    <a:pt x="206375" y="236394"/>
                  </a:cubicBezTo>
                  <a:cubicBezTo>
                    <a:pt x="203933" y="237693"/>
                    <a:pt x="201490" y="240290"/>
                    <a:pt x="200269" y="242888"/>
                  </a:cubicBezTo>
                  <a:cubicBezTo>
                    <a:pt x="196606" y="237693"/>
                    <a:pt x="194163" y="233796"/>
                    <a:pt x="190500" y="228600"/>
                  </a:cubicBezTo>
                  <a:close/>
                  <a:moveTo>
                    <a:pt x="146452" y="228600"/>
                  </a:moveTo>
                  <a:cubicBezTo>
                    <a:pt x="152930" y="228600"/>
                    <a:pt x="159408" y="229897"/>
                    <a:pt x="164590" y="229897"/>
                  </a:cubicBezTo>
                  <a:cubicBezTo>
                    <a:pt x="164590" y="229897"/>
                    <a:pt x="164590" y="229897"/>
                    <a:pt x="165885" y="229897"/>
                  </a:cubicBezTo>
                  <a:cubicBezTo>
                    <a:pt x="168477" y="229897"/>
                    <a:pt x="171068" y="229897"/>
                    <a:pt x="173659" y="229897"/>
                  </a:cubicBezTo>
                  <a:cubicBezTo>
                    <a:pt x="178841" y="237678"/>
                    <a:pt x="185319" y="245459"/>
                    <a:pt x="190501" y="253240"/>
                  </a:cubicBezTo>
                  <a:cubicBezTo>
                    <a:pt x="156817" y="286958"/>
                    <a:pt x="123132" y="309004"/>
                    <a:pt x="103699" y="320675"/>
                  </a:cubicBezTo>
                  <a:cubicBezTo>
                    <a:pt x="94630" y="316785"/>
                    <a:pt x="85561" y="311597"/>
                    <a:pt x="77788" y="306410"/>
                  </a:cubicBezTo>
                  <a:cubicBezTo>
                    <a:pt x="84266" y="293442"/>
                    <a:pt x="97221" y="271396"/>
                    <a:pt x="112768" y="244162"/>
                  </a:cubicBezTo>
                  <a:cubicBezTo>
                    <a:pt x="115359" y="245459"/>
                    <a:pt x="117950" y="245459"/>
                    <a:pt x="121837" y="245459"/>
                  </a:cubicBezTo>
                  <a:cubicBezTo>
                    <a:pt x="132201" y="245459"/>
                    <a:pt x="142566" y="238975"/>
                    <a:pt x="146452" y="228600"/>
                  </a:cubicBezTo>
                  <a:close/>
                  <a:moveTo>
                    <a:pt x="323851" y="217487"/>
                  </a:moveTo>
                  <a:cubicBezTo>
                    <a:pt x="310830" y="256268"/>
                    <a:pt x="284788" y="287292"/>
                    <a:pt x="249631" y="307975"/>
                  </a:cubicBezTo>
                  <a:cubicBezTo>
                    <a:pt x="240516" y="295048"/>
                    <a:pt x="224890" y="275658"/>
                    <a:pt x="207963" y="253682"/>
                  </a:cubicBezTo>
                  <a:cubicBezTo>
                    <a:pt x="211869" y="249804"/>
                    <a:pt x="214474" y="247219"/>
                    <a:pt x="218380" y="243341"/>
                  </a:cubicBezTo>
                  <a:cubicBezTo>
                    <a:pt x="220984" y="244634"/>
                    <a:pt x="223588" y="244634"/>
                    <a:pt x="227495" y="244634"/>
                  </a:cubicBezTo>
                  <a:cubicBezTo>
                    <a:pt x="239214" y="244634"/>
                    <a:pt x="250933" y="236878"/>
                    <a:pt x="253537" y="225243"/>
                  </a:cubicBezTo>
                  <a:cubicBezTo>
                    <a:pt x="280881" y="222658"/>
                    <a:pt x="304319" y="220073"/>
                    <a:pt x="323851" y="217487"/>
                  </a:cubicBezTo>
                  <a:close/>
                  <a:moveTo>
                    <a:pt x="3175" y="196850"/>
                  </a:moveTo>
                  <a:cubicBezTo>
                    <a:pt x="23562" y="204666"/>
                    <a:pt x="55417" y="215086"/>
                    <a:pt x="93642" y="222902"/>
                  </a:cubicBezTo>
                  <a:cubicBezTo>
                    <a:pt x="94916" y="228112"/>
                    <a:pt x="96190" y="232019"/>
                    <a:pt x="100013" y="235927"/>
                  </a:cubicBezTo>
                  <a:cubicBezTo>
                    <a:pt x="84723" y="261978"/>
                    <a:pt x="71981" y="284122"/>
                    <a:pt x="65610" y="298450"/>
                  </a:cubicBezTo>
                  <a:cubicBezTo>
                    <a:pt x="33755" y="273702"/>
                    <a:pt x="10820" y="237230"/>
                    <a:pt x="3175" y="196850"/>
                  </a:cubicBezTo>
                  <a:close/>
                  <a:moveTo>
                    <a:pt x="146517" y="192087"/>
                  </a:moveTo>
                  <a:cubicBezTo>
                    <a:pt x="151747" y="200025"/>
                    <a:pt x="156976" y="207963"/>
                    <a:pt x="163513" y="215900"/>
                  </a:cubicBezTo>
                  <a:cubicBezTo>
                    <a:pt x="158284" y="215900"/>
                    <a:pt x="153054" y="214577"/>
                    <a:pt x="147825" y="214577"/>
                  </a:cubicBezTo>
                  <a:cubicBezTo>
                    <a:pt x="147825" y="209286"/>
                    <a:pt x="145210" y="203994"/>
                    <a:pt x="141288" y="200025"/>
                  </a:cubicBezTo>
                  <a:cubicBezTo>
                    <a:pt x="142595" y="197379"/>
                    <a:pt x="145210" y="194733"/>
                    <a:pt x="146517" y="192087"/>
                  </a:cubicBezTo>
                  <a:close/>
                  <a:moveTo>
                    <a:pt x="277877" y="160337"/>
                  </a:moveTo>
                  <a:cubicBezTo>
                    <a:pt x="290894" y="175968"/>
                    <a:pt x="302610" y="190296"/>
                    <a:pt x="314326" y="204624"/>
                  </a:cubicBezTo>
                  <a:cubicBezTo>
                    <a:pt x="297403" y="205927"/>
                    <a:pt x="276575" y="208532"/>
                    <a:pt x="253143" y="211137"/>
                  </a:cubicBezTo>
                  <a:cubicBezTo>
                    <a:pt x="251842" y="207230"/>
                    <a:pt x="251842" y="204624"/>
                    <a:pt x="249238" y="203322"/>
                  </a:cubicBezTo>
                  <a:cubicBezTo>
                    <a:pt x="259652" y="188994"/>
                    <a:pt x="270066" y="174665"/>
                    <a:pt x="277877" y="160337"/>
                  </a:cubicBezTo>
                  <a:close/>
                  <a:moveTo>
                    <a:pt x="290513" y="153987"/>
                  </a:moveTo>
                  <a:cubicBezTo>
                    <a:pt x="306490" y="159216"/>
                    <a:pt x="321136" y="163139"/>
                    <a:pt x="331788" y="167061"/>
                  </a:cubicBezTo>
                  <a:cubicBezTo>
                    <a:pt x="331788" y="178827"/>
                    <a:pt x="330457" y="187978"/>
                    <a:pt x="329125" y="198437"/>
                  </a:cubicBezTo>
                  <a:cubicBezTo>
                    <a:pt x="317142" y="185364"/>
                    <a:pt x="303828" y="170983"/>
                    <a:pt x="290513" y="153987"/>
                  </a:cubicBezTo>
                  <a:close/>
                  <a:moveTo>
                    <a:pt x="113341" y="139700"/>
                  </a:moveTo>
                  <a:cubicBezTo>
                    <a:pt x="118493" y="150004"/>
                    <a:pt x="124933" y="160307"/>
                    <a:pt x="130085" y="169324"/>
                  </a:cubicBezTo>
                  <a:cubicBezTo>
                    <a:pt x="132661" y="171900"/>
                    <a:pt x="135237" y="175764"/>
                    <a:pt x="136525" y="178340"/>
                  </a:cubicBezTo>
                  <a:cubicBezTo>
                    <a:pt x="133949" y="183492"/>
                    <a:pt x="131373" y="187356"/>
                    <a:pt x="128797" y="191219"/>
                  </a:cubicBezTo>
                  <a:cubicBezTo>
                    <a:pt x="126221" y="189932"/>
                    <a:pt x="123645" y="189932"/>
                    <a:pt x="121069" y="189932"/>
                  </a:cubicBezTo>
                  <a:cubicBezTo>
                    <a:pt x="109478" y="189932"/>
                    <a:pt x="99174" y="197659"/>
                    <a:pt x="95310" y="207963"/>
                  </a:cubicBezTo>
                  <a:cubicBezTo>
                    <a:pt x="52807" y="200235"/>
                    <a:pt x="19320" y="187356"/>
                    <a:pt x="1288" y="179628"/>
                  </a:cubicBezTo>
                  <a:cubicBezTo>
                    <a:pt x="0" y="174476"/>
                    <a:pt x="0" y="170612"/>
                    <a:pt x="0" y="165460"/>
                  </a:cubicBezTo>
                  <a:cubicBezTo>
                    <a:pt x="0" y="160307"/>
                    <a:pt x="0" y="156444"/>
                    <a:pt x="1288" y="151292"/>
                  </a:cubicBezTo>
                  <a:cubicBezTo>
                    <a:pt x="23183" y="147428"/>
                    <a:pt x="64399" y="142276"/>
                    <a:pt x="113341" y="139700"/>
                  </a:cubicBezTo>
                  <a:close/>
                  <a:moveTo>
                    <a:pt x="186315" y="138112"/>
                  </a:moveTo>
                  <a:cubicBezTo>
                    <a:pt x="215774" y="139408"/>
                    <a:pt x="243952" y="143298"/>
                    <a:pt x="268288" y="149780"/>
                  </a:cubicBezTo>
                  <a:cubicBezTo>
                    <a:pt x="259322" y="164042"/>
                    <a:pt x="249076" y="179599"/>
                    <a:pt x="238829" y="193860"/>
                  </a:cubicBezTo>
                  <a:cubicBezTo>
                    <a:pt x="234986" y="192564"/>
                    <a:pt x="231144" y="191267"/>
                    <a:pt x="227301" y="191267"/>
                  </a:cubicBezTo>
                  <a:cubicBezTo>
                    <a:pt x="213212" y="191267"/>
                    <a:pt x="201685" y="201639"/>
                    <a:pt x="200404" y="214604"/>
                  </a:cubicBezTo>
                  <a:cubicBezTo>
                    <a:pt x="194000" y="214604"/>
                    <a:pt x="186315" y="214604"/>
                    <a:pt x="179911" y="215900"/>
                  </a:cubicBezTo>
                  <a:cubicBezTo>
                    <a:pt x="170945" y="202936"/>
                    <a:pt x="163260" y="191267"/>
                    <a:pt x="155575" y="179599"/>
                  </a:cubicBezTo>
                  <a:cubicBezTo>
                    <a:pt x="160698" y="171820"/>
                    <a:pt x="167102" y="162745"/>
                    <a:pt x="173507" y="154966"/>
                  </a:cubicBezTo>
                  <a:cubicBezTo>
                    <a:pt x="177349" y="148483"/>
                    <a:pt x="182472" y="143298"/>
                    <a:pt x="186315" y="138112"/>
                  </a:cubicBezTo>
                  <a:close/>
                  <a:moveTo>
                    <a:pt x="168276" y="138112"/>
                  </a:moveTo>
                  <a:cubicBezTo>
                    <a:pt x="165630" y="140597"/>
                    <a:pt x="164307" y="143081"/>
                    <a:pt x="161661" y="145566"/>
                  </a:cubicBezTo>
                  <a:cubicBezTo>
                    <a:pt x="156370" y="153020"/>
                    <a:pt x="151078" y="159232"/>
                    <a:pt x="145786" y="166687"/>
                  </a:cubicBezTo>
                  <a:cubicBezTo>
                    <a:pt x="144463" y="165445"/>
                    <a:pt x="143140" y="162960"/>
                    <a:pt x="141817" y="161718"/>
                  </a:cubicBezTo>
                  <a:cubicBezTo>
                    <a:pt x="137849" y="154263"/>
                    <a:pt x="132557" y="146808"/>
                    <a:pt x="128588" y="139354"/>
                  </a:cubicBezTo>
                  <a:cubicBezTo>
                    <a:pt x="141817" y="139354"/>
                    <a:pt x="155047" y="138112"/>
                    <a:pt x="168276" y="138112"/>
                  </a:cubicBezTo>
                  <a:close/>
                  <a:moveTo>
                    <a:pt x="220028" y="103187"/>
                  </a:moveTo>
                  <a:cubicBezTo>
                    <a:pt x="223838" y="104486"/>
                    <a:pt x="227648" y="105784"/>
                    <a:pt x="232728" y="105784"/>
                  </a:cubicBezTo>
                  <a:cubicBezTo>
                    <a:pt x="233998" y="105784"/>
                    <a:pt x="236538" y="105784"/>
                    <a:pt x="237808" y="105784"/>
                  </a:cubicBezTo>
                  <a:cubicBezTo>
                    <a:pt x="241618" y="109681"/>
                    <a:pt x="244158" y="114877"/>
                    <a:pt x="246698" y="118773"/>
                  </a:cubicBezTo>
                  <a:cubicBezTo>
                    <a:pt x="249238" y="122670"/>
                    <a:pt x="253048" y="127865"/>
                    <a:pt x="255588" y="131762"/>
                  </a:cubicBezTo>
                  <a:cubicBezTo>
                    <a:pt x="237808" y="129164"/>
                    <a:pt x="218758" y="126566"/>
                    <a:pt x="198438" y="125267"/>
                  </a:cubicBezTo>
                  <a:cubicBezTo>
                    <a:pt x="206058" y="117474"/>
                    <a:pt x="213678" y="109681"/>
                    <a:pt x="220028" y="103187"/>
                  </a:cubicBezTo>
                  <a:close/>
                  <a:moveTo>
                    <a:pt x="317236" y="98425"/>
                  </a:moveTo>
                  <a:cubicBezTo>
                    <a:pt x="325173" y="115539"/>
                    <a:pt x="329142" y="133969"/>
                    <a:pt x="331788" y="152400"/>
                  </a:cubicBezTo>
                  <a:cubicBezTo>
                    <a:pt x="319882" y="148450"/>
                    <a:pt x="306652" y="144501"/>
                    <a:pt x="292100" y="140552"/>
                  </a:cubicBezTo>
                  <a:cubicBezTo>
                    <a:pt x="301361" y="124754"/>
                    <a:pt x="310621" y="111589"/>
                    <a:pt x="317236" y="98425"/>
                  </a:cubicBezTo>
                  <a:close/>
                  <a:moveTo>
                    <a:pt x="286068" y="52387"/>
                  </a:moveTo>
                  <a:cubicBezTo>
                    <a:pt x="295205" y="61448"/>
                    <a:pt x="303037" y="71803"/>
                    <a:pt x="309563" y="84748"/>
                  </a:cubicBezTo>
                  <a:cubicBezTo>
                    <a:pt x="301731" y="98986"/>
                    <a:pt x="289984" y="117108"/>
                    <a:pt x="278236" y="136525"/>
                  </a:cubicBezTo>
                  <a:cubicBezTo>
                    <a:pt x="278236" y="136525"/>
                    <a:pt x="276931" y="136525"/>
                    <a:pt x="276931" y="136525"/>
                  </a:cubicBezTo>
                  <a:cubicBezTo>
                    <a:pt x="270404" y="127464"/>
                    <a:pt x="265183" y="119697"/>
                    <a:pt x="258657" y="110636"/>
                  </a:cubicBezTo>
                  <a:cubicBezTo>
                    <a:pt x="256046" y="106753"/>
                    <a:pt x="253436" y="102870"/>
                    <a:pt x="250825" y="98986"/>
                  </a:cubicBezTo>
                  <a:cubicBezTo>
                    <a:pt x="256046" y="93809"/>
                    <a:pt x="259962" y="86042"/>
                    <a:pt x="259962" y="78275"/>
                  </a:cubicBezTo>
                  <a:cubicBezTo>
                    <a:pt x="259962" y="75687"/>
                    <a:pt x="259962" y="73098"/>
                    <a:pt x="258657" y="70509"/>
                  </a:cubicBezTo>
                  <a:cubicBezTo>
                    <a:pt x="269099" y="62742"/>
                    <a:pt x="278236" y="57564"/>
                    <a:pt x="286068" y="52387"/>
                  </a:cubicBezTo>
                  <a:close/>
                  <a:moveTo>
                    <a:pt x="73025" y="28575"/>
                  </a:moveTo>
                  <a:cubicBezTo>
                    <a:pt x="79493" y="54655"/>
                    <a:pt x="92428" y="92472"/>
                    <a:pt x="107950" y="126377"/>
                  </a:cubicBezTo>
                  <a:cubicBezTo>
                    <a:pt x="63970" y="128985"/>
                    <a:pt x="25165" y="134201"/>
                    <a:pt x="3175" y="138113"/>
                  </a:cubicBezTo>
                  <a:cubicBezTo>
                    <a:pt x="10936" y="92472"/>
                    <a:pt x="36806" y="53351"/>
                    <a:pt x="73025" y="28575"/>
                  </a:cubicBezTo>
                  <a:close/>
                  <a:moveTo>
                    <a:pt x="203200" y="4762"/>
                  </a:moveTo>
                  <a:cubicBezTo>
                    <a:pt x="230476" y="11151"/>
                    <a:pt x="255155" y="23928"/>
                    <a:pt x="274638" y="41817"/>
                  </a:cubicBezTo>
                  <a:cubicBezTo>
                    <a:pt x="268144" y="45650"/>
                    <a:pt x="260350" y="52039"/>
                    <a:pt x="251258" y="57150"/>
                  </a:cubicBezTo>
                  <a:cubicBezTo>
                    <a:pt x="246063" y="53316"/>
                    <a:pt x="239568" y="50761"/>
                    <a:pt x="233074" y="50761"/>
                  </a:cubicBezTo>
                  <a:cubicBezTo>
                    <a:pt x="230476" y="50761"/>
                    <a:pt x="227879" y="50761"/>
                    <a:pt x="225281" y="52039"/>
                  </a:cubicBezTo>
                  <a:cubicBezTo>
                    <a:pt x="216189" y="34150"/>
                    <a:pt x="208395" y="17539"/>
                    <a:pt x="203200" y="4762"/>
                  </a:cubicBezTo>
                  <a:close/>
                  <a:moveTo>
                    <a:pt x="165260" y="0"/>
                  </a:moveTo>
                  <a:cubicBezTo>
                    <a:pt x="172957" y="0"/>
                    <a:pt x="179371" y="0"/>
                    <a:pt x="185786" y="1290"/>
                  </a:cubicBezTo>
                  <a:cubicBezTo>
                    <a:pt x="192200" y="15478"/>
                    <a:pt x="199897" y="36115"/>
                    <a:pt x="212725" y="59333"/>
                  </a:cubicBezTo>
                  <a:cubicBezTo>
                    <a:pt x="207594" y="63202"/>
                    <a:pt x="205028" y="69651"/>
                    <a:pt x="205028" y="77390"/>
                  </a:cubicBezTo>
                  <a:cubicBezTo>
                    <a:pt x="205028" y="82550"/>
                    <a:pt x="206311" y="87709"/>
                    <a:pt x="208876" y="91579"/>
                  </a:cubicBezTo>
                  <a:cubicBezTo>
                    <a:pt x="198614" y="100608"/>
                    <a:pt x="188351" y="110926"/>
                    <a:pt x="179371" y="122535"/>
                  </a:cubicBezTo>
                  <a:cubicBezTo>
                    <a:pt x="178089" y="122535"/>
                    <a:pt x="178089" y="122535"/>
                    <a:pt x="176806" y="122535"/>
                  </a:cubicBezTo>
                  <a:cubicBezTo>
                    <a:pt x="158846" y="122535"/>
                    <a:pt x="139604" y="123825"/>
                    <a:pt x="122927" y="123825"/>
                  </a:cubicBezTo>
                  <a:cubicBezTo>
                    <a:pt x="104967" y="87709"/>
                    <a:pt x="92139" y="45144"/>
                    <a:pt x="85725" y="20637"/>
                  </a:cubicBezTo>
                  <a:cubicBezTo>
                    <a:pt x="108816" y="7739"/>
                    <a:pt x="135755" y="0"/>
                    <a:pt x="16526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85011" y="5087103"/>
            <a:ext cx="5129138" cy="866274"/>
            <a:chOff x="385011" y="1556085"/>
            <a:chExt cx="5129138" cy="866274"/>
          </a:xfrm>
        </p:grpSpPr>
        <p:sp>
          <p:nvSpPr>
            <p:cNvPr id="62" name="矩形 61"/>
            <p:cNvSpPr/>
            <p:nvPr/>
          </p:nvSpPr>
          <p:spPr>
            <a:xfrm>
              <a:off x="385011" y="1556085"/>
              <a:ext cx="866274" cy="8662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1251285" y="1556085"/>
              <a:ext cx="4262864" cy="86627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dirty="0">
                  <a:solidFill>
                    <a:schemeClr val="tx1"/>
                  </a:solidFill>
                </a:rPr>
                <a:t>在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这里输入标题，建议使用微软雅黑</a:t>
              </a:r>
              <a:endParaRPr lang="en-US" altLang="zh-CN" sz="2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zh-CN" altLang="en-US" sz="2000" dirty="0" smtClean="0">
                  <a:solidFill>
                    <a:schemeClr val="tx1"/>
                  </a:solidFill>
                </a:rPr>
                <a:t>在这里输入标题，建议使用微软雅黑</a:t>
              </a:r>
              <a:endParaRPr lang="zh-CN" altLang="en-US" sz="20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64" name="graph_134483"/>
            <p:cNvSpPr>
              <a:spLocks noChangeAspect="1"/>
            </p:cNvSpPr>
            <p:nvPr/>
          </p:nvSpPr>
          <p:spPr bwMode="auto">
            <a:xfrm>
              <a:off x="632029" y="1742451"/>
              <a:ext cx="311297" cy="498543"/>
            </a:xfrm>
            <a:custGeom>
              <a:avLst/>
              <a:gdLst>
                <a:gd name="connsiteX0" fmla="*/ 105569 w 211138"/>
                <a:gd name="connsiteY0" fmla="*/ 50801 h 338138"/>
                <a:gd name="connsiteX1" fmla="*/ 49212 w 211138"/>
                <a:gd name="connsiteY1" fmla="*/ 107158 h 338138"/>
                <a:gd name="connsiteX2" fmla="*/ 105569 w 211138"/>
                <a:gd name="connsiteY2" fmla="*/ 163515 h 338138"/>
                <a:gd name="connsiteX3" fmla="*/ 161926 w 211138"/>
                <a:gd name="connsiteY3" fmla="*/ 107158 h 338138"/>
                <a:gd name="connsiteX4" fmla="*/ 105569 w 211138"/>
                <a:gd name="connsiteY4" fmla="*/ 50801 h 338138"/>
                <a:gd name="connsiteX5" fmla="*/ 105569 w 211138"/>
                <a:gd name="connsiteY5" fmla="*/ 0 h 338138"/>
                <a:gd name="connsiteX6" fmla="*/ 211138 w 211138"/>
                <a:gd name="connsiteY6" fmla="*/ 105668 h 338138"/>
                <a:gd name="connsiteX7" fmla="*/ 105569 w 211138"/>
                <a:gd name="connsiteY7" fmla="*/ 338138 h 338138"/>
                <a:gd name="connsiteX8" fmla="*/ 0 w 211138"/>
                <a:gd name="connsiteY8" fmla="*/ 105668 h 338138"/>
                <a:gd name="connsiteX9" fmla="*/ 105569 w 211138"/>
                <a:gd name="connsiteY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1138" h="338138">
                  <a:moveTo>
                    <a:pt x="105569" y="50801"/>
                  </a:moveTo>
                  <a:cubicBezTo>
                    <a:pt x="74444" y="50801"/>
                    <a:pt x="49212" y="76033"/>
                    <a:pt x="49212" y="107158"/>
                  </a:cubicBezTo>
                  <a:cubicBezTo>
                    <a:pt x="49212" y="138283"/>
                    <a:pt x="74444" y="163515"/>
                    <a:pt x="105569" y="163515"/>
                  </a:cubicBezTo>
                  <a:cubicBezTo>
                    <a:pt x="136694" y="163515"/>
                    <a:pt x="161926" y="138283"/>
                    <a:pt x="161926" y="107158"/>
                  </a:cubicBezTo>
                  <a:cubicBezTo>
                    <a:pt x="161926" y="76033"/>
                    <a:pt x="136694" y="50801"/>
                    <a:pt x="105569" y="50801"/>
                  </a:cubicBezTo>
                  <a:close/>
                  <a:moveTo>
                    <a:pt x="105569" y="0"/>
                  </a:moveTo>
                  <a:cubicBezTo>
                    <a:pt x="163632" y="0"/>
                    <a:pt x="211138" y="47551"/>
                    <a:pt x="211138" y="105668"/>
                  </a:cubicBezTo>
                  <a:cubicBezTo>
                    <a:pt x="211138" y="206053"/>
                    <a:pt x="105569" y="338138"/>
                    <a:pt x="105569" y="338138"/>
                  </a:cubicBezTo>
                  <a:cubicBezTo>
                    <a:pt x="105569" y="338138"/>
                    <a:pt x="0" y="206053"/>
                    <a:pt x="0" y="105668"/>
                  </a:cubicBezTo>
                  <a:cubicBezTo>
                    <a:pt x="0" y="47551"/>
                    <a:pt x="47506" y="0"/>
                    <a:pt x="10556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5" name="矩形 64"/>
          <p:cNvSpPr/>
          <p:nvPr/>
        </p:nvSpPr>
        <p:spPr>
          <a:xfrm>
            <a:off x="0" y="6496050"/>
            <a:ext cx="12325350" cy="361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66" name="矩形 65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301915" y="3244516"/>
            <a:ext cx="1588170" cy="1267327"/>
            <a:chOff x="5590671" y="1491916"/>
            <a:chExt cx="1588170" cy="1267327"/>
          </a:xfrm>
        </p:grpSpPr>
        <p:sp>
          <p:nvSpPr>
            <p:cNvPr id="2" name="椭圆 1"/>
            <p:cNvSpPr/>
            <p:nvPr/>
          </p:nvSpPr>
          <p:spPr>
            <a:xfrm>
              <a:off x="5751093" y="1491916"/>
              <a:ext cx="1267327" cy="126732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590671" y="1863969"/>
              <a:ext cx="15881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latin typeface="+mj-ea"/>
                  <a:ea typeface="+mj-ea"/>
                </a:rPr>
                <a:t>关键词</a:t>
              </a:r>
              <a:endParaRPr lang="zh-CN" altLang="en-US" sz="2800" dirty="0">
                <a:latin typeface="+mj-ea"/>
                <a:ea typeface="+mj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673517" y="2250828"/>
            <a:ext cx="3112148" cy="1677170"/>
            <a:chOff x="6673517" y="2250828"/>
            <a:chExt cx="3112148" cy="1677170"/>
          </a:xfrm>
        </p:grpSpPr>
        <p:grpSp>
          <p:nvGrpSpPr>
            <p:cNvPr id="31" name="组合 30"/>
            <p:cNvGrpSpPr/>
            <p:nvPr/>
          </p:nvGrpSpPr>
          <p:grpSpPr>
            <a:xfrm>
              <a:off x="6673517" y="2250828"/>
              <a:ext cx="3072055" cy="1677170"/>
              <a:chOff x="6673517" y="1801649"/>
              <a:chExt cx="3072055" cy="1677170"/>
            </a:xfrm>
          </p:grpSpPr>
          <p:cxnSp>
            <p:nvCxnSpPr>
              <p:cNvPr id="9" name="直接连接符 8"/>
              <p:cNvCxnSpPr/>
              <p:nvPr/>
            </p:nvCxnSpPr>
            <p:spPr>
              <a:xfrm flipV="1">
                <a:off x="6673517" y="2616714"/>
                <a:ext cx="2069430" cy="862105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8686793" y="1801649"/>
                <a:ext cx="1058779" cy="1058779"/>
              </a:xfrm>
              <a:prstGeom prst="ellipse">
                <a:avLst/>
              </a:prstGeom>
              <a:noFill/>
              <a:ln w="28575">
                <a:solidFill>
                  <a:srgbClr val="CF840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8758970" y="2602580"/>
              <a:ext cx="10266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F8404"/>
                  </a:solidFill>
                </a:rPr>
                <a:t>关键词</a:t>
              </a:r>
              <a:endParaRPr lang="zh-CN" altLang="en-US" sz="2000" dirty="0">
                <a:solidFill>
                  <a:srgbClr val="CF8404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537158" y="1636451"/>
            <a:ext cx="2085469" cy="1980119"/>
            <a:chOff x="6537158" y="1636451"/>
            <a:chExt cx="2085469" cy="1980119"/>
          </a:xfrm>
        </p:grpSpPr>
        <p:grpSp>
          <p:nvGrpSpPr>
            <p:cNvPr id="30" name="组合 29"/>
            <p:cNvGrpSpPr/>
            <p:nvPr/>
          </p:nvGrpSpPr>
          <p:grpSpPr>
            <a:xfrm>
              <a:off x="6537158" y="1636451"/>
              <a:ext cx="2021303" cy="1980119"/>
              <a:chOff x="6537158" y="1187272"/>
              <a:chExt cx="2021303" cy="1980119"/>
            </a:xfrm>
          </p:grpSpPr>
          <p:cxnSp>
            <p:nvCxnSpPr>
              <p:cNvPr id="6" name="直接连接符 5"/>
              <p:cNvCxnSpPr/>
              <p:nvPr/>
            </p:nvCxnSpPr>
            <p:spPr>
              <a:xfrm flipV="1">
                <a:off x="6537158" y="2109531"/>
                <a:ext cx="1130968" cy="105786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椭圆 22"/>
              <p:cNvSpPr/>
              <p:nvPr/>
            </p:nvSpPr>
            <p:spPr>
              <a:xfrm>
                <a:off x="7499682" y="1187272"/>
                <a:ext cx="1058779" cy="1058779"/>
              </a:xfrm>
              <a:prstGeom prst="ellipse">
                <a:avLst/>
              </a:prstGeom>
              <a:noFill/>
              <a:ln w="28575">
                <a:solidFill>
                  <a:srgbClr val="CF840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400" dirty="0">
                  <a:solidFill>
                    <a:srgbClr val="CF8404"/>
                  </a:solidFill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7595932" y="1987992"/>
              <a:ext cx="10266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F8404"/>
                  </a:solidFill>
                </a:rPr>
                <a:t>关键词</a:t>
              </a:r>
              <a:endParaRPr lang="zh-CN" altLang="en-US" sz="2000" dirty="0">
                <a:solidFill>
                  <a:srgbClr val="CF8404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37158" y="4155068"/>
            <a:ext cx="1949108" cy="1341738"/>
            <a:chOff x="6537158" y="4155068"/>
            <a:chExt cx="1949108" cy="1341738"/>
          </a:xfrm>
        </p:grpSpPr>
        <p:grpSp>
          <p:nvGrpSpPr>
            <p:cNvPr id="32" name="组合 31"/>
            <p:cNvGrpSpPr/>
            <p:nvPr/>
          </p:nvGrpSpPr>
          <p:grpSpPr>
            <a:xfrm>
              <a:off x="6537158" y="4155068"/>
              <a:ext cx="1904002" cy="1341738"/>
              <a:chOff x="6537158" y="3705889"/>
              <a:chExt cx="1904002" cy="1341738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6537158" y="3705889"/>
                <a:ext cx="922421" cy="53539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椭圆 25"/>
              <p:cNvSpPr/>
              <p:nvPr/>
            </p:nvSpPr>
            <p:spPr>
              <a:xfrm>
                <a:off x="7382381" y="3988848"/>
                <a:ext cx="1058779" cy="1058779"/>
              </a:xfrm>
              <a:prstGeom prst="ellipse">
                <a:avLst/>
              </a:prstGeom>
              <a:noFill/>
              <a:ln w="28575">
                <a:solidFill>
                  <a:srgbClr val="CF840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7459571" y="4800385"/>
              <a:ext cx="10266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F8404"/>
                  </a:solidFill>
                </a:rPr>
                <a:t>关键词</a:t>
              </a:r>
              <a:endParaRPr lang="zh-CN" altLang="en-US" sz="2000" dirty="0">
                <a:solidFill>
                  <a:srgbClr val="CF8404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250523" y="4155068"/>
            <a:ext cx="2523632" cy="1432670"/>
            <a:chOff x="3250523" y="4155068"/>
            <a:chExt cx="2523632" cy="1432670"/>
          </a:xfrm>
        </p:grpSpPr>
        <p:grpSp>
          <p:nvGrpSpPr>
            <p:cNvPr id="33" name="组合 32"/>
            <p:cNvGrpSpPr/>
            <p:nvPr/>
          </p:nvGrpSpPr>
          <p:grpSpPr>
            <a:xfrm>
              <a:off x="3250523" y="4155068"/>
              <a:ext cx="2523632" cy="1432670"/>
              <a:chOff x="3250523" y="3705889"/>
              <a:chExt cx="2523632" cy="1432670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H="1">
                <a:off x="4264188" y="3705889"/>
                <a:ext cx="1509967" cy="707486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椭圆 26"/>
              <p:cNvSpPr/>
              <p:nvPr/>
            </p:nvSpPr>
            <p:spPr>
              <a:xfrm>
                <a:off x="3250523" y="4079780"/>
                <a:ext cx="1058779" cy="1058779"/>
              </a:xfrm>
              <a:prstGeom prst="ellipse">
                <a:avLst/>
              </a:prstGeom>
              <a:noFill/>
              <a:ln w="28575">
                <a:solidFill>
                  <a:srgbClr val="CF840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3354798" y="4877833"/>
              <a:ext cx="10266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F8404"/>
                  </a:solidFill>
                </a:rPr>
                <a:t>关键词</a:t>
              </a:r>
              <a:endParaRPr lang="zh-CN" altLang="en-US" sz="2000" dirty="0">
                <a:solidFill>
                  <a:srgbClr val="CF8404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617497" y="1943911"/>
            <a:ext cx="2093494" cy="1686155"/>
            <a:chOff x="3617497" y="1943911"/>
            <a:chExt cx="2093494" cy="1686155"/>
          </a:xfrm>
        </p:grpSpPr>
        <p:grpSp>
          <p:nvGrpSpPr>
            <p:cNvPr id="35" name="组合 34"/>
            <p:cNvGrpSpPr/>
            <p:nvPr/>
          </p:nvGrpSpPr>
          <p:grpSpPr>
            <a:xfrm>
              <a:off x="3617497" y="1943911"/>
              <a:ext cx="2093494" cy="1686155"/>
              <a:chOff x="3617497" y="1494732"/>
              <a:chExt cx="2093494" cy="1686155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H="1" flipV="1">
                <a:off x="4523874" y="2409785"/>
                <a:ext cx="1187117" cy="771102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椭圆 28"/>
              <p:cNvSpPr/>
              <p:nvPr/>
            </p:nvSpPr>
            <p:spPr>
              <a:xfrm>
                <a:off x="3617497" y="1494732"/>
                <a:ext cx="1058779" cy="1058779"/>
              </a:xfrm>
              <a:prstGeom prst="ellipse">
                <a:avLst/>
              </a:prstGeom>
              <a:noFill/>
              <a:ln w="28575">
                <a:solidFill>
                  <a:srgbClr val="CF840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3673644" y="2282530"/>
              <a:ext cx="10266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F8404"/>
                  </a:solidFill>
                </a:rPr>
                <a:t>关键词</a:t>
              </a:r>
              <a:endParaRPr lang="zh-CN" altLang="en-US" sz="2000" dirty="0">
                <a:solidFill>
                  <a:srgbClr val="CF8404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110530" y="3149500"/>
            <a:ext cx="3419987" cy="1058779"/>
            <a:chOff x="2110530" y="3149500"/>
            <a:chExt cx="3419987" cy="1058779"/>
          </a:xfrm>
        </p:grpSpPr>
        <p:grpSp>
          <p:nvGrpSpPr>
            <p:cNvPr id="34" name="组合 33"/>
            <p:cNvGrpSpPr/>
            <p:nvPr/>
          </p:nvGrpSpPr>
          <p:grpSpPr>
            <a:xfrm>
              <a:off x="2110530" y="3149500"/>
              <a:ext cx="3419987" cy="1058779"/>
              <a:chOff x="2110530" y="2700321"/>
              <a:chExt cx="3419987" cy="1058779"/>
            </a:xfrm>
          </p:grpSpPr>
          <p:cxnSp>
            <p:nvCxnSpPr>
              <p:cNvPr id="19" name="直接连接符 18"/>
              <p:cNvCxnSpPr/>
              <p:nvPr/>
            </p:nvCxnSpPr>
            <p:spPr>
              <a:xfrm flipH="1" flipV="1">
                <a:off x="3160295" y="3305060"/>
                <a:ext cx="2370222" cy="89311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椭圆 27"/>
              <p:cNvSpPr/>
              <p:nvPr/>
            </p:nvSpPr>
            <p:spPr>
              <a:xfrm>
                <a:off x="2110530" y="2700321"/>
                <a:ext cx="1058779" cy="1058779"/>
              </a:xfrm>
              <a:prstGeom prst="ellipse">
                <a:avLst/>
              </a:prstGeom>
              <a:noFill/>
              <a:ln w="28575">
                <a:solidFill>
                  <a:srgbClr val="CF840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2141628" y="3527888"/>
              <a:ext cx="10266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F8404"/>
                  </a:solidFill>
                </a:rPr>
                <a:t>关键词</a:t>
              </a:r>
              <a:endParaRPr lang="zh-CN" altLang="en-US" sz="2000" dirty="0">
                <a:solidFill>
                  <a:srgbClr val="CF8404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43" name="矩形 42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0" y="6496050"/>
            <a:ext cx="12325350" cy="361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8" r="50000" b="3266"/>
          <a:stretch>
            <a:fillRect/>
          </a:stretch>
        </p:blipFill>
        <p:spPr>
          <a:xfrm>
            <a:off x="-1" y="1535196"/>
            <a:ext cx="2871537" cy="4716379"/>
          </a:xfrm>
          <a:custGeom>
            <a:avLst/>
            <a:gdLst>
              <a:gd name="connsiteX0" fmla="*/ 0 w 2871537"/>
              <a:gd name="connsiteY0" fmla="*/ 0 h 4716379"/>
              <a:gd name="connsiteX1" fmla="*/ 2871537 w 2871537"/>
              <a:gd name="connsiteY1" fmla="*/ 0 h 4716379"/>
              <a:gd name="connsiteX2" fmla="*/ 2871537 w 2871537"/>
              <a:gd name="connsiteY2" fmla="*/ 4716379 h 4716379"/>
              <a:gd name="connsiteX3" fmla="*/ 0 w 2871537"/>
              <a:gd name="connsiteY3" fmla="*/ 4716379 h 471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1537" h="4716379">
                <a:moveTo>
                  <a:pt x="0" y="0"/>
                </a:moveTo>
                <a:lnTo>
                  <a:pt x="2871537" y="0"/>
                </a:lnTo>
                <a:lnTo>
                  <a:pt x="2871537" y="4716379"/>
                </a:lnTo>
                <a:lnTo>
                  <a:pt x="0" y="4716379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3031958" y="1535195"/>
            <a:ext cx="6737684" cy="22447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</a:rPr>
              <a:t>在这里输入标题，建议使用微软雅黑</a:t>
            </a:r>
            <a:r>
              <a:rPr lang="en-US" altLang="zh-CN" sz="2000" dirty="0" smtClean="0">
                <a:solidFill>
                  <a:schemeClr val="tx1"/>
                </a:solidFill>
              </a:rPr>
              <a:t>,</a:t>
            </a:r>
            <a:r>
              <a:rPr lang="zh-CN" altLang="en-US" sz="2000" dirty="0" smtClean="0">
                <a:solidFill>
                  <a:schemeClr val="tx1"/>
                </a:solidFill>
              </a:rPr>
              <a:t> 。图片可进行替换。</a:t>
            </a:r>
            <a:endParaRPr lang="zh-CN" alt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2000" dirty="0" smtClean="0">
                <a:solidFill>
                  <a:schemeClr val="tx1"/>
                </a:solidFill>
              </a:rPr>
              <a:t>在这里输入标题，建议使用微软雅黑</a:t>
            </a:r>
            <a:r>
              <a:rPr lang="en-US" altLang="zh-CN" sz="2000" dirty="0" smtClean="0">
                <a:solidFill>
                  <a:schemeClr val="tx1"/>
                </a:solidFill>
              </a:rPr>
              <a:t>,</a:t>
            </a:r>
            <a:r>
              <a:rPr lang="zh-CN" altLang="en-US" sz="2000" dirty="0" smtClean="0">
                <a:solidFill>
                  <a:schemeClr val="tx1"/>
                </a:solidFill>
              </a:rPr>
              <a:t> 。图片可进行替换。</a:t>
            </a:r>
            <a:endParaRPr lang="zh-CN" alt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2000" dirty="0" smtClean="0">
                <a:solidFill>
                  <a:schemeClr val="tx1"/>
                </a:solidFill>
              </a:rPr>
              <a:t>在这里输入标题，建议使用微软雅黑</a:t>
            </a:r>
            <a:r>
              <a:rPr lang="en-US" altLang="zh-CN" sz="2000" dirty="0" smtClean="0">
                <a:solidFill>
                  <a:schemeClr val="tx1"/>
                </a:solidFill>
              </a:rPr>
              <a:t>,</a:t>
            </a:r>
            <a:r>
              <a:rPr lang="zh-CN" altLang="en-US" sz="2000" dirty="0" smtClean="0">
                <a:solidFill>
                  <a:schemeClr val="tx1"/>
                </a:solidFill>
              </a:rPr>
              <a:t> 。图片可进行替换。</a:t>
            </a:r>
            <a:endParaRPr lang="zh-CN" alt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2000" dirty="0" smtClean="0">
                <a:solidFill>
                  <a:schemeClr val="tx1"/>
                </a:solidFill>
              </a:rPr>
              <a:t>在这里输入标题，建议使用微软雅黑</a:t>
            </a:r>
            <a:r>
              <a:rPr lang="en-US" altLang="zh-CN" sz="2000" dirty="0" smtClean="0">
                <a:solidFill>
                  <a:schemeClr val="tx1"/>
                </a:solidFill>
              </a:rPr>
              <a:t>,</a:t>
            </a:r>
            <a:r>
              <a:rPr lang="zh-CN" altLang="en-US" sz="2000" dirty="0" smtClean="0">
                <a:solidFill>
                  <a:schemeClr val="tx1"/>
                </a:solidFill>
              </a:rPr>
              <a:t> 。图片可进行替换。</a:t>
            </a:r>
            <a:endParaRPr lang="zh-CN" alt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2000" dirty="0" smtClean="0">
                <a:solidFill>
                  <a:schemeClr val="tx1"/>
                </a:solidFill>
              </a:rPr>
              <a:t>在这里输入标题，建议使用微软雅黑</a:t>
            </a:r>
            <a:r>
              <a:rPr lang="en-US" altLang="zh-CN" sz="2000" dirty="0" smtClean="0">
                <a:solidFill>
                  <a:schemeClr val="tx1"/>
                </a:solidFill>
              </a:rPr>
              <a:t>,</a:t>
            </a:r>
            <a:r>
              <a:rPr lang="zh-CN" altLang="en-US" sz="2000" dirty="0" smtClean="0">
                <a:solidFill>
                  <a:schemeClr val="tx1"/>
                </a:solidFill>
              </a:rPr>
              <a:t> 。图片可进行替换。</a:t>
            </a:r>
            <a:endParaRPr lang="zh-CN" altLang="en-US" sz="2000" dirty="0" smtClean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76683" y="4006850"/>
            <a:ext cx="6737684" cy="22447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在这里输入标题，建议使用微软雅黑</a:t>
            </a:r>
            <a:r>
              <a:rPr lang="en-US" altLang="zh-CN" sz="2000" dirty="0">
                <a:solidFill>
                  <a:schemeClr val="tx1"/>
                </a:solidFill>
              </a:rPr>
              <a:t>,</a:t>
            </a:r>
            <a:r>
              <a:rPr lang="zh-CN" altLang="en-US" sz="2000" dirty="0">
                <a:solidFill>
                  <a:schemeClr val="tx1"/>
                </a:solidFill>
              </a:rPr>
              <a:t> 。图片可进行替换。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在这里输入标题，建议使用微软雅黑</a:t>
            </a:r>
            <a:r>
              <a:rPr lang="en-US" altLang="zh-CN" sz="2000" dirty="0">
                <a:solidFill>
                  <a:schemeClr val="tx1"/>
                </a:solidFill>
              </a:rPr>
              <a:t>,</a:t>
            </a:r>
            <a:r>
              <a:rPr lang="zh-CN" altLang="en-US" sz="2000" dirty="0">
                <a:solidFill>
                  <a:schemeClr val="tx1"/>
                </a:solidFill>
              </a:rPr>
              <a:t> 。图片可进行替换。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在这里输入标题，建议使用微软雅黑</a:t>
            </a:r>
            <a:r>
              <a:rPr lang="en-US" altLang="zh-CN" sz="2000" dirty="0">
                <a:solidFill>
                  <a:schemeClr val="tx1"/>
                </a:solidFill>
              </a:rPr>
              <a:t>,</a:t>
            </a:r>
            <a:r>
              <a:rPr lang="zh-CN" altLang="en-US" sz="2000" dirty="0">
                <a:solidFill>
                  <a:schemeClr val="tx1"/>
                </a:solidFill>
              </a:rPr>
              <a:t> 。图片可进行替换。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在这里输入标题，建议使用微软雅黑</a:t>
            </a:r>
            <a:r>
              <a:rPr lang="en-US" altLang="zh-CN" sz="2000" dirty="0">
                <a:solidFill>
                  <a:schemeClr val="tx1"/>
                </a:solidFill>
              </a:rPr>
              <a:t>,</a:t>
            </a:r>
            <a:r>
              <a:rPr lang="zh-CN" altLang="en-US" sz="2000" dirty="0">
                <a:solidFill>
                  <a:schemeClr val="tx1"/>
                </a:solidFill>
              </a:rPr>
              <a:t> 。图片可进行替换。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在这里输入标题，建议使用微软雅黑</a:t>
            </a:r>
            <a:r>
              <a:rPr lang="en-US" altLang="zh-CN" sz="2000" dirty="0">
                <a:solidFill>
                  <a:schemeClr val="tx1"/>
                </a:solidFill>
              </a:rPr>
              <a:t>,</a:t>
            </a:r>
            <a:r>
              <a:rPr lang="zh-CN" altLang="en-US" sz="2000" dirty="0">
                <a:solidFill>
                  <a:schemeClr val="tx1"/>
                </a:solidFill>
              </a:rPr>
              <a:t> 。图片可进行替换</a:t>
            </a:r>
            <a:r>
              <a:rPr lang="zh-CN" altLang="en-US" sz="2000" dirty="0" smtClean="0">
                <a:solidFill>
                  <a:schemeClr val="tx1"/>
                </a:solidFill>
              </a:rPr>
              <a:t>。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9763459" y="1535195"/>
            <a:ext cx="2244725" cy="2244725"/>
            <a:chOff x="9782509" y="1535195"/>
            <a:chExt cx="2244725" cy="2244725"/>
          </a:xfrm>
        </p:grpSpPr>
        <p:sp>
          <p:nvSpPr>
            <p:cNvPr id="8" name="矩形 7"/>
            <p:cNvSpPr/>
            <p:nvPr/>
          </p:nvSpPr>
          <p:spPr>
            <a:xfrm>
              <a:off x="9782509" y="1535195"/>
              <a:ext cx="2244725" cy="22447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gift_117633"/>
            <p:cNvSpPr>
              <a:spLocks noChangeAspect="1"/>
            </p:cNvSpPr>
            <p:nvPr/>
          </p:nvSpPr>
          <p:spPr bwMode="auto">
            <a:xfrm>
              <a:off x="10274069" y="2042524"/>
              <a:ext cx="1235870" cy="1230067"/>
            </a:xfrm>
            <a:custGeom>
              <a:avLst/>
              <a:gdLst>
                <a:gd name="connsiteX0" fmla="*/ 184150 w 338138"/>
                <a:gd name="connsiteY0" fmla="*/ 173037 h 336550"/>
                <a:gd name="connsiteX1" fmla="*/ 315913 w 338138"/>
                <a:gd name="connsiteY1" fmla="*/ 173037 h 336550"/>
                <a:gd name="connsiteX2" fmla="*/ 315913 w 338138"/>
                <a:gd name="connsiteY2" fmla="*/ 322045 h 336550"/>
                <a:gd name="connsiteX3" fmla="*/ 301419 w 338138"/>
                <a:gd name="connsiteY3" fmla="*/ 336550 h 336550"/>
                <a:gd name="connsiteX4" fmla="*/ 184150 w 338138"/>
                <a:gd name="connsiteY4" fmla="*/ 336550 h 336550"/>
                <a:gd name="connsiteX5" fmla="*/ 184150 w 338138"/>
                <a:gd name="connsiteY5" fmla="*/ 173037 h 336550"/>
                <a:gd name="connsiteX6" fmla="*/ 22225 w 338138"/>
                <a:gd name="connsiteY6" fmla="*/ 173037 h 336550"/>
                <a:gd name="connsiteX7" fmla="*/ 153988 w 338138"/>
                <a:gd name="connsiteY7" fmla="*/ 173037 h 336550"/>
                <a:gd name="connsiteX8" fmla="*/ 153988 w 338138"/>
                <a:gd name="connsiteY8" fmla="*/ 336550 h 336550"/>
                <a:gd name="connsiteX9" fmla="*/ 36719 w 338138"/>
                <a:gd name="connsiteY9" fmla="*/ 336550 h 336550"/>
                <a:gd name="connsiteX10" fmla="*/ 22225 w 338138"/>
                <a:gd name="connsiteY10" fmla="*/ 322045 h 336550"/>
                <a:gd name="connsiteX11" fmla="*/ 22225 w 338138"/>
                <a:gd name="connsiteY11" fmla="*/ 173037 h 336550"/>
                <a:gd name="connsiteX12" fmla="*/ 14529 w 338138"/>
                <a:gd name="connsiteY12" fmla="*/ 60325 h 336550"/>
                <a:gd name="connsiteX13" fmla="*/ 323609 w 338138"/>
                <a:gd name="connsiteY13" fmla="*/ 60325 h 336550"/>
                <a:gd name="connsiteX14" fmla="*/ 338138 w 338138"/>
                <a:gd name="connsiteY14" fmla="*/ 73384 h 336550"/>
                <a:gd name="connsiteX15" fmla="*/ 338138 w 338138"/>
                <a:gd name="connsiteY15" fmla="*/ 128230 h 336550"/>
                <a:gd name="connsiteX16" fmla="*/ 323609 w 338138"/>
                <a:gd name="connsiteY16" fmla="*/ 141288 h 336550"/>
                <a:gd name="connsiteX17" fmla="*/ 14529 w 338138"/>
                <a:gd name="connsiteY17" fmla="*/ 141288 h 336550"/>
                <a:gd name="connsiteX18" fmla="*/ 0 w 338138"/>
                <a:gd name="connsiteY18" fmla="*/ 128230 h 336550"/>
                <a:gd name="connsiteX19" fmla="*/ 0 w 338138"/>
                <a:gd name="connsiteY19" fmla="*/ 73384 h 336550"/>
                <a:gd name="connsiteX20" fmla="*/ 14529 w 338138"/>
                <a:gd name="connsiteY20" fmla="*/ 60325 h 336550"/>
                <a:gd name="connsiteX21" fmla="*/ 138864 w 338138"/>
                <a:gd name="connsiteY21" fmla="*/ 0 h 336550"/>
                <a:gd name="connsiteX22" fmla="*/ 169070 w 338138"/>
                <a:gd name="connsiteY22" fmla="*/ 10492 h 336550"/>
                <a:gd name="connsiteX23" fmla="*/ 199276 w 338138"/>
                <a:gd name="connsiteY23" fmla="*/ 0 h 336550"/>
                <a:gd name="connsiteX24" fmla="*/ 241301 w 338138"/>
                <a:gd name="connsiteY24" fmla="*/ 30163 h 336550"/>
                <a:gd name="connsiteX25" fmla="*/ 96838 w 338138"/>
                <a:gd name="connsiteY25" fmla="*/ 30163 h 336550"/>
                <a:gd name="connsiteX26" fmla="*/ 138864 w 338138"/>
                <a:gd name="connsiteY2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8138" h="336550">
                  <a:moveTo>
                    <a:pt x="184150" y="173037"/>
                  </a:moveTo>
                  <a:lnTo>
                    <a:pt x="315913" y="173037"/>
                  </a:lnTo>
                  <a:cubicBezTo>
                    <a:pt x="315913" y="173037"/>
                    <a:pt x="315913" y="173037"/>
                    <a:pt x="315913" y="322045"/>
                  </a:cubicBezTo>
                  <a:cubicBezTo>
                    <a:pt x="315913" y="329957"/>
                    <a:pt x="309325" y="336550"/>
                    <a:pt x="301419" y="336550"/>
                  </a:cubicBezTo>
                  <a:cubicBezTo>
                    <a:pt x="301419" y="336550"/>
                    <a:pt x="301419" y="336550"/>
                    <a:pt x="184150" y="336550"/>
                  </a:cubicBezTo>
                  <a:cubicBezTo>
                    <a:pt x="184150" y="336550"/>
                    <a:pt x="184150" y="336550"/>
                    <a:pt x="184150" y="173037"/>
                  </a:cubicBezTo>
                  <a:close/>
                  <a:moveTo>
                    <a:pt x="22225" y="173037"/>
                  </a:moveTo>
                  <a:cubicBezTo>
                    <a:pt x="22225" y="173037"/>
                    <a:pt x="22225" y="173037"/>
                    <a:pt x="153988" y="173037"/>
                  </a:cubicBezTo>
                  <a:cubicBezTo>
                    <a:pt x="153988" y="173037"/>
                    <a:pt x="153988" y="173037"/>
                    <a:pt x="153988" y="336550"/>
                  </a:cubicBezTo>
                  <a:cubicBezTo>
                    <a:pt x="153988" y="336550"/>
                    <a:pt x="153988" y="336550"/>
                    <a:pt x="36719" y="336550"/>
                  </a:cubicBezTo>
                  <a:cubicBezTo>
                    <a:pt x="28813" y="336550"/>
                    <a:pt x="22225" y="329957"/>
                    <a:pt x="22225" y="322045"/>
                  </a:cubicBezTo>
                  <a:cubicBezTo>
                    <a:pt x="22225" y="322045"/>
                    <a:pt x="22225" y="322045"/>
                    <a:pt x="22225" y="173037"/>
                  </a:cubicBezTo>
                  <a:close/>
                  <a:moveTo>
                    <a:pt x="14529" y="60325"/>
                  </a:moveTo>
                  <a:cubicBezTo>
                    <a:pt x="14529" y="60325"/>
                    <a:pt x="14529" y="60325"/>
                    <a:pt x="323609" y="60325"/>
                  </a:cubicBezTo>
                  <a:cubicBezTo>
                    <a:pt x="331534" y="60325"/>
                    <a:pt x="338138" y="65548"/>
                    <a:pt x="338138" y="73384"/>
                  </a:cubicBezTo>
                  <a:cubicBezTo>
                    <a:pt x="338138" y="73384"/>
                    <a:pt x="338138" y="73384"/>
                    <a:pt x="338138" y="128230"/>
                  </a:cubicBezTo>
                  <a:cubicBezTo>
                    <a:pt x="338138" y="136065"/>
                    <a:pt x="331534" y="141288"/>
                    <a:pt x="323609" y="141288"/>
                  </a:cubicBezTo>
                  <a:cubicBezTo>
                    <a:pt x="323609" y="141288"/>
                    <a:pt x="323609" y="141288"/>
                    <a:pt x="14529" y="141288"/>
                  </a:cubicBezTo>
                  <a:cubicBezTo>
                    <a:pt x="6604" y="141288"/>
                    <a:pt x="0" y="134759"/>
                    <a:pt x="0" y="128230"/>
                  </a:cubicBezTo>
                  <a:cubicBezTo>
                    <a:pt x="0" y="128230"/>
                    <a:pt x="0" y="128230"/>
                    <a:pt x="0" y="73384"/>
                  </a:cubicBezTo>
                  <a:cubicBezTo>
                    <a:pt x="0" y="65548"/>
                    <a:pt x="6604" y="60325"/>
                    <a:pt x="14529" y="60325"/>
                  </a:cubicBezTo>
                  <a:close/>
                  <a:moveTo>
                    <a:pt x="138864" y="0"/>
                  </a:moveTo>
                  <a:cubicBezTo>
                    <a:pt x="150683" y="0"/>
                    <a:pt x="161190" y="3934"/>
                    <a:pt x="169070" y="10492"/>
                  </a:cubicBezTo>
                  <a:cubicBezTo>
                    <a:pt x="176949" y="3934"/>
                    <a:pt x="187456" y="0"/>
                    <a:pt x="199276" y="0"/>
                  </a:cubicBezTo>
                  <a:cubicBezTo>
                    <a:pt x="218975" y="0"/>
                    <a:pt x="236048" y="13114"/>
                    <a:pt x="241301" y="30163"/>
                  </a:cubicBezTo>
                  <a:lnTo>
                    <a:pt x="96838" y="30163"/>
                  </a:lnTo>
                  <a:cubicBezTo>
                    <a:pt x="102091" y="13114"/>
                    <a:pt x="119164" y="0"/>
                    <a:pt x="138864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</p:sp>
      </p:grpSp>
      <p:grpSp>
        <p:nvGrpSpPr>
          <p:cNvPr id="21" name="组合 20"/>
          <p:cNvGrpSpPr/>
          <p:nvPr/>
        </p:nvGrpSpPr>
        <p:grpSpPr>
          <a:xfrm>
            <a:off x="3031958" y="4006850"/>
            <a:ext cx="2244725" cy="2244725"/>
            <a:chOff x="3031958" y="4006850"/>
            <a:chExt cx="2244725" cy="2244725"/>
          </a:xfrm>
        </p:grpSpPr>
        <p:sp>
          <p:nvSpPr>
            <p:cNvPr id="7" name="矩形 6"/>
            <p:cNvSpPr/>
            <p:nvPr/>
          </p:nvSpPr>
          <p:spPr>
            <a:xfrm>
              <a:off x="3031958" y="4006850"/>
              <a:ext cx="2244725" cy="22447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gift_117633"/>
            <p:cNvSpPr>
              <a:spLocks noChangeAspect="1"/>
            </p:cNvSpPr>
            <p:nvPr/>
          </p:nvSpPr>
          <p:spPr bwMode="auto">
            <a:xfrm>
              <a:off x="3536385" y="4565645"/>
              <a:ext cx="1235870" cy="1127132"/>
            </a:xfrm>
            <a:custGeom>
              <a:avLst/>
              <a:gdLst>
                <a:gd name="connsiteX0" fmla="*/ 294256 w 337686"/>
                <a:gd name="connsiteY0" fmla="*/ 33060 h 307975"/>
                <a:gd name="connsiteX1" fmla="*/ 254568 w 337686"/>
                <a:gd name="connsiteY1" fmla="*/ 51396 h 307975"/>
                <a:gd name="connsiteX2" fmla="*/ 254568 w 337686"/>
                <a:gd name="connsiteY2" fmla="*/ 136525 h 307975"/>
                <a:gd name="connsiteX3" fmla="*/ 307485 w 337686"/>
                <a:gd name="connsiteY3" fmla="*/ 77589 h 307975"/>
                <a:gd name="connsiteX4" fmla="*/ 312777 w 337686"/>
                <a:gd name="connsiteY4" fmla="*/ 39608 h 307975"/>
                <a:gd name="connsiteX5" fmla="*/ 294256 w 337686"/>
                <a:gd name="connsiteY5" fmla="*/ 33060 h 307975"/>
                <a:gd name="connsiteX6" fmla="*/ 43430 w 337686"/>
                <a:gd name="connsiteY6" fmla="*/ 33060 h 307975"/>
                <a:gd name="connsiteX7" fmla="*/ 24909 w 337686"/>
                <a:gd name="connsiteY7" fmla="*/ 39608 h 307975"/>
                <a:gd name="connsiteX8" fmla="*/ 30201 w 337686"/>
                <a:gd name="connsiteY8" fmla="*/ 77589 h 307975"/>
                <a:gd name="connsiteX9" fmla="*/ 83118 w 337686"/>
                <a:gd name="connsiteY9" fmla="*/ 136525 h 307975"/>
                <a:gd name="connsiteX10" fmla="*/ 83118 w 337686"/>
                <a:gd name="connsiteY10" fmla="*/ 51396 h 307975"/>
                <a:gd name="connsiteX11" fmla="*/ 43430 w 337686"/>
                <a:gd name="connsiteY11" fmla="*/ 33060 h 307975"/>
                <a:gd name="connsiteX12" fmla="*/ 108176 w 337686"/>
                <a:gd name="connsiteY12" fmla="*/ 0 h 307975"/>
                <a:gd name="connsiteX13" fmla="*/ 168843 w 337686"/>
                <a:gd name="connsiteY13" fmla="*/ 0 h 307975"/>
                <a:gd name="connsiteX14" fmla="*/ 229510 w 337686"/>
                <a:gd name="connsiteY14" fmla="*/ 0 h 307975"/>
                <a:gd name="connsiteX15" fmla="*/ 254568 w 337686"/>
                <a:gd name="connsiteY15" fmla="*/ 23690 h 307975"/>
                <a:gd name="connsiteX16" fmla="*/ 254568 w 337686"/>
                <a:gd name="connsiteY16" fmla="*/ 25006 h 307975"/>
                <a:gd name="connsiteX17" fmla="*/ 294134 w 337686"/>
                <a:gd name="connsiteY17" fmla="*/ 10529 h 307975"/>
                <a:gd name="connsiteX18" fmla="*/ 331061 w 337686"/>
                <a:gd name="connsiteY18" fmla="*/ 27639 h 307975"/>
                <a:gd name="connsiteX19" fmla="*/ 328424 w 337686"/>
                <a:gd name="connsiteY19" fmla="*/ 86865 h 307975"/>
                <a:gd name="connsiteX20" fmla="*/ 247974 w 337686"/>
                <a:gd name="connsiteY20" fmla="*/ 167149 h 307975"/>
                <a:gd name="connsiteX21" fmla="*/ 189944 w 337686"/>
                <a:gd name="connsiteY21" fmla="*/ 213214 h 307975"/>
                <a:gd name="connsiteX22" fmla="*/ 188625 w 337686"/>
                <a:gd name="connsiteY22" fmla="*/ 217162 h 307975"/>
                <a:gd name="connsiteX23" fmla="*/ 188625 w 337686"/>
                <a:gd name="connsiteY23" fmla="*/ 255330 h 307975"/>
                <a:gd name="connsiteX24" fmla="*/ 205770 w 337686"/>
                <a:gd name="connsiteY24" fmla="*/ 255330 h 307975"/>
                <a:gd name="connsiteX25" fmla="*/ 220278 w 337686"/>
                <a:gd name="connsiteY25" fmla="*/ 267175 h 307975"/>
                <a:gd name="connsiteX26" fmla="*/ 220278 w 337686"/>
                <a:gd name="connsiteY26" fmla="*/ 268491 h 307975"/>
                <a:gd name="connsiteX27" fmla="*/ 226872 w 337686"/>
                <a:gd name="connsiteY27" fmla="*/ 268491 h 307975"/>
                <a:gd name="connsiteX28" fmla="*/ 246655 w 337686"/>
                <a:gd name="connsiteY28" fmla="*/ 288233 h 307975"/>
                <a:gd name="connsiteX29" fmla="*/ 246655 w 337686"/>
                <a:gd name="connsiteY29" fmla="*/ 307975 h 307975"/>
                <a:gd name="connsiteX30" fmla="*/ 91031 w 337686"/>
                <a:gd name="connsiteY30" fmla="*/ 307975 h 307975"/>
                <a:gd name="connsiteX31" fmla="*/ 91031 w 337686"/>
                <a:gd name="connsiteY31" fmla="*/ 288233 h 307975"/>
                <a:gd name="connsiteX32" fmla="*/ 110814 w 337686"/>
                <a:gd name="connsiteY32" fmla="*/ 268491 h 307975"/>
                <a:gd name="connsiteX33" fmla="*/ 117408 w 337686"/>
                <a:gd name="connsiteY33" fmla="*/ 268491 h 307975"/>
                <a:gd name="connsiteX34" fmla="*/ 117408 w 337686"/>
                <a:gd name="connsiteY34" fmla="*/ 267175 h 307975"/>
                <a:gd name="connsiteX35" fmla="*/ 131915 w 337686"/>
                <a:gd name="connsiteY35" fmla="*/ 255330 h 307975"/>
                <a:gd name="connsiteX36" fmla="*/ 149060 w 337686"/>
                <a:gd name="connsiteY36" fmla="*/ 255330 h 307975"/>
                <a:gd name="connsiteX37" fmla="*/ 149060 w 337686"/>
                <a:gd name="connsiteY37" fmla="*/ 217162 h 307975"/>
                <a:gd name="connsiteX38" fmla="*/ 147741 w 337686"/>
                <a:gd name="connsiteY38" fmla="*/ 214530 h 307975"/>
                <a:gd name="connsiteX39" fmla="*/ 89712 w 337686"/>
                <a:gd name="connsiteY39" fmla="*/ 167149 h 307975"/>
                <a:gd name="connsiteX40" fmla="*/ 9262 w 337686"/>
                <a:gd name="connsiteY40" fmla="*/ 86865 h 307975"/>
                <a:gd name="connsiteX41" fmla="*/ 6625 w 337686"/>
                <a:gd name="connsiteY41" fmla="*/ 27639 h 307975"/>
                <a:gd name="connsiteX42" fmla="*/ 43552 w 337686"/>
                <a:gd name="connsiteY42" fmla="*/ 10529 h 307975"/>
                <a:gd name="connsiteX43" fmla="*/ 83118 w 337686"/>
                <a:gd name="connsiteY43" fmla="*/ 25006 h 307975"/>
                <a:gd name="connsiteX44" fmla="*/ 83118 w 337686"/>
                <a:gd name="connsiteY44" fmla="*/ 23690 h 307975"/>
                <a:gd name="connsiteX45" fmla="*/ 108176 w 337686"/>
                <a:gd name="connsiteY45" fmla="*/ 0 h 307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37686" h="307975">
                  <a:moveTo>
                    <a:pt x="294256" y="33060"/>
                  </a:moveTo>
                  <a:cubicBezTo>
                    <a:pt x="283672" y="33060"/>
                    <a:pt x="265152" y="43537"/>
                    <a:pt x="254568" y="51396"/>
                  </a:cubicBezTo>
                  <a:cubicBezTo>
                    <a:pt x="254568" y="80209"/>
                    <a:pt x="254568" y="135216"/>
                    <a:pt x="254568" y="136525"/>
                  </a:cubicBezTo>
                  <a:cubicBezTo>
                    <a:pt x="273089" y="122119"/>
                    <a:pt x="296902" y="102473"/>
                    <a:pt x="307485" y="77589"/>
                  </a:cubicBezTo>
                  <a:cubicBezTo>
                    <a:pt x="316745" y="60563"/>
                    <a:pt x="318068" y="46157"/>
                    <a:pt x="312777" y="39608"/>
                  </a:cubicBezTo>
                  <a:cubicBezTo>
                    <a:pt x="308808" y="33060"/>
                    <a:pt x="298224" y="31750"/>
                    <a:pt x="294256" y="33060"/>
                  </a:cubicBezTo>
                  <a:close/>
                  <a:moveTo>
                    <a:pt x="43430" y="33060"/>
                  </a:moveTo>
                  <a:cubicBezTo>
                    <a:pt x="39462" y="31750"/>
                    <a:pt x="28878" y="33060"/>
                    <a:pt x="24909" y="39608"/>
                  </a:cubicBezTo>
                  <a:cubicBezTo>
                    <a:pt x="19618" y="46157"/>
                    <a:pt x="20941" y="60563"/>
                    <a:pt x="30201" y="77589"/>
                  </a:cubicBezTo>
                  <a:cubicBezTo>
                    <a:pt x="40784" y="102473"/>
                    <a:pt x="64597" y="122119"/>
                    <a:pt x="83118" y="136525"/>
                  </a:cubicBezTo>
                  <a:cubicBezTo>
                    <a:pt x="83118" y="135216"/>
                    <a:pt x="83118" y="80209"/>
                    <a:pt x="83118" y="51396"/>
                  </a:cubicBezTo>
                  <a:cubicBezTo>
                    <a:pt x="72534" y="43537"/>
                    <a:pt x="54014" y="33060"/>
                    <a:pt x="43430" y="33060"/>
                  </a:cubicBezTo>
                  <a:close/>
                  <a:moveTo>
                    <a:pt x="108176" y="0"/>
                  </a:moveTo>
                  <a:cubicBezTo>
                    <a:pt x="108176" y="0"/>
                    <a:pt x="168843" y="0"/>
                    <a:pt x="168843" y="0"/>
                  </a:cubicBezTo>
                  <a:cubicBezTo>
                    <a:pt x="168843" y="0"/>
                    <a:pt x="229510" y="0"/>
                    <a:pt x="229510" y="0"/>
                  </a:cubicBezTo>
                  <a:cubicBezTo>
                    <a:pt x="242698" y="0"/>
                    <a:pt x="254568" y="10529"/>
                    <a:pt x="254568" y="23690"/>
                  </a:cubicBezTo>
                  <a:cubicBezTo>
                    <a:pt x="254568" y="23690"/>
                    <a:pt x="254568" y="25006"/>
                    <a:pt x="254568" y="25006"/>
                  </a:cubicBezTo>
                  <a:cubicBezTo>
                    <a:pt x="265119" y="18426"/>
                    <a:pt x="280945" y="10529"/>
                    <a:pt x="294134" y="10529"/>
                  </a:cubicBezTo>
                  <a:cubicBezTo>
                    <a:pt x="309960" y="9213"/>
                    <a:pt x="323148" y="15793"/>
                    <a:pt x="331061" y="27639"/>
                  </a:cubicBezTo>
                  <a:cubicBezTo>
                    <a:pt x="340293" y="40800"/>
                    <a:pt x="340293" y="61858"/>
                    <a:pt x="328424" y="86865"/>
                  </a:cubicBezTo>
                  <a:cubicBezTo>
                    <a:pt x="309960" y="126349"/>
                    <a:pt x="269076" y="155304"/>
                    <a:pt x="247974" y="167149"/>
                  </a:cubicBezTo>
                  <a:cubicBezTo>
                    <a:pt x="237423" y="190839"/>
                    <a:pt x="216321" y="207949"/>
                    <a:pt x="189944" y="213214"/>
                  </a:cubicBezTo>
                  <a:cubicBezTo>
                    <a:pt x="188625" y="214530"/>
                    <a:pt x="188625" y="215846"/>
                    <a:pt x="188625" y="217162"/>
                  </a:cubicBezTo>
                  <a:cubicBezTo>
                    <a:pt x="188625" y="217162"/>
                    <a:pt x="188625" y="217162"/>
                    <a:pt x="188625" y="255330"/>
                  </a:cubicBezTo>
                  <a:cubicBezTo>
                    <a:pt x="188625" y="255330"/>
                    <a:pt x="188625" y="255330"/>
                    <a:pt x="205770" y="255330"/>
                  </a:cubicBezTo>
                  <a:cubicBezTo>
                    <a:pt x="213684" y="255330"/>
                    <a:pt x="220278" y="260594"/>
                    <a:pt x="220278" y="267175"/>
                  </a:cubicBezTo>
                  <a:cubicBezTo>
                    <a:pt x="220278" y="267175"/>
                    <a:pt x="220278" y="267175"/>
                    <a:pt x="220278" y="268491"/>
                  </a:cubicBezTo>
                  <a:cubicBezTo>
                    <a:pt x="220278" y="268491"/>
                    <a:pt x="220278" y="268491"/>
                    <a:pt x="226872" y="268491"/>
                  </a:cubicBezTo>
                  <a:cubicBezTo>
                    <a:pt x="237423" y="268491"/>
                    <a:pt x="246655" y="277704"/>
                    <a:pt x="246655" y="288233"/>
                  </a:cubicBezTo>
                  <a:cubicBezTo>
                    <a:pt x="246655" y="288233"/>
                    <a:pt x="246655" y="288233"/>
                    <a:pt x="246655" y="307975"/>
                  </a:cubicBezTo>
                  <a:cubicBezTo>
                    <a:pt x="192582" y="307975"/>
                    <a:pt x="139828" y="307975"/>
                    <a:pt x="91031" y="307975"/>
                  </a:cubicBezTo>
                  <a:cubicBezTo>
                    <a:pt x="91031" y="307975"/>
                    <a:pt x="91031" y="307975"/>
                    <a:pt x="91031" y="288233"/>
                  </a:cubicBezTo>
                  <a:cubicBezTo>
                    <a:pt x="91031" y="277704"/>
                    <a:pt x="100263" y="268491"/>
                    <a:pt x="110814" y="268491"/>
                  </a:cubicBezTo>
                  <a:cubicBezTo>
                    <a:pt x="110814" y="268491"/>
                    <a:pt x="110814" y="268491"/>
                    <a:pt x="117408" y="268491"/>
                  </a:cubicBezTo>
                  <a:cubicBezTo>
                    <a:pt x="117408" y="268491"/>
                    <a:pt x="117408" y="268491"/>
                    <a:pt x="117408" y="267175"/>
                  </a:cubicBezTo>
                  <a:cubicBezTo>
                    <a:pt x="117408" y="260594"/>
                    <a:pt x="124002" y="255330"/>
                    <a:pt x="131915" y="255330"/>
                  </a:cubicBezTo>
                  <a:cubicBezTo>
                    <a:pt x="131915" y="255330"/>
                    <a:pt x="131915" y="255330"/>
                    <a:pt x="149060" y="255330"/>
                  </a:cubicBezTo>
                  <a:cubicBezTo>
                    <a:pt x="149060" y="255330"/>
                    <a:pt x="149060" y="255330"/>
                    <a:pt x="149060" y="217162"/>
                  </a:cubicBezTo>
                  <a:cubicBezTo>
                    <a:pt x="149060" y="215846"/>
                    <a:pt x="149060" y="214530"/>
                    <a:pt x="147741" y="214530"/>
                  </a:cubicBezTo>
                  <a:cubicBezTo>
                    <a:pt x="121364" y="207949"/>
                    <a:pt x="100263" y="190839"/>
                    <a:pt x="89712" y="167149"/>
                  </a:cubicBezTo>
                  <a:cubicBezTo>
                    <a:pt x="68610" y="155304"/>
                    <a:pt x="27726" y="126349"/>
                    <a:pt x="9262" y="86865"/>
                  </a:cubicBezTo>
                  <a:cubicBezTo>
                    <a:pt x="-2607" y="61858"/>
                    <a:pt x="-2607" y="40800"/>
                    <a:pt x="6625" y="27639"/>
                  </a:cubicBezTo>
                  <a:cubicBezTo>
                    <a:pt x="14538" y="15793"/>
                    <a:pt x="27726" y="9213"/>
                    <a:pt x="43552" y="10529"/>
                  </a:cubicBezTo>
                  <a:cubicBezTo>
                    <a:pt x="56741" y="10529"/>
                    <a:pt x="72567" y="18426"/>
                    <a:pt x="83118" y="25006"/>
                  </a:cubicBezTo>
                  <a:cubicBezTo>
                    <a:pt x="83118" y="25006"/>
                    <a:pt x="83118" y="25006"/>
                    <a:pt x="83118" y="23690"/>
                  </a:cubicBezTo>
                  <a:cubicBezTo>
                    <a:pt x="83118" y="10529"/>
                    <a:pt x="94987" y="0"/>
                    <a:pt x="10817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17" name="矩形 16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683868" y="2447600"/>
            <a:ext cx="2824265" cy="2824264"/>
            <a:chOff x="4683868" y="2447600"/>
            <a:chExt cx="2824265" cy="2824264"/>
          </a:xfrm>
        </p:grpSpPr>
        <p:sp>
          <p:nvSpPr>
            <p:cNvPr id="4" name="Plaque 3"/>
            <p:cNvSpPr/>
            <p:nvPr/>
          </p:nvSpPr>
          <p:spPr>
            <a:xfrm>
              <a:off x="4683868" y="2447600"/>
              <a:ext cx="2824265" cy="2824264"/>
            </a:xfrm>
            <a:prstGeom prst="plaqu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28"/>
            <p:cNvSpPr/>
            <p:nvPr/>
          </p:nvSpPr>
          <p:spPr bwMode="auto">
            <a:xfrm>
              <a:off x="5775062" y="3476434"/>
              <a:ext cx="660085" cy="660085"/>
            </a:xfrm>
            <a:custGeom>
              <a:avLst/>
              <a:gdLst/>
              <a:ahLst/>
              <a:cxnLst>
                <a:cxn ang="0">
                  <a:pos x="55" y="28"/>
                </a:cxn>
                <a:cxn ang="0">
                  <a:pos x="27" y="55"/>
                </a:cxn>
                <a:cxn ang="0">
                  <a:pos x="0" y="28"/>
                </a:cxn>
                <a:cxn ang="0">
                  <a:pos x="27" y="0"/>
                </a:cxn>
                <a:cxn ang="0">
                  <a:pos x="55" y="28"/>
                </a:cxn>
                <a:cxn ang="0">
                  <a:pos x="42" y="28"/>
                </a:cxn>
                <a:cxn ang="0">
                  <a:pos x="41" y="26"/>
                </a:cxn>
                <a:cxn ang="0">
                  <a:pos x="21" y="14"/>
                </a:cxn>
                <a:cxn ang="0">
                  <a:pos x="19" y="14"/>
                </a:cxn>
                <a:cxn ang="0">
                  <a:pos x="18" y="16"/>
                </a:cxn>
                <a:cxn ang="0">
                  <a:pos x="18" y="39"/>
                </a:cxn>
                <a:cxn ang="0">
                  <a:pos x="19" y="41"/>
                </a:cxn>
                <a:cxn ang="0">
                  <a:pos x="20" y="41"/>
                </a:cxn>
                <a:cxn ang="0">
                  <a:pos x="21" y="41"/>
                </a:cxn>
                <a:cxn ang="0">
                  <a:pos x="41" y="30"/>
                </a:cxn>
                <a:cxn ang="0">
                  <a:pos x="42" y="28"/>
                </a:cxn>
              </a:cxnLst>
              <a:rect l="0" t="0" r="r" b="b"/>
              <a:pathLst>
                <a:path w="55" h="55">
                  <a:moveTo>
                    <a:pt x="55" y="28"/>
                  </a:moveTo>
                  <a:cubicBezTo>
                    <a:pt x="55" y="43"/>
                    <a:pt x="42" y="55"/>
                    <a:pt x="27" y="55"/>
                  </a:cubicBezTo>
                  <a:cubicBezTo>
                    <a:pt x="12" y="55"/>
                    <a:pt x="0" y="43"/>
                    <a:pt x="0" y="28"/>
                  </a:cubicBezTo>
                  <a:cubicBezTo>
                    <a:pt x="0" y="13"/>
                    <a:pt x="12" y="0"/>
                    <a:pt x="27" y="0"/>
                  </a:cubicBezTo>
                  <a:cubicBezTo>
                    <a:pt x="42" y="0"/>
                    <a:pt x="55" y="13"/>
                    <a:pt x="55" y="28"/>
                  </a:cubicBezTo>
                  <a:close/>
                  <a:moveTo>
                    <a:pt x="42" y="28"/>
                  </a:moveTo>
                  <a:cubicBezTo>
                    <a:pt x="42" y="27"/>
                    <a:pt x="42" y="26"/>
                    <a:pt x="41" y="2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0" y="14"/>
                    <a:pt x="19" y="14"/>
                  </a:cubicBezTo>
                  <a:cubicBezTo>
                    <a:pt x="18" y="15"/>
                    <a:pt x="18" y="16"/>
                    <a:pt x="18" y="1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1"/>
                    <a:pt x="19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2" y="29"/>
                    <a:pt x="42" y="29"/>
                    <a:pt x="42" y="28"/>
                  </a:cubicBezTo>
                  <a:close/>
                </a:path>
              </a:pathLst>
            </a:custGeom>
            <a:solidFill>
              <a:srgbClr val="CF840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60321" y="1906287"/>
            <a:ext cx="1753380" cy="1778468"/>
            <a:chOff x="4060321" y="1906287"/>
            <a:chExt cx="1753380" cy="1778468"/>
          </a:xfrm>
        </p:grpSpPr>
        <p:grpSp>
          <p:nvGrpSpPr>
            <p:cNvPr id="5" name="Group 4"/>
            <p:cNvGrpSpPr/>
            <p:nvPr/>
          </p:nvGrpSpPr>
          <p:grpSpPr>
            <a:xfrm>
              <a:off x="4060321" y="1906287"/>
              <a:ext cx="1753380" cy="1778468"/>
              <a:chOff x="3045240" y="1362746"/>
              <a:chExt cx="1315035" cy="1333851"/>
            </a:xfrm>
            <a:solidFill>
              <a:srgbClr val="CF8404"/>
            </a:solidFill>
          </p:grpSpPr>
          <p:sp>
            <p:nvSpPr>
              <p:cNvPr id="32" name="Teardrop 5"/>
              <p:cNvSpPr/>
              <p:nvPr/>
            </p:nvSpPr>
            <p:spPr>
              <a:xfrm rot="16200000">
                <a:off x="3074219" y="1410542"/>
                <a:ext cx="1286055" cy="1286056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Teardrop 6"/>
              <p:cNvSpPr/>
              <p:nvPr/>
            </p:nvSpPr>
            <p:spPr>
              <a:xfrm rot="16200000">
                <a:off x="3045240" y="1362746"/>
                <a:ext cx="1286055" cy="1286056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Freeform: Shape 29"/>
            <p:cNvSpPr/>
            <p:nvPr/>
          </p:nvSpPr>
          <p:spPr bwMode="auto">
            <a:xfrm>
              <a:off x="4673600" y="2354126"/>
              <a:ext cx="397869" cy="747351"/>
            </a:xfrm>
            <a:custGeom>
              <a:avLst/>
              <a:gdLst/>
              <a:ahLst/>
              <a:cxnLst>
                <a:cxn ang="0">
                  <a:pos x="21" y="57"/>
                </a:cxn>
                <a:cxn ang="0">
                  <a:pos x="21" y="63"/>
                </a:cxn>
                <a:cxn ang="0">
                  <a:pos x="20" y="64"/>
                </a:cxn>
                <a:cxn ang="0">
                  <a:pos x="15" y="64"/>
                </a:cxn>
                <a:cxn ang="0">
                  <a:pos x="14" y="63"/>
                </a:cxn>
                <a:cxn ang="0">
                  <a:pos x="14" y="57"/>
                </a:cxn>
                <a:cxn ang="0">
                  <a:pos x="1" y="50"/>
                </a:cxn>
                <a:cxn ang="0">
                  <a:pos x="1" y="49"/>
                </a:cxn>
                <a:cxn ang="0">
                  <a:pos x="4" y="44"/>
                </a:cxn>
                <a:cxn ang="0">
                  <a:pos x="5" y="43"/>
                </a:cxn>
                <a:cxn ang="0">
                  <a:pos x="6" y="44"/>
                </a:cxn>
                <a:cxn ang="0">
                  <a:pos x="17" y="49"/>
                </a:cxn>
                <a:cxn ang="0">
                  <a:pos x="25" y="43"/>
                </a:cxn>
                <a:cxn ang="0">
                  <a:pos x="16" y="36"/>
                </a:cxn>
                <a:cxn ang="0">
                  <a:pos x="1" y="21"/>
                </a:cxn>
                <a:cxn ang="0">
                  <a:pos x="14" y="8"/>
                </a:cxn>
                <a:cxn ang="0">
                  <a:pos x="14" y="1"/>
                </a:cxn>
                <a:cxn ang="0">
                  <a:pos x="15" y="0"/>
                </a:cxn>
                <a:cxn ang="0">
                  <a:pos x="20" y="0"/>
                </a:cxn>
                <a:cxn ang="0">
                  <a:pos x="21" y="1"/>
                </a:cxn>
                <a:cxn ang="0">
                  <a:pos x="21" y="7"/>
                </a:cxn>
                <a:cxn ang="0">
                  <a:pos x="32" y="12"/>
                </a:cxn>
                <a:cxn ang="0">
                  <a:pos x="32" y="14"/>
                </a:cxn>
                <a:cxn ang="0">
                  <a:pos x="29" y="19"/>
                </a:cxn>
                <a:cxn ang="0">
                  <a:pos x="29" y="19"/>
                </a:cxn>
                <a:cxn ang="0">
                  <a:pos x="28" y="19"/>
                </a:cxn>
                <a:cxn ang="0">
                  <a:pos x="18" y="15"/>
                </a:cxn>
                <a:cxn ang="0">
                  <a:pos x="10" y="21"/>
                </a:cxn>
                <a:cxn ang="0">
                  <a:pos x="20" y="28"/>
                </a:cxn>
                <a:cxn ang="0">
                  <a:pos x="34" y="42"/>
                </a:cxn>
                <a:cxn ang="0">
                  <a:pos x="21" y="57"/>
                </a:cxn>
              </a:cxnLst>
              <a:rect l="0" t="0" r="r" b="b"/>
              <a:pathLst>
                <a:path w="34" h="64">
                  <a:moveTo>
                    <a:pt x="21" y="57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20" y="64"/>
                    <a:pt x="20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4"/>
                    <a:pt x="14" y="63"/>
                    <a:pt x="14" y="63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5" y="55"/>
                    <a:pt x="1" y="50"/>
                    <a:pt x="1" y="50"/>
                  </a:cubicBezTo>
                  <a:cubicBezTo>
                    <a:pt x="0" y="50"/>
                    <a:pt x="0" y="49"/>
                    <a:pt x="1" y="49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4"/>
                    <a:pt x="5" y="43"/>
                    <a:pt x="5" y="43"/>
                  </a:cubicBezTo>
                  <a:cubicBezTo>
                    <a:pt x="5" y="43"/>
                    <a:pt x="6" y="44"/>
                    <a:pt x="6" y="44"/>
                  </a:cubicBezTo>
                  <a:cubicBezTo>
                    <a:pt x="6" y="44"/>
                    <a:pt x="11" y="49"/>
                    <a:pt x="17" y="49"/>
                  </a:cubicBezTo>
                  <a:cubicBezTo>
                    <a:pt x="21" y="49"/>
                    <a:pt x="25" y="47"/>
                    <a:pt x="25" y="43"/>
                  </a:cubicBezTo>
                  <a:cubicBezTo>
                    <a:pt x="25" y="39"/>
                    <a:pt x="20" y="38"/>
                    <a:pt x="16" y="36"/>
                  </a:cubicBezTo>
                  <a:cubicBezTo>
                    <a:pt x="9" y="33"/>
                    <a:pt x="1" y="30"/>
                    <a:pt x="1" y="21"/>
                  </a:cubicBezTo>
                  <a:cubicBezTo>
                    <a:pt x="1" y="14"/>
                    <a:pt x="6" y="9"/>
                    <a:pt x="14" y="8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8" y="8"/>
                    <a:pt x="32" y="12"/>
                    <a:pt x="32" y="12"/>
                  </a:cubicBezTo>
                  <a:cubicBezTo>
                    <a:pt x="33" y="13"/>
                    <a:pt x="33" y="13"/>
                    <a:pt x="32" y="14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3" y="15"/>
                    <a:pt x="18" y="15"/>
                  </a:cubicBezTo>
                  <a:cubicBezTo>
                    <a:pt x="13" y="15"/>
                    <a:pt x="10" y="18"/>
                    <a:pt x="10" y="21"/>
                  </a:cubicBezTo>
                  <a:cubicBezTo>
                    <a:pt x="10" y="25"/>
                    <a:pt x="15" y="26"/>
                    <a:pt x="20" y="28"/>
                  </a:cubicBezTo>
                  <a:cubicBezTo>
                    <a:pt x="26" y="31"/>
                    <a:pt x="34" y="34"/>
                    <a:pt x="34" y="42"/>
                  </a:cubicBezTo>
                  <a:cubicBezTo>
                    <a:pt x="34" y="50"/>
                    <a:pt x="28" y="55"/>
                    <a:pt x="21" y="5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60320" y="4069732"/>
            <a:ext cx="1765541" cy="1752840"/>
            <a:chOff x="4060320" y="4069732"/>
            <a:chExt cx="1765541" cy="1752840"/>
          </a:xfrm>
        </p:grpSpPr>
        <p:grpSp>
          <p:nvGrpSpPr>
            <p:cNvPr id="7" name="Group 10"/>
            <p:cNvGrpSpPr/>
            <p:nvPr/>
          </p:nvGrpSpPr>
          <p:grpSpPr>
            <a:xfrm>
              <a:off x="4060320" y="4069732"/>
              <a:ext cx="1765541" cy="1752840"/>
              <a:chOff x="3045240" y="2985330"/>
              <a:chExt cx="1324156" cy="1314630"/>
            </a:xfrm>
            <a:solidFill>
              <a:srgbClr val="CF8404"/>
            </a:solidFill>
          </p:grpSpPr>
          <p:sp>
            <p:nvSpPr>
              <p:cNvPr id="28" name="Teardrop 11"/>
              <p:cNvSpPr/>
              <p:nvPr/>
            </p:nvSpPr>
            <p:spPr>
              <a:xfrm rot="10800000">
                <a:off x="3083340" y="2985330"/>
                <a:ext cx="1286056" cy="1286055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Teardrop 12"/>
              <p:cNvSpPr/>
              <p:nvPr/>
            </p:nvSpPr>
            <p:spPr>
              <a:xfrm rot="10800000">
                <a:off x="3045240" y="3013905"/>
                <a:ext cx="1286056" cy="1286055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Freeform: Shape 30"/>
            <p:cNvSpPr/>
            <p:nvPr/>
          </p:nvSpPr>
          <p:spPr bwMode="auto">
            <a:xfrm>
              <a:off x="4561101" y="4616263"/>
              <a:ext cx="682140" cy="645016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16939" y="1906287"/>
            <a:ext cx="1714741" cy="1778240"/>
            <a:chOff x="6416939" y="1906287"/>
            <a:chExt cx="1714741" cy="1778240"/>
          </a:xfrm>
        </p:grpSpPr>
        <p:grpSp>
          <p:nvGrpSpPr>
            <p:cNvPr id="6" name="Group 7"/>
            <p:cNvGrpSpPr/>
            <p:nvPr/>
          </p:nvGrpSpPr>
          <p:grpSpPr>
            <a:xfrm>
              <a:off x="6416939" y="1906287"/>
              <a:ext cx="1714741" cy="1778240"/>
              <a:chOff x="4812704" y="1362746"/>
              <a:chExt cx="1286056" cy="1333680"/>
            </a:xfrm>
            <a:solidFill>
              <a:srgbClr val="CF8404"/>
            </a:solidFill>
          </p:grpSpPr>
          <p:sp>
            <p:nvSpPr>
              <p:cNvPr id="30" name="Teardrop 8"/>
              <p:cNvSpPr/>
              <p:nvPr/>
            </p:nvSpPr>
            <p:spPr>
              <a:xfrm>
                <a:off x="4812704" y="1410371"/>
                <a:ext cx="1286056" cy="1286055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Teardrop 9"/>
              <p:cNvSpPr/>
              <p:nvPr/>
            </p:nvSpPr>
            <p:spPr>
              <a:xfrm>
                <a:off x="4812704" y="1362746"/>
                <a:ext cx="1286056" cy="1286055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Freeform: Shape 31"/>
            <p:cNvSpPr/>
            <p:nvPr/>
          </p:nvSpPr>
          <p:spPr bwMode="auto">
            <a:xfrm>
              <a:off x="7013516" y="2316729"/>
              <a:ext cx="576808" cy="743652"/>
            </a:xfrm>
            <a:custGeom>
              <a:avLst/>
              <a:gdLst/>
              <a:ahLst/>
              <a:cxnLst>
                <a:cxn ang="0">
                  <a:pos x="54" y="72"/>
                </a:cxn>
                <a:cxn ang="0">
                  <a:pos x="0" y="3"/>
                </a:cxn>
                <a:cxn ang="0">
                  <a:pos x="56" y="3"/>
                </a:cxn>
                <a:cxn ang="0">
                  <a:pos x="11" y="11"/>
                </a:cxn>
                <a:cxn ang="0">
                  <a:pos x="11" y="16"/>
                </a:cxn>
                <a:cxn ang="0">
                  <a:pos x="15" y="12"/>
                </a:cxn>
                <a:cxn ang="0">
                  <a:pos x="11" y="21"/>
                </a:cxn>
                <a:cxn ang="0">
                  <a:pos x="11" y="26"/>
                </a:cxn>
                <a:cxn ang="0">
                  <a:pos x="15" y="22"/>
                </a:cxn>
                <a:cxn ang="0">
                  <a:pos x="11" y="31"/>
                </a:cxn>
                <a:cxn ang="0">
                  <a:pos x="11" y="36"/>
                </a:cxn>
                <a:cxn ang="0">
                  <a:pos x="15" y="32"/>
                </a:cxn>
                <a:cxn ang="0">
                  <a:pos x="11" y="41"/>
                </a:cxn>
                <a:cxn ang="0">
                  <a:pos x="11" y="47"/>
                </a:cxn>
                <a:cxn ang="0">
                  <a:pos x="15" y="43"/>
                </a:cxn>
                <a:cxn ang="0">
                  <a:pos x="11" y="52"/>
                </a:cxn>
                <a:cxn ang="0">
                  <a:pos x="11" y="57"/>
                </a:cxn>
                <a:cxn ang="0">
                  <a:pos x="15" y="53"/>
                </a:cxn>
                <a:cxn ang="0">
                  <a:pos x="24" y="16"/>
                </a:cxn>
                <a:cxn ang="0">
                  <a:pos x="24" y="11"/>
                </a:cxn>
                <a:cxn ang="0">
                  <a:pos x="20" y="14"/>
                </a:cxn>
                <a:cxn ang="0">
                  <a:pos x="24" y="26"/>
                </a:cxn>
                <a:cxn ang="0">
                  <a:pos x="24" y="21"/>
                </a:cxn>
                <a:cxn ang="0">
                  <a:pos x="20" y="25"/>
                </a:cxn>
                <a:cxn ang="0">
                  <a:pos x="24" y="36"/>
                </a:cxn>
                <a:cxn ang="0">
                  <a:pos x="24" y="31"/>
                </a:cxn>
                <a:cxn ang="0">
                  <a:pos x="20" y="35"/>
                </a:cxn>
                <a:cxn ang="0">
                  <a:pos x="24" y="47"/>
                </a:cxn>
                <a:cxn ang="0">
                  <a:pos x="24" y="41"/>
                </a:cxn>
                <a:cxn ang="0">
                  <a:pos x="20" y="45"/>
                </a:cxn>
                <a:cxn ang="0">
                  <a:pos x="22" y="57"/>
                </a:cxn>
                <a:cxn ang="0">
                  <a:pos x="22" y="67"/>
                </a:cxn>
                <a:cxn ang="0">
                  <a:pos x="36" y="58"/>
                </a:cxn>
                <a:cxn ang="0">
                  <a:pos x="32" y="11"/>
                </a:cxn>
                <a:cxn ang="0">
                  <a:pos x="32" y="16"/>
                </a:cxn>
                <a:cxn ang="0">
                  <a:pos x="36" y="12"/>
                </a:cxn>
                <a:cxn ang="0">
                  <a:pos x="32" y="21"/>
                </a:cxn>
                <a:cxn ang="0">
                  <a:pos x="32" y="26"/>
                </a:cxn>
                <a:cxn ang="0">
                  <a:pos x="36" y="22"/>
                </a:cxn>
                <a:cxn ang="0">
                  <a:pos x="32" y="31"/>
                </a:cxn>
                <a:cxn ang="0">
                  <a:pos x="32" y="36"/>
                </a:cxn>
                <a:cxn ang="0">
                  <a:pos x="36" y="32"/>
                </a:cxn>
                <a:cxn ang="0">
                  <a:pos x="32" y="41"/>
                </a:cxn>
                <a:cxn ang="0">
                  <a:pos x="32" y="47"/>
                </a:cxn>
                <a:cxn ang="0">
                  <a:pos x="36" y="43"/>
                </a:cxn>
                <a:cxn ang="0">
                  <a:pos x="42" y="11"/>
                </a:cxn>
                <a:cxn ang="0">
                  <a:pos x="42" y="16"/>
                </a:cxn>
                <a:cxn ang="0">
                  <a:pos x="46" y="12"/>
                </a:cxn>
                <a:cxn ang="0">
                  <a:pos x="42" y="21"/>
                </a:cxn>
                <a:cxn ang="0">
                  <a:pos x="42" y="26"/>
                </a:cxn>
                <a:cxn ang="0">
                  <a:pos x="46" y="22"/>
                </a:cxn>
                <a:cxn ang="0">
                  <a:pos x="42" y="31"/>
                </a:cxn>
                <a:cxn ang="0">
                  <a:pos x="42" y="36"/>
                </a:cxn>
                <a:cxn ang="0">
                  <a:pos x="46" y="32"/>
                </a:cxn>
                <a:cxn ang="0">
                  <a:pos x="42" y="41"/>
                </a:cxn>
                <a:cxn ang="0">
                  <a:pos x="42" y="47"/>
                </a:cxn>
                <a:cxn ang="0">
                  <a:pos x="46" y="43"/>
                </a:cxn>
                <a:cxn ang="0">
                  <a:pos x="42" y="52"/>
                </a:cxn>
                <a:cxn ang="0">
                  <a:pos x="42" y="57"/>
                </a:cxn>
                <a:cxn ang="0">
                  <a:pos x="46" y="53"/>
                </a:cxn>
              </a:cxnLst>
              <a:rect l="0" t="0" r="r" b="b"/>
              <a:pathLst>
                <a:path w="56" h="72">
                  <a:moveTo>
                    <a:pt x="56" y="3"/>
                  </a:moveTo>
                  <a:cubicBezTo>
                    <a:pt x="56" y="70"/>
                    <a:pt x="56" y="70"/>
                    <a:pt x="56" y="70"/>
                  </a:cubicBezTo>
                  <a:cubicBezTo>
                    <a:pt x="56" y="71"/>
                    <a:pt x="55" y="72"/>
                    <a:pt x="54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0" y="71"/>
                    <a:pt x="0" y="7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1"/>
                    <a:pt x="56" y="3"/>
                  </a:cubicBezTo>
                  <a:close/>
                  <a:moveTo>
                    <a:pt x="15" y="12"/>
                  </a:moveTo>
                  <a:cubicBezTo>
                    <a:pt x="15" y="11"/>
                    <a:pt x="15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5"/>
                    <a:pt x="11" y="16"/>
                    <a:pt x="11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5"/>
                    <a:pt x="15" y="14"/>
                  </a:cubicBezTo>
                  <a:lnTo>
                    <a:pt x="15" y="12"/>
                  </a:lnTo>
                  <a:close/>
                  <a:moveTo>
                    <a:pt x="15" y="22"/>
                  </a:moveTo>
                  <a:cubicBezTo>
                    <a:pt x="15" y="21"/>
                    <a:pt x="15" y="21"/>
                    <a:pt x="14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1" y="26"/>
                    <a:pt x="11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5"/>
                    <a:pt x="15" y="25"/>
                  </a:cubicBezTo>
                  <a:lnTo>
                    <a:pt x="15" y="22"/>
                  </a:lnTo>
                  <a:close/>
                  <a:moveTo>
                    <a:pt x="15" y="32"/>
                  </a:moveTo>
                  <a:cubicBezTo>
                    <a:pt x="15" y="32"/>
                    <a:pt x="15" y="31"/>
                    <a:pt x="14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0" y="32"/>
                    <a:pt x="10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5"/>
                  </a:cubicBezTo>
                  <a:lnTo>
                    <a:pt x="15" y="32"/>
                  </a:lnTo>
                  <a:close/>
                  <a:moveTo>
                    <a:pt x="15" y="43"/>
                  </a:moveTo>
                  <a:cubicBezTo>
                    <a:pt x="15" y="42"/>
                    <a:pt x="15" y="41"/>
                    <a:pt x="14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0" y="42"/>
                    <a:pt x="10" y="4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7"/>
                    <a:pt x="15" y="46"/>
                    <a:pt x="15" y="45"/>
                  </a:cubicBezTo>
                  <a:lnTo>
                    <a:pt x="15" y="43"/>
                  </a:lnTo>
                  <a:close/>
                  <a:moveTo>
                    <a:pt x="15" y="53"/>
                  </a:moveTo>
                  <a:cubicBezTo>
                    <a:pt x="15" y="52"/>
                    <a:pt x="15" y="52"/>
                    <a:pt x="14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0" y="52"/>
                    <a:pt x="10" y="53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1" y="57"/>
                    <a:pt x="11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6"/>
                    <a:pt x="15" y="56"/>
                  </a:cubicBezTo>
                  <a:lnTo>
                    <a:pt x="15" y="53"/>
                  </a:lnTo>
                  <a:close/>
                  <a:moveTo>
                    <a:pt x="20" y="14"/>
                  </a:moveTo>
                  <a:cubicBezTo>
                    <a:pt x="20" y="15"/>
                    <a:pt x="21" y="16"/>
                    <a:pt x="2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4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0" y="11"/>
                    <a:pt x="20" y="12"/>
                  </a:cubicBezTo>
                  <a:lnTo>
                    <a:pt x="20" y="14"/>
                  </a:lnTo>
                  <a:close/>
                  <a:moveTo>
                    <a:pt x="20" y="25"/>
                  </a:moveTo>
                  <a:cubicBezTo>
                    <a:pt x="20" y="25"/>
                    <a:pt x="21" y="26"/>
                    <a:pt x="22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5"/>
                    <a:pt x="25" y="2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4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0" y="21"/>
                    <a:pt x="20" y="22"/>
                  </a:cubicBezTo>
                  <a:lnTo>
                    <a:pt x="20" y="25"/>
                  </a:lnTo>
                  <a:close/>
                  <a:moveTo>
                    <a:pt x="20" y="35"/>
                  </a:moveTo>
                  <a:cubicBezTo>
                    <a:pt x="20" y="36"/>
                    <a:pt x="21" y="36"/>
                    <a:pt x="2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5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1"/>
                    <a:pt x="24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31"/>
                    <a:pt x="20" y="32"/>
                    <a:pt x="20" y="32"/>
                  </a:cubicBezTo>
                  <a:lnTo>
                    <a:pt x="20" y="35"/>
                  </a:lnTo>
                  <a:close/>
                  <a:moveTo>
                    <a:pt x="20" y="45"/>
                  </a:moveTo>
                  <a:cubicBezTo>
                    <a:pt x="20" y="46"/>
                    <a:pt x="21" y="47"/>
                    <a:pt x="2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6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1"/>
                    <a:pt x="24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0" y="42"/>
                    <a:pt x="20" y="43"/>
                  </a:cubicBezTo>
                  <a:lnTo>
                    <a:pt x="20" y="45"/>
                  </a:lnTo>
                  <a:close/>
                  <a:moveTo>
                    <a:pt x="36" y="58"/>
                  </a:moveTo>
                  <a:cubicBezTo>
                    <a:pt x="36" y="57"/>
                    <a:pt x="35" y="57"/>
                    <a:pt x="34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0" y="57"/>
                    <a:pt x="20" y="58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7"/>
                    <a:pt x="21" y="67"/>
                    <a:pt x="22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5" y="67"/>
                    <a:pt x="36" y="67"/>
                    <a:pt x="36" y="66"/>
                  </a:cubicBezTo>
                  <a:lnTo>
                    <a:pt x="36" y="58"/>
                  </a:lnTo>
                  <a:close/>
                  <a:moveTo>
                    <a:pt x="36" y="12"/>
                  </a:moveTo>
                  <a:cubicBezTo>
                    <a:pt x="36" y="11"/>
                    <a:pt x="35" y="11"/>
                    <a:pt x="34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1"/>
                    <a:pt x="31" y="11"/>
                    <a:pt x="31" y="12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5"/>
                    <a:pt x="31" y="16"/>
                    <a:pt x="32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6" y="15"/>
                    <a:pt x="36" y="14"/>
                  </a:cubicBezTo>
                  <a:lnTo>
                    <a:pt x="36" y="12"/>
                  </a:lnTo>
                  <a:close/>
                  <a:moveTo>
                    <a:pt x="36" y="22"/>
                  </a:moveTo>
                  <a:cubicBezTo>
                    <a:pt x="36" y="21"/>
                    <a:pt x="35" y="21"/>
                    <a:pt x="34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2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6"/>
                    <a:pt x="32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lnTo>
                    <a:pt x="36" y="22"/>
                  </a:lnTo>
                  <a:close/>
                  <a:moveTo>
                    <a:pt x="36" y="32"/>
                  </a:moveTo>
                  <a:cubicBezTo>
                    <a:pt x="36" y="32"/>
                    <a:pt x="35" y="31"/>
                    <a:pt x="34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1"/>
                    <a:pt x="31" y="32"/>
                    <a:pt x="31" y="32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6"/>
                    <a:pt x="31" y="36"/>
                    <a:pt x="32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5" y="36"/>
                    <a:pt x="36" y="36"/>
                    <a:pt x="36" y="35"/>
                  </a:cubicBezTo>
                  <a:lnTo>
                    <a:pt x="36" y="32"/>
                  </a:lnTo>
                  <a:close/>
                  <a:moveTo>
                    <a:pt x="36" y="43"/>
                  </a:moveTo>
                  <a:cubicBezTo>
                    <a:pt x="36" y="42"/>
                    <a:pt x="35" y="41"/>
                    <a:pt x="34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2"/>
                    <a:pt x="31" y="43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7"/>
                    <a:pt x="32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6" y="46"/>
                    <a:pt x="36" y="45"/>
                  </a:cubicBezTo>
                  <a:lnTo>
                    <a:pt x="36" y="43"/>
                  </a:lnTo>
                  <a:close/>
                  <a:moveTo>
                    <a:pt x="46" y="12"/>
                  </a:moveTo>
                  <a:cubicBezTo>
                    <a:pt x="46" y="11"/>
                    <a:pt x="45" y="11"/>
                    <a:pt x="45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1"/>
                    <a:pt x="41" y="11"/>
                    <a:pt x="41" y="12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6" y="15"/>
                    <a:pt x="46" y="14"/>
                  </a:cubicBezTo>
                  <a:lnTo>
                    <a:pt x="46" y="12"/>
                  </a:lnTo>
                  <a:close/>
                  <a:moveTo>
                    <a:pt x="46" y="22"/>
                  </a:moveTo>
                  <a:cubicBezTo>
                    <a:pt x="46" y="21"/>
                    <a:pt x="45" y="21"/>
                    <a:pt x="45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2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5"/>
                    <a:pt x="41" y="26"/>
                    <a:pt x="42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6" y="25"/>
                    <a:pt x="46" y="25"/>
                  </a:cubicBezTo>
                  <a:lnTo>
                    <a:pt x="46" y="22"/>
                  </a:lnTo>
                  <a:close/>
                  <a:moveTo>
                    <a:pt x="46" y="32"/>
                  </a:moveTo>
                  <a:cubicBezTo>
                    <a:pt x="46" y="32"/>
                    <a:pt x="45" y="31"/>
                    <a:pt x="45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1" y="31"/>
                    <a:pt x="41" y="32"/>
                    <a:pt x="41" y="32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5"/>
                  </a:cubicBezTo>
                  <a:lnTo>
                    <a:pt x="46" y="32"/>
                  </a:lnTo>
                  <a:close/>
                  <a:moveTo>
                    <a:pt x="46" y="43"/>
                  </a:moveTo>
                  <a:cubicBezTo>
                    <a:pt x="46" y="42"/>
                    <a:pt x="45" y="41"/>
                    <a:pt x="4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1"/>
                    <a:pt x="41" y="42"/>
                    <a:pt x="41" y="43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7"/>
                    <a:pt x="42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6" y="46"/>
                    <a:pt x="46" y="45"/>
                  </a:cubicBezTo>
                  <a:lnTo>
                    <a:pt x="46" y="43"/>
                  </a:lnTo>
                  <a:close/>
                  <a:moveTo>
                    <a:pt x="46" y="53"/>
                  </a:moveTo>
                  <a:cubicBezTo>
                    <a:pt x="46" y="52"/>
                    <a:pt x="45" y="52"/>
                    <a:pt x="45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2"/>
                    <a:pt x="41" y="52"/>
                    <a:pt x="41" y="53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7"/>
                    <a:pt x="42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6"/>
                    <a:pt x="46" y="56"/>
                  </a:cubicBezTo>
                  <a:lnTo>
                    <a:pt x="46" y="5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78841" y="4069732"/>
            <a:ext cx="1752841" cy="1752840"/>
            <a:chOff x="6378841" y="4069732"/>
            <a:chExt cx="1752841" cy="1752840"/>
          </a:xfrm>
        </p:grpSpPr>
        <p:grpSp>
          <p:nvGrpSpPr>
            <p:cNvPr id="8" name="Group 13"/>
            <p:cNvGrpSpPr/>
            <p:nvPr/>
          </p:nvGrpSpPr>
          <p:grpSpPr>
            <a:xfrm>
              <a:off x="6378841" y="4069732"/>
              <a:ext cx="1752841" cy="1752840"/>
              <a:chOff x="4784130" y="2985330"/>
              <a:chExt cx="1314631" cy="1314630"/>
            </a:xfrm>
            <a:solidFill>
              <a:srgbClr val="CF8404"/>
            </a:solidFill>
          </p:grpSpPr>
          <p:sp>
            <p:nvSpPr>
              <p:cNvPr id="26" name="Teardrop 14"/>
              <p:cNvSpPr/>
              <p:nvPr/>
            </p:nvSpPr>
            <p:spPr>
              <a:xfrm rot="5400000">
                <a:off x="4784130" y="2985330"/>
                <a:ext cx="1286055" cy="1286056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Teardrop 15"/>
              <p:cNvSpPr/>
              <p:nvPr/>
            </p:nvSpPr>
            <p:spPr>
              <a:xfrm rot="5400000">
                <a:off x="4812705" y="3013905"/>
                <a:ext cx="1286055" cy="1286056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7" name="Freeform: Shape 32"/>
            <p:cNvSpPr/>
            <p:nvPr/>
          </p:nvSpPr>
          <p:spPr bwMode="auto">
            <a:xfrm>
              <a:off x="7013516" y="4733337"/>
              <a:ext cx="681659" cy="604308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5" name="矩形 34"/>
          <p:cNvSpPr/>
          <p:nvPr/>
        </p:nvSpPr>
        <p:spPr>
          <a:xfrm>
            <a:off x="869434" y="1993563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69434" y="5089968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271382" y="1993563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271382" y="5089968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34" name="矩形 33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0" y="6496050"/>
            <a:ext cx="12325350" cy="361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130968" y="1"/>
            <a:ext cx="1540042" cy="6857999"/>
            <a:chOff x="1130968" y="1"/>
            <a:chExt cx="1540042" cy="6857999"/>
          </a:xfrm>
        </p:grpSpPr>
        <p:sp>
          <p:nvSpPr>
            <p:cNvPr id="7" name="矩形 6"/>
            <p:cNvSpPr/>
            <p:nvPr/>
          </p:nvSpPr>
          <p:spPr>
            <a:xfrm>
              <a:off x="1130968" y="1"/>
              <a:ext cx="1540042" cy="21897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130968" y="4138863"/>
              <a:ext cx="1540042" cy="27191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076825" y="2233263"/>
            <a:ext cx="164832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 smtClean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02</a:t>
            </a:r>
            <a:endParaRPr lang="zh-CN" altLang="en-US" sz="11500" dirty="0">
              <a:solidFill>
                <a:srgbClr val="CF8404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657600" y="2456401"/>
            <a:ext cx="8021053" cy="1415772"/>
            <a:chOff x="3657600" y="2502568"/>
            <a:chExt cx="8021053" cy="1415772"/>
          </a:xfrm>
        </p:grpSpPr>
        <p:sp>
          <p:nvSpPr>
            <p:cNvPr id="17" name="文本框 16"/>
            <p:cNvSpPr txBox="1"/>
            <p:nvPr/>
          </p:nvSpPr>
          <p:spPr>
            <a:xfrm>
              <a:off x="3657601" y="2502568"/>
              <a:ext cx="62564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spc="600" dirty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点击输入</a:t>
              </a:r>
              <a:r>
                <a:rPr lang="zh-CN" altLang="en-US" sz="4800" spc="600" dirty="0" smtClean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标题二</a:t>
              </a:r>
              <a:endParaRPr lang="zh-CN" altLang="en-US" sz="4800" spc="600" dirty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57600" y="3333565"/>
              <a:ext cx="80210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Enter Your Second Title Here </a:t>
              </a:r>
              <a:endParaRPr lang="zh-CN" altLang="en-US" sz="3200" dirty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9900050" y="1201380"/>
            <a:ext cx="2085473" cy="2085473"/>
            <a:chOff x="8300939" y="2495132"/>
            <a:chExt cx="2085473" cy="2085473"/>
          </a:xfrm>
        </p:grpSpPr>
        <p:sp>
          <p:nvSpPr>
            <p:cNvPr id="7" name="矩形 6"/>
            <p:cNvSpPr/>
            <p:nvPr/>
          </p:nvSpPr>
          <p:spPr>
            <a:xfrm>
              <a:off x="8300939" y="2495132"/>
              <a:ext cx="2085473" cy="208547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6" t="1794" r="33559" b="9512"/>
            <a:stretch>
              <a:fillRect/>
            </a:stretch>
          </p:blipFill>
          <p:spPr>
            <a:xfrm>
              <a:off x="8407607" y="2601800"/>
              <a:ext cx="1872136" cy="1872136"/>
            </a:xfrm>
            <a:custGeom>
              <a:avLst/>
              <a:gdLst>
                <a:gd name="connsiteX0" fmla="*/ 0 w 1872136"/>
                <a:gd name="connsiteY0" fmla="*/ 0 h 1872136"/>
                <a:gd name="connsiteX1" fmla="*/ 1872136 w 1872136"/>
                <a:gd name="connsiteY1" fmla="*/ 0 h 1872136"/>
                <a:gd name="connsiteX2" fmla="*/ 1872136 w 1872136"/>
                <a:gd name="connsiteY2" fmla="*/ 1872136 h 1872136"/>
                <a:gd name="connsiteX3" fmla="*/ 0 w 1872136"/>
                <a:gd name="connsiteY3" fmla="*/ 1872136 h 18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136" h="1872136">
                  <a:moveTo>
                    <a:pt x="0" y="0"/>
                  </a:moveTo>
                  <a:lnTo>
                    <a:pt x="1872136" y="0"/>
                  </a:lnTo>
                  <a:lnTo>
                    <a:pt x="1872136" y="1872136"/>
                  </a:lnTo>
                  <a:lnTo>
                    <a:pt x="0" y="1872136"/>
                  </a:lnTo>
                  <a:close/>
                </a:path>
              </a:pathLst>
            </a:custGeom>
          </p:spPr>
        </p:pic>
      </p:grpSp>
      <p:grpSp>
        <p:nvGrpSpPr>
          <p:cNvPr id="23" name="组合 22"/>
          <p:cNvGrpSpPr/>
          <p:nvPr/>
        </p:nvGrpSpPr>
        <p:grpSpPr>
          <a:xfrm>
            <a:off x="5054589" y="1201380"/>
            <a:ext cx="2085473" cy="2085473"/>
            <a:chOff x="6136107" y="2353803"/>
            <a:chExt cx="2085473" cy="2085473"/>
          </a:xfrm>
        </p:grpSpPr>
        <p:sp>
          <p:nvSpPr>
            <p:cNvPr id="5" name="矩形 4"/>
            <p:cNvSpPr/>
            <p:nvPr/>
          </p:nvSpPr>
          <p:spPr>
            <a:xfrm>
              <a:off x="6136107" y="2353803"/>
              <a:ext cx="2085473" cy="208547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23" t="2663" r="7930" b="4634"/>
            <a:stretch>
              <a:fillRect/>
            </a:stretch>
          </p:blipFill>
          <p:spPr>
            <a:xfrm>
              <a:off x="6242775" y="2460471"/>
              <a:ext cx="1872136" cy="1872136"/>
            </a:xfrm>
            <a:custGeom>
              <a:avLst/>
              <a:gdLst>
                <a:gd name="connsiteX0" fmla="*/ 0 w 1872136"/>
                <a:gd name="connsiteY0" fmla="*/ 0 h 1872136"/>
                <a:gd name="connsiteX1" fmla="*/ 1872136 w 1872136"/>
                <a:gd name="connsiteY1" fmla="*/ 0 h 1872136"/>
                <a:gd name="connsiteX2" fmla="*/ 1872136 w 1872136"/>
                <a:gd name="connsiteY2" fmla="*/ 1872136 h 1872136"/>
                <a:gd name="connsiteX3" fmla="*/ 0 w 1872136"/>
                <a:gd name="connsiteY3" fmla="*/ 1872136 h 18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136" h="1872136">
                  <a:moveTo>
                    <a:pt x="0" y="0"/>
                  </a:moveTo>
                  <a:lnTo>
                    <a:pt x="1872136" y="0"/>
                  </a:lnTo>
                  <a:lnTo>
                    <a:pt x="1872136" y="1872136"/>
                  </a:lnTo>
                  <a:lnTo>
                    <a:pt x="0" y="1872136"/>
                  </a:lnTo>
                  <a:close/>
                </a:path>
              </a:pathLst>
            </a:custGeom>
          </p:spPr>
        </p:pic>
      </p:grpSp>
      <p:grpSp>
        <p:nvGrpSpPr>
          <p:cNvPr id="20" name="组合 19"/>
          <p:cNvGrpSpPr/>
          <p:nvPr/>
        </p:nvGrpSpPr>
        <p:grpSpPr>
          <a:xfrm>
            <a:off x="2631858" y="1201380"/>
            <a:ext cx="2085473" cy="2085473"/>
            <a:chOff x="5200039" y="2658365"/>
            <a:chExt cx="2085473" cy="2085473"/>
          </a:xfrm>
        </p:grpSpPr>
        <p:sp>
          <p:nvSpPr>
            <p:cNvPr id="4" name="矩形 3"/>
            <p:cNvSpPr/>
            <p:nvPr/>
          </p:nvSpPr>
          <p:spPr>
            <a:xfrm>
              <a:off x="5200039" y="2658365"/>
              <a:ext cx="2085473" cy="208547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07" t="3252" r="11162" b="3431"/>
            <a:stretch>
              <a:fillRect/>
            </a:stretch>
          </p:blipFill>
          <p:spPr>
            <a:xfrm>
              <a:off x="5306707" y="2765033"/>
              <a:ext cx="1872136" cy="1872136"/>
            </a:xfrm>
            <a:custGeom>
              <a:avLst/>
              <a:gdLst>
                <a:gd name="connsiteX0" fmla="*/ 0 w 1872136"/>
                <a:gd name="connsiteY0" fmla="*/ 0 h 1872136"/>
                <a:gd name="connsiteX1" fmla="*/ 1872136 w 1872136"/>
                <a:gd name="connsiteY1" fmla="*/ 0 h 1872136"/>
                <a:gd name="connsiteX2" fmla="*/ 1872136 w 1872136"/>
                <a:gd name="connsiteY2" fmla="*/ 1872136 h 1872136"/>
                <a:gd name="connsiteX3" fmla="*/ 0 w 1872136"/>
                <a:gd name="connsiteY3" fmla="*/ 1872136 h 18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136" h="1872136">
                  <a:moveTo>
                    <a:pt x="0" y="0"/>
                  </a:moveTo>
                  <a:lnTo>
                    <a:pt x="1872136" y="0"/>
                  </a:lnTo>
                  <a:lnTo>
                    <a:pt x="1872136" y="1872136"/>
                  </a:lnTo>
                  <a:lnTo>
                    <a:pt x="0" y="1872136"/>
                  </a:lnTo>
                  <a:close/>
                </a:path>
              </a:pathLst>
            </a:custGeom>
          </p:spPr>
        </p:pic>
      </p:grpSp>
      <p:grpSp>
        <p:nvGrpSpPr>
          <p:cNvPr id="26" name="组合 25"/>
          <p:cNvGrpSpPr/>
          <p:nvPr/>
        </p:nvGrpSpPr>
        <p:grpSpPr>
          <a:xfrm>
            <a:off x="7477320" y="1201380"/>
            <a:ext cx="2085473" cy="2085473"/>
            <a:chOff x="7748917" y="2362624"/>
            <a:chExt cx="2085473" cy="2085473"/>
          </a:xfrm>
        </p:grpSpPr>
        <p:sp>
          <p:nvSpPr>
            <p:cNvPr id="6" name="矩形 5"/>
            <p:cNvSpPr/>
            <p:nvPr/>
          </p:nvSpPr>
          <p:spPr>
            <a:xfrm>
              <a:off x="7748917" y="2362624"/>
              <a:ext cx="2085473" cy="208547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37" t="510" r="7595" b="9733"/>
            <a:stretch>
              <a:fillRect/>
            </a:stretch>
          </p:blipFill>
          <p:spPr>
            <a:xfrm>
              <a:off x="7855585" y="2469292"/>
              <a:ext cx="1872136" cy="1872136"/>
            </a:xfrm>
            <a:custGeom>
              <a:avLst/>
              <a:gdLst>
                <a:gd name="connsiteX0" fmla="*/ 0 w 1872136"/>
                <a:gd name="connsiteY0" fmla="*/ 0 h 1872136"/>
                <a:gd name="connsiteX1" fmla="*/ 1872136 w 1872136"/>
                <a:gd name="connsiteY1" fmla="*/ 0 h 1872136"/>
                <a:gd name="connsiteX2" fmla="*/ 1872136 w 1872136"/>
                <a:gd name="connsiteY2" fmla="*/ 1872136 h 1872136"/>
                <a:gd name="connsiteX3" fmla="*/ 0 w 1872136"/>
                <a:gd name="connsiteY3" fmla="*/ 1872136 h 18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136" h="1872136">
                  <a:moveTo>
                    <a:pt x="0" y="0"/>
                  </a:moveTo>
                  <a:lnTo>
                    <a:pt x="1872136" y="0"/>
                  </a:lnTo>
                  <a:lnTo>
                    <a:pt x="1872136" y="1872136"/>
                  </a:lnTo>
                  <a:lnTo>
                    <a:pt x="0" y="1872136"/>
                  </a:lnTo>
                  <a:close/>
                </a:path>
              </a:pathLst>
            </a:custGeom>
          </p:spPr>
        </p:pic>
      </p:grpSp>
      <p:grpSp>
        <p:nvGrpSpPr>
          <p:cNvPr id="17" name="组合 16"/>
          <p:cNvGrpSpPr/>
          <p:nvPr/>
        </p:nvGrpSpPr>
        <p:grpSpPr>
          <a:xfrm>
            <a:off x="209126" y="1201380"/>
            <a:ext cx="2085473" cy="2085473"/>
            <a:chOff x="3142275" y="2327778"/>
            <a:chExt cx="2085473" cy="2085473"/>
          </a:xfrm>
        </p:grpSpPr>
        <p:sp>
          <p:nvSpPr>
            <p:cNvPr id="3" name="矩形 2"/>
            <p:cNvSpPr/>
            <p:nvPr/>
          </p:nvSpPr>
          <p:spPr>
            <a:xfrm>
              <a:off x="3142275" y="2327778"/>
              <a:ext cx="2085473" cy="208547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28" t="2484" r="5686" b="2485"/>
            <a:stretch>
              <a:fillRect/>
            </a:stretch>
          </p:blipFill>
          <p:spPr>
            <a:xfrm>
              <a:off x="3248943" y="2434446"/>
              <a:ext cx="1872136" cy="1872136"/>
            </a:xfrm>
            <a:custGeom>
              <a:avLst/>
              <a:gdLst>
                <a:gd name="connsiteX0" fmla="*/ 0 w 1872136"/>
                <a:gd name="connsiteY0" fmla="*/ 0 h 1872136"/>
                <a:gd name="connsiteX1" fmla="*/ 1872136 w 1872136"/>
                <a:gd name="connsiteY1" fmla="*/ 0 h 1872136"/>
                <a:gd name="connsiteX2" fmla="*/ 1872136 w 1872136"/>
                <a:gd name="connsiteY2" fmla="*/ 1872136 h 1872136"/>
                <a:gd name="connsiteX3" fmla="*/ 0 w 1872136"/>
                <a:gd name="connsiteY3" fmla="*/ 1872136 h 18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136" h="1872136">
                  <a:moveTo>
                    <a:pt x="0" y="0"/>
                  </a:moveTo>
                  <a:lnTo>
                    <a:pt x="1872136" y="0"/>
                  </a:lnTo>
                  <a:lnTo>
                    <a:pt x="1872136" y="1872136"/>
                  </a:lnTo>
                  <a:lnTo>
                    <a:pt x="0" y="1872136"/>
                  </a:lnTo>
                  <a:close/>
                </a:path>
              </a:pathLst>
            </a:custGeom>
          </p:spPr>
        </p:pic>
      </p:grpSp>
      <p:grpSp>
        <p:nvGrpSpPr>
          <p:cNvPr id="38" name="组合 37"/>
          <p:cNvGrpSpPr/>
          <p:nvPr/>
        </p:nvGrpSpPr>
        <p:grpSpPr>
          <a:xfrm>
            <a:off x="209126" y="3978441"/>
            <a:ext cx="5838747" cy="2213811"/>
            <a:chOff x="209126" y="4042610"/>
            <a:chExt cx="5838747" cy="2213811"/>
          </a:xfrm>
        </p:grpSpPr>
        <p:sp>
          <p:nvSpPr>
            <p:cNvPr id="30" name="矩形 29"/>
            <p:cNvSpPr/>
            <p:nvPr/>
          </p:nvSpPr>
          <p:spPr>
            <a:xfrm>
              <a:off x="209127" y="4042610"/>
              <a:ext cx="5790620" cy="22138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09126" y="4154905"/>
              <a:ext cx="20848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+mj-ea"/>
                  <a:ea typeface="+mj-ea"/>
                </a:rPr>
                <a:t>点击输入标题</a:t>
              </a:r>
              <a:endParaRPr lang="zh-CN" altLang="en-US" sz="2400" dirty="0">
                <a:latin typeface="+mj-ea"/>
                <a:ea typeface="+mj-ea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11005" y="4680738"/>
              <a:ext cx="445350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209126" y="4744907"/>
              <a:ext cx="583874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在这里输入内容，建议使用微软雅黑。图片可进行替换在这里输入内容，建议使用微软雅黑。图片可进行替换</a:t>
              </a:r>
              <a:endParaRPr lang="en-US" altLang="zh-CN" dirty="0" smtClean="0"/>
            </a:p>
            <a:p>
              <a:r>
                <a:rPr lang="zh-CN" altLang="en-US" dirty="0" smtClean="0"/>
                <a:t>在这里输入内容，建议使用微软雅黑。图片可进行替换</a:t>
              </a:r>
              <a:endParaRPr lang="en-US" altLang="zh-CN" dirty="0" smtClean="0"/>
            </a:p>
            <a:p>
              <a:r>
                <a:rPr lang="zh-CN" altLang="en-US" dirty="0" smtClean="0"/>
                <a:t>在这里输入内容，建议使用微软雅黑。图片可进行替换</a:t>
              </a:r>
              <a:endParaRPr lang="en-US" altLang="zh-CN" dirty="0" smtClean="0"/>
            </a:p>
            <a:p>
              <a:r>
                <a:rPr lang="zh-CN" altLang="en-US" dirty="0" smtClean="0"/>
                <a:t>在这里输入内容，建议使用微软雅黑。图片可进行替换</a:t>
              </a:r>
              <a:endParaRPr lang="en-US" altLang="zh-CN" dirty="0" smtClean="0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146776" y="3978441"/>
            <a:ext cx="5838747" cy="2213811"/>
            <a:chOff x="209126" y="4042610"/>
            <a:chExt cx="5838747" cy="2213811"/>
          </a:xfrm>
        </p:grpSpPr>
        <p:sp>
          <p:nvSpPr>
            <p:cNvPr id="40" name="矩形 39"/>
            <p:cNvSpPr/>
            <p:nvPr/>
          </p:nvSpPr>
          <p:spPr>
            <a:xfrm>
              <a:off x="209127" y="4042610"/>
              <a:ext cx="5790620" cy="22138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09126" y="4154905"/>
              <a:ext cx="20848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+mj-ea"/>
                  <a:ea typeface="+mj-ea"/>
                </a:rPr>
                <a:t>点击输入标题</a:t>
              </a:r>
              <a:endParaRPr lang="zh-CN" altLang="en-US" sz="2400" dirty="0">
                <a:latin typeface="+mj-ea"/>
                <a:ea typeface="+mj-ea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11005" y="4680738"/>
              <a:ext cx="445350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209126" y="4744907"/>
              <a:ext cx="583874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在这里输入内容，建议使用微软雅黑。图片可进行替换在这里输入内容，建议使用微软雅黑。图片可进行替换</a:t>
              </a:r>
              <a:endParaRPr lang="en-US" altLang="zh-CN" dirty="0" smtClean="0"/>
            </a:p>
            <a:p>
              <a:r>
                <a:rPr lang="zh-CN" altLang="en-US" dirty="0" smtClean="0"/>
                <a:t>在这里输入内容，建议使用微软雅黑。图片可进行替换</a:t>
              </a:r>
              <a:endParaRPr lang="en-US" altLang="zh-CN" dirty="0" smtClean="0"/>
            </a:p>
            <a:p>
              <a:r>
                <a:rPr lang="zh-CN" altLang="en-US" dirty="0" smtClean="0"/>
                <a:t>在这里输入内容，建议使用微软雅黑。图片可进行替换</a:t>
              </a:r>
              <a:endParaRPr lang="en-US" altLang="zh-CN" dirty="0" smtClean="0"/>
            </a:p>
            <a:p>
              <a:r>
                <a:rPr lang="zh-CN" altLang="en-US" dirty="0" smtClean="0"/>
                <a:t>在这里输入内容，建议使用微软雅黑。图片可进行替换</a:t>
              </a:r>
              <a:endParaRPr lang="en-US" altLang="zh-CN" dirty="0" smtClean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665515" y="3381577"/>
            <a:ext cx="2300725" cy="1226089"/>
            <a:chOff x="1665515" y="3381577"/>
            <a:chExt cx="2300725" cy="1226089"/>
          </a:xfrm>
        </p:grpSpPr>
        <p:sp>
          <p:nvSpPr>
            <p:cNvPr id="6" name="任意多边形: 形状 3"/>
            <p:cNvSpPr/>
            <p:nvPr/>
          </p:nvSpPr>
          <p:spPr>
            <a:xfrm>
              <a:off x="1665515" y="3580607"/>
              <a:ext cx="2300725" cy="1027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478" extrusionOk="0">
                  <a:moveTo>
                    <a:pt x="0" y="17478"/>
                  </a:moveTo>
                  <a:cubicBezTo>
                    <a:pt x="6934" y="476"/>
                    <a:pt x="14134" y="-4122"/>
                    <a:pt x="21600" y="3685"/>
                  </a:cubicBezTo>
                </a:path>
              </a:pathLst>
            </a:custGeom>
            <a:ln w="38100" cap="flat" cmpd="sng" algn="ctr">
              <a:solidFill>
                <a:srgbClr val="CF8404"/>
              </a:solidFill>
              <a:prstDash val="solid"/>
              <a:miter lim="400000"/>
              <a:headEnd type="oval" w="med" len="med"/>
              <a:tailEnd type="triangl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椭圆 6"/>
            <p:cNvSpPr/>
            <p:nvPr/>
          </p:nvSpPr>
          <p:spPr>
            <a:xfrm rot="21284061">
              <a:off x="2535606" y="3381577"/>
              <a:ext cx="533919" cy="533919"/>
            </a:xfrm>
            <a:prstGeom prst="ellipse">
              <a:avLst/>
            </a:prstGeom>
            <a:solidFill>
              <a:srgbClr val="CF840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8" name="任意多边形: 形状 6"/>
          <p:cNvSpPr/>
          <p:nvPr/>
        </p:nvSpPr>
        <p:spPr>
          <a:xfrm rot="21284061">
            <a:off x="2670223" y="3492867"/>
            <a:ext cx="261136" cy="272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203" extrusionOk="0">
                <a:moveTo>
                  <a:pt x="14324" y="3544"/>
                </a:moveTo>
                <a:cubicBezTo>
                  <a:pt x="15314" y="3202"/>
                  <a:pt x="15854" y="2173"/>
                  <a:pt x="15494" y="1230"/>
                </a:cubicBezTo>
                <a:cubicBezTo>
                  <a:pt x="15134" y="202"/>
                  <a:pt x="13964" y="-227"/>
                  <a:pt x="12974" y="116"/>
                </a:cubicBezTo>
                <a:cubicBezTo>
                  <a:pt x="11984" y="459"/>
                  <a:pt x="11534" y="1487"/>
                  <a:pt x="11894" y="2430"/>
                </a:cubicBezTo>
                <a:cubicBezTo>
                  <a:pt x="12254" y="3373"/>
                  <a:pt x="13334" y="3887"/>
                  <a:pt x="14324" y="3544"/>
                </a:cubicBezTo>
                <a:close/>
                <a:moveTo>
                  <a:pt x="21074" y="4659"/>
                </a:moveTo>
                <a:cubicBezTo>
                  <a:pt x="20624" y="4230"/>
                  <a:pt x="19994" y="4144"/>
                  <a:pt x="19544" y="4487"/>
                </a:cubicBezTo>
                <a:cubicBezTo>
                  <a:pt x="16934" y="6544"/>
                  <a:pt x="16934" y="6544"/>
                  <a:pt x="16934" y="6544"/>
                </a:cubicBezTo>
                <a:cubicBezTo>
                  <a:pt x="13244" y="4402"/>
                  <a:pt x="13244" y="4402"/>
                  <a:pt x="13244" y="4402"/>
                </a:cubicBezTo>
                <a:cubicBezTo>
                  <a:pt x="13064" y="4230"/>
                  <a:pt x="12884" y="4144"/>
                  <a:pt x="12704" y="4059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254" y="3887"/>
                  <a:pt x="11984" y="3887"/>
                  <a:pt x="11624" y="3973"/>
                </a:cubicBezTo>
                <a:cubicBezTo>
                  <a:pt x="11624" y="3887"/>
                  <a:pt x="11624" y="3887"/>
                  <a:pt x="11624" y="3887"/>
                </a:cubicBezTo>
                <a:cubicBezTo>
                  <a:pt x="6044" y="5687"/>
                  <a:pt x="6044" y="5687"/>
                  <a:pt x="6044" y="5687"/>
                </a:cubicBezTo>
                <a:cubicBezTo>
                  <a:pt x="5594" y="5773"/>
                  <a:pt x="5234" y="6202"/>
                  <a:pt x="5234" y="6716"/>
                </a:cubicBezTo>
                <a:cubicBezTo>
                  <a:pt x="5234" y="10659"/>
                  <a:pt x="5234" y="10659"/>
                  <a:pt x="5234" y="10659"/>
                </a:cubicBezTo>
                <a:cubicBezTo>
                  <a:pt x="5234" y="11173"/>
                  <a:pt x="5684" y="11687"/>
                  <a:pt x="6314" y="11687"/>
                </a:cubicBezTo>
                <a:cubicBezTo>
                  <a:pt x="6944" y="11687"/>
                  <a:pt x="7394" y="11173"/>
                  <a:pt x="7394" y="10659"/>
                </a:cubicBezTo>
                <a:cubicBezTo>
                  <a:pt x="7394" y="7487"/>
                  <a:pt x="7394" y="7487"/>
                  <a:pt x="7394" y="7487"/>
                </a:cubicBezTo>
                <a:cubicBezTo>
                  <a:pt x="9464" y="6802"/>
                  <a:pt x="9464" y="6802"/>
                  <a:pt x="9464" y="6802"/>
                </a:cubicBezTo>
                <a:cubicBezTo>
                  <a:pt x="7934" y="10573"/>
                  <a:pt x="7934" y="10573"/>
                  <a:pt x="7934" y="10573"/>
                </a:cubicBezTo>
                <a:cubicBezTo>
                  <a:pt x="7664" y="11087"/>
                  <a:pt x="7754" y="11602"/>
                  <a:pt x="8024" y="12116"/>
                </a:cubicBezTo>
                <a:cubicBezTo>
                  <a:pt x="7304" y="13659"/>
                  <a:pt x="7304" y="13659"/>
                  <a:pt x="7304" y="13659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454" y="13573"/>
                  <a:pt x="1094" y="13830"/>
                  <a:pt x="914" y="14259"/>
                </a:cubicBezTo>
                <a:cubicBezTo>
                  <a:pt x="104" y="15887"/>
                  <a:pt x="104" y="15887"/>
                  <a:pt x="104" y="15887"/>
                </a:cubicBezTo>
                <a:cubicBezTo>
                  <a:pt x="-166" y="16487"/>
                  <a:pt x="104" y="17173"/>
                  <a:pt x="734" y="17430"/>
                </a:cubicBezTo>
                <a:cubicBezTo>
                  <a:pt x="1364" y="17687"/>
                  <a:pt x="2084" y="17430"/>
                  <a:pt x="2354" y="16830"/>
                </a:cubicBezTo>
                <a:cubicBezTo>
                  <a:pt x="2804" y="15887"/>
                  <a:pt x="2804" y="15887"/>
                  <a:pt x="2804" y="15887"/>
                </a:cubicBezTo>
                <a:cubicBezTo>
                  <a:pt x="7934" y="15973"/>
                  <a:pt x="7934" y="15973"/>
                  <a:pt x="7934" y="15973"/>
                </a:cubicBezTo>
                <a:cubicBezTo>
                  <a:pt x="8474" y="16059"/>
                  <a:pt x="8924" y="15802"/>
                  <a:pt x="9194" y="15287"/>
                </a:cubicBezTo>
                <a:cubicBezTo>
                  <a:pt x="10094" y="13402"/>
                  <a:pt x="10094" y="13402"/>
                  <a:pt x="10094" y="13402"/>
                </a:cubicBezTo>
                <a:cubicBezTo>
                  <a:pt x="12434" y="14344"/>
                  <a:pt x="12434" y="14344"/>
                  <a:pt x="12434" y="14344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704" y="20002"/>
                  <a:pt x="12974" y="20344"/>
                  <a:pt x="13424" y="20516"/>
                </a:cubicBezTo>
                <a:cubicBezTo>
                  <a:pt x="15044" y="21116"/>
                  <a:pt x="15044" y="21116"/>
                  <a:pt x="15044" y="21116"/>
                </a:cubicBezTo>
                <a:cubicBezTo>
                  <a:pt x="15674" y="21373"/>
                  <a:pt x="16394" y="21030"/>
                  <a:pt x="16664" y="20430"/>
                </a:cubicBezTo>
                <a:cubicBezTo>
                  <a:pt x="16934" y="19830"/>
                  <a:pt x="16574" y="19144"/>
                  <a:pt x="15944" y="18887"/>
                </a:cubicBezTo>
                <a:cubicBezTo>
                  <a:pt x="15134" y="18544"/>
                  <a:pt x="15134" y="18544"/>
                  <a:pt x="15134" y="18544"/>
                </a:cubicBezTo>
                <a:cubicBezTo>
                  <a:pt x="14954" y="13487"/>
                  <a:pt x="14954" y="13487"/>
                  <a:pt x="14954" y="13487"/>
                </a:cubicBezTo>
                <a:cubicBezTo>
                  <a:pt x="14954" y="13487"/>
                  <a:pt x="14954" y="13402"/>
                  <a:pt x="14954" y="13402"/>
                </a:cubicBezTo>
                <a:cubicBezTo>
                  <a:pt x="14954" y="13402"/>
                  <a:pt x="14954" y="13402"/>
                  <a:pt x="14954" y="13402"/>
                </a:cubicBezTo>
                <a:cubicBezTo>
                  <a:pt x="14954" y="12973"/>
                  <a:pt x="14594" y="12544"/>
                  <a:pt x="14144" y="12373"/>
                </a:cubicBezTo>
                <a:cubicBezTo>
                  <a:pt x="11894" y="11002"/>
                  <a:pt x="11894" y="11002"/>
                  <a:pt x="11894" y="11002"/>
                </a:cubicBezTo>
                <a:cubicBezTo>
                  <a:pt x="13514" y="6973"/>
                  <a:pt x="13514" y="6973"/>
                  <a:pt x="13514" y="6973"/>
                </a:cubicBezTo>
                <a:cubicBezTo>
                  <a:pt x="16394" y="8687"/>
                  <a:pt x="16394" y="8687"/>
                  <a:pt x="16394" y="8687"/>
                </a:cubicBezTo>
                <a:cubicBezTo>
                  <a:pt x="16844" y="8944"/>
                  <a:pt x="17384" y="8944"/>
                  <a:pt x="17744" y="8602"/>
                </a:cubicBezTo>
                <a:cubicBezTo>
                  <a:pt x="20894" y="6116"/>
                  <a:pt x="20894" y="6116"/>
                  <a:pt x="20894" y="6116"/>
                </a:cubicBezTo>
                <a:cubicBezTo>
                  <a:pt x="21344" y="5687"/>
                  <a:pt x="21434" y="5087"/>
                  <a:pt x="21074" y="4659"/>
                </a:cubicBezTo>
                <a:close/>
              </a:path>
            </a:pathLst>
          </a:custGeom>
          <a:solidFill>
            <a:srgbClr val="2F3035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grpSp>
        <p:nvGrpSpPr>
          <p:cNvPr id="27" name="组合 26"/>
          <p:cNvGrpSpPr/>
          <p:nvPr/>
        </p:nvGrpSpPr>
        <p:grpSpPr>
          <a:xfrm>
            <a:off x="4148425" y="2860550"/>
            <a:ext cx="2422469" cy="1306702"/>
            <a:chOff x="4148425" y="2860550"/>
            <a:chExt cx="2422469" cy="1306702"/>
          </a:xfrm>
        </p:grpSpPr>
        <p:sp>
          <p:nvSpPr>
            <p:cNvPr id="5" name="任意多边形: 形状 2"/>
            <p:cNvSpPr/>
            <p:nvPr/>
          </p:nvSpPr>
          <p:spPr>
            <a:xfrm>
              <a:off x="4148425" y="3154297"/>
              <a:ext cx="2422469" cy="1012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55" extrusionOk="0">
                  <a:moveTo>
                    <a:pt x="0" y="17755"/>
                  </a:moveTo>
                  <a:cubicBezTo>
                    <a:pt x="4555" y="1088"/>
                    <a:pt x="11755" y="-3845"/>
                    <a:pt x="21600" y="2956"/>
                  </a:cubicBezTo>
                </a:path>
              </a:pathLst>
            </a:custGeom>
            <a:ln w="38100" cap="flat" cmpd="sng" algn="ctr">
              <a:solidFill>
                <a:srgbClr val="CF8404"/>
              </a:solidFill>
              <a:prstDash val="solid"/>
              <a:miter lim="400000"/>
              <a:headEnd type="oval" w="med" len="med"/>
              <a:tailEnd type="triangl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椭圆 8"/>
            <p:cNvSpPr/>
            <p:nvPr/>
          </p:nvSpPr>
          <p:spPr>
            <a:xfrm rot="21284061">
              <a:off x="5049591" y="2860550"/>
              <a:ext cx="632546" cy="632546"/>
            </a:xfrm>
            <a:prstGeom prst="ellipse">
              <a:avLst/>
            </a:prstGeom>
            <a:solidFill>
              <a:srgbClr val="CF840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0" name="任意多边形: 形状 9"/>
          <p:cNvSpPr/>
          <p:nvPr/>
        </p:nvSpPr>
        <p:spPr>
          <a:xfrm rot="21284061">
            <a:off x="5209075" y="2992400"/>
            <a:ext cx="309373" cy="323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203" extrusionOk="0">
                <a:moveTo>
                  <a:pt x="14324" y="3544"/>
                </a:moveTo>
                <a:cubicBezTo>
                  <a:pt x="15314" y="3202"/>
                  <a:pt x="15854" y="2173"/>
                  <a:pt x="15494" y="1230"/>
                </a:cubicBezTo>
                <a:cubicBezTo>
                  <a:pt x="15134" y="202"/>
                  <a:pt x="13964" y="-227"/>
                  <a:pt x="12974" y="116"/>
                </a:cubicBezTo>
                <a:cubicBezTo>
                  <a:pt x="11984" y="459"/>
                  <a:pt x="11534" y="1487"/>
                  <a:pt x="11894" y="2430"/>
                </a:cubicBezTo>
                <a:cubicBezTo>
                  <a:pt x="12254" y="3373"/>
                  <a:pt x="13334" y="3887"/>
                  <a:pt x="14324" y="3544"/>
                </a:cubicBezTo>
                <a:close/>
                <a:moveTo>
                  <a:pt x="21074" y="4659"/>
                </a:moveTo>
                <a:cubicBezTo>
                  <a:pt x="20624" y="4230"/>
                  <a:pt x="19994" y="4144"/>
                  <a:pt x="19544" y="4487"/>
                </a:cubicBezTo>
                <a:cubicBezTo>
                  <a:pt x="16934" y="6544"/>
                  <a:pt x="16934" y="6544"/>
                  <a:pt x="16934" y="6544"/>
                </a:cubicBezTo>
                <a:cubicBezTo>
                  <a:pt x="13244" y="4402"/>
                  <a:pt x="13244" y="4402"/>
                  <a:pt x="13244" y="4402"/>
                </a:cubicBezTo>
                <a:cubicBezTo>
                  <a:pt x="13064" y="4230"/>
                  <a:pt x="12884" y="4144"/>
                  <a:pt x="12704" y="4059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254" y="3887"/>
                  <a:pt x="11984" y="3887"/>
                  <a:pt x="11624" y="3973"/>
                </a:cubicBezTo>
                <a:cubicBezTo>
                  <a:pt x="11624" y="3887"/>
                  <a:pt x="11624" y="3887"/>
                  <a:pt x="11624" y="3887"/>
                </a:cubicBezTo>
                <a:cubicBezTo>
                  <a:pt x="6044" y="5687"/>
                  <a:pt x="6044" y="5687"/>
                  <a:pt x="6044" y="5687"/>
                </a:cubicBezTo>
                <a:cubicBezTo>
                  <a:pt x="5594" y="5773"/>
                  <a:pt x="5234" y="6202"/>
                  <a:pt x="5234" y="6716"/>
                </a:cubicBezTo>
                <a:cubicBezTo>
                  <a:pt x="5234" y="10659"/>
                  <a:pt x="5234" y="10659"/>
                  <a:pt x="5234" y="10659"/>
                </a:cubicBezTo>
                <a:cubicBezTo>
                  <a:pt x="5234" y="11173"/>
                  <a:pt x="5684" y="11687"/>
                  <a:pt x="6314" y="11687"/>
                </a:cubicBezTo>
                <a:cubicBezTo>
                  <a:pt x="6944" y="11687"/>
                  <a:pt x="7394" y="11173"/>
                  <a:pt x="7394" y="10659"/>
                </a:cubicBezTo>
                <a:cubicBezTo>
                  <a:pt x="7394" y="7487"/>
                  <a:pt x="7394" y="7487"/>
                  <a:pt x="7394" y="7487"/>
                </a:cubicBezTo>
                <a:cubicBezTo>
                  <a:pt x="9464" y="6802"/>
                  <a:pt x="9464" y="6802"/>
                  <a:pt x="9464" y="6802"/>
                </a:cubicBezTo>
                <a:cubicBezTo>
                  <a:pt x="7934" y="10573"/>
                  <a:pt x="7934" y="10573"/>
                  <a:pt x="7934" y="10573"/>
                </a:cubicBezTo>
                <a:cubicBezTo>
                  <a:pt x="7664" y="11087"/>
                  <a:pt x="7754" y="11602"/>
                  <a:pt x="8024" y="12116"/>
                </a:cubicBezTo>
                <a:cubicBezTo>
                  <a:pt x="7304" y="13659"/>
                  <a:pt x="7304" y="13659"/>
                  <a:pt x="7304" y="13659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454" y="13573"/>
                  <a:pt x="1094" y="13830"/>
                  <a:pt x="914" y="14259"/>
                </a:cubicBezTo>
                <a:cubicBezTo>
                  <a:pt x="104" y="15887"/>
                  <a:pt x="104" y="15887"/>
                  <a:pt x="104" y="15887"/>
                </a:cubicBezTo>
                <a:cubicBezTo>
                  <a:pt x="-166" y="16487"/>
                  <a:pt x="104" y="17173"/>
                  <a:pt x="734" y="17430"/>
                </a:cubicBezTo>
                <a:cubicBezTo>
                  <a:pt x="1364" y="17687"/>
                  <a:pt x="2084" y="17430"/>
                  <a:pt x="2354" y="16830"/>
                </a:cubicBezTo>
                <a:cubicBezTo>
                  <a:pt x="2804" y="15887"/>
                  <a:pt x="2804" y="15887"/>
                  <a:pt x="2804" y="15887"/>
                </a:cubicBezTo>
                <a:cubicBezTo>
                  <a:pt x="7934" y="15973"/>
                  <a:pt x="7934" y="15973"/>
                  <a:pt x="7934" y="15973"/>
                </a:cubicBezTo>
                <a:cubicBezTo>
                  <a:pt x="8474" y="16059"/>
                  <a:pt x="8924" y="15802"/>
                  <a:pt x="9194" y="15287"/>
                </a:cubicBezTo>
                <a:cubicBezTo>
                  <a:pt x="10094" y="13402"/>
                  <a:pt x="10094" y="13402"/>
                  <a:pt x="10094" y="13402"/>
                </a:cubicBezTo>
                <a:cubicBezTo>
                  <a:pt x="12434" y="14344"/>
                  <a:pt x="12434" y="14344"/>
                  <a:pt x="12434" y="14344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704" y="20002"/>
                  <a:pt x="12974" y="20344"/>
                  <a:pt x="13424" y="20516"/>
                </a:cubicBezTo>
                <a:cubicBezTo>
                  <a:pt x="15044" y="21116"/>
                  <a:pt x="15044" y="21116"/>
                  <a:pt x="15044" y="21116"/>
                </a:cubicBezTo>
                <a:cubicBezTo>
                  <a:pt x="15674" y="21373"/>
                  <a:pt x="16394" y="21030"/>
                  <a:pt x="16664" y="20430"/>
                </a:cubicBezTo>
                <a:cubicBezTo>
                  <a:pt x="16934" y="19830"/>
                  <a:pt x="16574" y="19144"/>
                  <a:pt x="15944" y="18887"/>
                </a:cubicBezTo>
                <a:cubicBezTo>
                  <a:pt x="15134" y="18544"/>
                  <a:pt x="15134" y="18544"/>
                  <a:pt x="15134" y="18544"/>
                </a:cubicBezTo>
                <a:cubicBezTo>
                  <a:pt x="14954" y="13487"/>
                  <a:pt x="14954" y="13487"/>
                  <a:pt x="14954" y="13487"/>
                </a:cubicBezTo>
                <a:cubicBezTo>
                  <a:pt x="14954" y="13487"/>
                  <a:pt x="14954" y="13402"/>
                  <a:pt x="14954" y="13402"/>
                </a:cubicBezTo>
                <a:cubicBezTo>
                  <a:pt x="14954" y="13402"/>
                  <a:pt x="14954" y="13402"/>
                  <a:pt x="14954" y="13402"/>
                </a:cubicBezTo>
                <a:cubicBezTo>
                  <a:pt x="14954" y="12973"/>
                  <a:pt x="14594" y="12544"/>
                  <a:pt x="14144" y="12373"/>
                </a:cubicBezTo>
                <a:cubicBezTo>
                  <a:pt x="11894" y="11002"/>
                  <a:pt x="11894" y="11002"/>
                  <a:pt x="11894" y="11002"/>
                </a:cubicBezTo>
                <a:cubicBezTo>
                  <a:pt x="13514" y="6973"/>
                  <a:pt x="13514" y="6973"/>
                  <a:pt x="13514" y="6973"/>
                </a:cubicBezTo>
                <a:cubicBezTo>
                  <a:pt x="16394" y="8687"/>
                  <a:pt x="16394" y="8687"/>
                  <a:pt x="16394" y="8687"/>
                </a:cubicBezTo>
                <a:cubicBezTo>
                  <a:pt x="16844" y="8944"/>
                  <a:pt x="17384" y="8944"/>
                  <a:pt x="17744" y="8602"/>
                </a:cubicBezTo>
                <a:cubicBezTo>
                  <a:pt x="20894" y="6116"/>
                  <a:pt x="20894" y="6116"/>
                  <a:pt x="20894" y="6116"/>
                </a:cubicBezTo>
                <a:cubicBezTo>
                  <a:pt x="21344" y="5687"/>
                  <a:pt x="21434" y="5087"/>
                  <a:pt x="21074" y="4659"/>
                </a:cubicBezTo>
                <a:close/>
              </a:path>
            </a:pathLst>
          </a:custGeom>
          <a:solidFill>
            <a:srgbClr val="2F3035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1" name="任意多边形: 形状 10"/>
          <p:cNvSpPr/>
          <p:nvPr/>
        </p:nvSpPr>
        <p:spPr>
          <a:xfrm rot="21284061">
            <a:off x="7731101" y="2421782"/>
            <a:ext cx="612314" cy="6397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203" extrusionOk="0">
                <a:moveTo>
                  <a:pt x="14324" y="3544"/>
                </a:moveTo>
                <a:cubicBezTo>
                  <a:pt x="15314" y="3202"/>
                  <a:pt x="15854" y="2173"/>
                  <a:pt x="15494" y="1230"/>
                </a:cubicBezTo>
                <a:cubicBezTo>
                  <a:pt x="15134" y="202"/>
                  <a:pt x="13964" y="-227"/>
                  <a:pt x="12974" y="116"/>
                </a:cubicBezTo>
                <a:cubicBezTo>
                  <a:pt x="11984" y="459"/>
                  <a:pt x="11534" y="1487"/>
                  <a:pt x="11894" y="2430"/>
                </a:cubicBezTo>
                <a:cubicBezTo>
                  <a:pt x="12254" y="3373"/>
                  <a:pt x="13334" y="3887"/>
                  <a:pt x="14324" y="3544"/>
                </a:cubicBezTo>
                <a:close/>
                <a:moveTo>
                  <a:pt x="21074" y="4659"/>
                </a:moveTo>
                <a:cubicBezTo>
                  <a:pt x="20624" y="4230"/>
                  <a:pt x="19994" y="4144"/>
                  <a:pt x="19544" y="4487"/>
                </a:cubicBezTo>
                <a:cubicBezTo>
                  <a:pt x="16934" y="6544"/>
                  <a:pt x="16934" y="6544"/>
                  <a:pt x="16934" y="6544"/>
                </a:cubicBezTo>
                <a:cubicBezTo>
                  <a:pt x="13244" y="4402"/>
                  <a:pt x="13244" y="4402"/>
                  <a:pt x="13244" y="4402"/>
                </a:cubicBezTo>
                <a:cubicBezTo>
                  <a:pt x="13064" y="4230"/>
                  <a:pt x="12884" y="4144"/>
                  <a:pt x="12704" y="4059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254" y="3887"/>
                  <a:pt x="11984" y="3887"/>
                  <a:pt x="11624" y="3973"/>
                </a:cubicBezTo>
                <a:cubicBezTo>
                  <a:pt x="11624" y="3887"/>
                  <a:pt x="11624" y="3887"/>
                  <a:pt x="11624" y="3887"/>
                </a:cubicBezTo>
                <a:cubicBezTo>
                  <a:pt x="6044" y="5687"/>
                  <a:pt x="6044" y="5687"/>
                  <a:pt x="6044" y="5687"/>
                </a:cubicBezTo>
                <a:cubicBezTo>
                  <a:pt x="5594" y="5773"/>
                  <a:pt x="5234" y="6202"/>
                  <a:pt x="5234" y="6716"/>
                </a:cubicBezTo>
                <a:cubicBezTo>
                  <a:pt x="5234" y="10659"/>
                  <a:pt x="5234" y="10659"/>
                  <a:pt x="5234" y="10659"/>
                </a:cubicBezTo>
                <a:cubicBezTo>
                  <a:pt x="5234" y="11173"/>
                  <a:pt x="5684" y="11687"/>
                  <a:pt x="6314" y="11687"/>
                </a:cubicBezTo>
                <a:cubicBezTo>
                  <a:pt x="6944" y="11687"/>
                  <a:pt x="7394" y="11173"/>
                  <a:pt x="7394" y="10659"/>
                </a:cubicBezTo>
                <a:cubicBezTo>
                  <a:pt x="7394" y="7487"/>
                  <a:pt x="7394" y="7487"/>
                  <a:pt x="7394" y="7487"/>
                </a:cubicBezTo>
                <a:cubicBezTo>
                  <a:pt x="9464" y="6802"/>
                  <a:pt x="9464" y="6802"/>
                  <a:pt x="9464" y="6802"/>
                </a:cubicBezTo>
                <a:cubicBezTo>
                  <a:pt x="7934" y="10573"/>
                  <a:pt x="7934" y="10573"/>
                  <a:pt x="7934" y="10573"/>
                </a:cubicBezTo>
                <a:cubicBezTo>
                  <a:pt x="7664" y="11087"/>
                  <a:pt x="7754" y="11602"/>
                  <a:pt x="8024" y="12116"/>
                </a:cubicBezTo>
                <a:cubicBezTo>
                  <a:pt x="7304" y="13659"/>
                  <a:pt x="7304" y="13659"/>
                  <a:pt x="7304" y="13659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454" y="13573"/>
                  <a:pt x="1094" y="13830"/>
                  <a:pt x="914" y="14259"/>
                </a:cubicBezTo>
                <a:cubicBezTo>
                  <a:pt x="104" y="15887"/>
                  <a:pt x="104" y="15887"/>
                  <a:pt x="104" y="15887"/>
                </a:cubicBezTo>
                <a:cubicBezTo>
                  <a:pt x="-166" y="16487"/>
                  <a:pt x="104" y="17173"/>
                  <a:pt x="734" y="17430"/>
                </a:cubicBezTo>
                <a:cubicBezTo>
                  <a:pt x="1364" y="17687"/>
                  <a:pt x="2084" y="17430"/>
                  <a:pt x="2354" y="16830"/>
                </a:cubicBezTo>
                <a:cubicBezTo>
                  <a:pt x="2804" y="15887"/>
                  <a:pt x="2804" y="15887"/>
                  <a:pt x="2804" y="15887"/>
                </a:cubicBezTo>
                <a:cubicBezTo>
                  <a:pt x="7934" y="15973"/>
                  <a:pt x="7934" y="15973"/>
                  <a:pt x="7934" y="15973"/>
                </a:cubicBezTo>
                <a:cubicBezTo>
                  <a:pt x="8474" y="16059"/>
                  <a:pt x="8924" y="15802"/>
                  <a:pt x="9194" y="15287"/>
                </a:cubicBezTo>
                <a:cubicBezTo>
                  <a:pt x="10094" y="13402"/>
                  <a:pt x="10094" y="13402"/>
                  <a:pt x="10094" y="13402"/>
                </a:cubicBezTo>
                <a:cubicBezTo>
                  <a:pt x="12434" y="14344"/>
                  <a:pt x="12434" y="14344"/>
                  <a:pt x="12434" y="14344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704" y="20002"/>
                  <a:pt x="12974" y="20344"/>
                  <a:pt x="13424" y="20516"/>
                </a:cubicBezTo>
                <a:cubicBezTo>
                  <a:pt x="15044" y="21116"/>
                  <a:pt x="15044" y="21116"/>
                  <a:pt x="15044" y="21116"/>
                </a:cubicBezTo>
                <a:cubicBezTo>
                  <a:pt x="15674" y="21373"/>
                  <a:pt x="16394" y="21030"/>
                  <a:pt x="16664" y="20430"/>
                </a:cubicBezTo>
                <a:cubicBezTo>
                  <a:pt x="16934" y="19830"/>
                  <a:pt x="16574" y="19144"/>
                  <a:pt x="15944" y="18887"/>
                </a:cubicBezTo>
                <a:cubicBezTo>
                  <a:pt x="15134" y="18544"/>
                  <a:pt x="15134" y="18544"/>
                  <a:pt x="15134" y="18544"/>
                </a:cubicBezTo>
                <a:cubicBezTo>
                  <a:pt x="14954" y="13487"/>
                  <a:pt x="14954" y="13487"/>
                  <a:pt x="14954" y="13487"/>
                </a:cubicBezTo>
                <a:cubicBezTo>
                  <a:pt x="14954" y="13487"/>
                  <a:pt x="14954" y="13402"/>
                  <a:pt x="14954" y="13402"/>
                </a:cubicBezTo>
                <a:cubicBezTo>
                  <a:pt x="14954" y="13402"/>
                  <a:pt x="14954" y="13402"/>
                  <a:pt x="14954" y="13402"/>
                </a:cubicBezTo>
                <a:cubicBezTo>
                  <a:pt x="14954" y="12973"/>
                  <a:pt x="14594" y="12544"/>
                  <a:pt x="14144" y="12373"/>
                </a:cubicBezTo>
                <a:cubicBezTo>
                  <a:pt x="11894" y="11002"/>
                  <a:pt x="11894" y="11002"/>
                  <a:pt x="11894" y="11002"/>
                </a:cubicBezTo>
                <a:cubicBezTo>
                  <a:pt x="13514" y="6973"/>
                  <a:pt x="13514" y="6973"/>
                  <a:pt x="13514" y="6973"/>
                </a:cubicBezTo>
                <a:cubicBezTo>
                  <a:pt x="16394" y="8687"/>
                  <a:pt x="16394" y="8687"/>
                  <a:pt x="16394" y="8687"/>
                </a:cubicBezTo>
                <a:cubicBezTo>
                  <a:pt x="16844" y="8944"/>
                  <a:pt x="17384" y="8944"/>
                  <a:pt x="17744" y="8602"/>
                </a:cubicBezTo>
                <a:cubicBezTo>
                  <a:pt x="20894" y="6116"/>
                  <a:pt x="20894" y="6116"/>
                  <a:pt x="20894" y="6116"/>
                </a:cubicBezTo>
                <a:cubicBezTo>
                  <a:pt x="21344" y="5687"/>
                  <a:pt x="21434" y="5087"/>
                  <a:pt x="21074" y="4659"/>
                </a:cubicBezTo>
                <a:close/>
              </a:path>
            </a:pathLst>
          </a:custGeom>
          <a:solidFill>
            <a:srgbClr val="53585E"/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grpSp>
        <p:nvGrpSpPr>
          <p:cNvPr id="25" name="组合 24"/>
          <p:cNvGrpSpPr/>
          <p:nvPr/>
        </p:nvGrpSpPr>
        <p:grpSpPr>
          <a:xfrm>
            <a:off x="8482408" y="3078922"/>
            <a:ext cx="2774429" cy="2774429"/>
            <a:chOff x="8482408" y="3078922"/>
            <a:chExt cx="2774429" cy="2774429"/>
          </a:xfrm>
        </p:grpSpPr>
        <p:sp>
          <p:nvSpPr>
            <p:cNvPr id="15" name="椭圆 14"/>
            <p:cNvSpPr/>
            <p:nvPr/>
          </p:nvSpPr>
          <p:spPr>
            <a:xfrm>
              <a:off x="8482408" y="3078922"/>
              <a:ext cx="2774429" cy="2774429"/>
            </a:xfrm>
            <a:prstGeom prst="ellipse">
              <a:avLst/>
            </a:prstGeom>
            <a:solidFill>
              <a:srgbClr val="CF8404"/>
            </a:solidFill>
            <a:ln w="12700">
              <a:miter lim="400000"/>
            </a:ln>
          </p:spPr>
          <p:txBody>
            <a:bodyPr wrap="none" anchor="ctr">
              <a:normAutofit/>
            </a:bodyPr>
            <a:lstStyle/>
            <a:p>
              <a:pPr algn="ctr"/>
              <a:br>
                <a:rPr lang="zh-CN" altLang="en-US">
                  <a:solidFill>
                    <a:schemeClr val="bg1"/>
                  </a:solidFill>
                </a:rPr>
              </a:br>
              <a:br>
                <a:rPr lang="zh-CN" altLang="en-US">
                  <a:solidFill>
                    <a:schemeClr val="bg1"/>
                  </a:solidFill>
                </a:rPr>
              </a:br>
              <a:br>
                <a:rPr lang="zh-CN" altLang="en-US">
                  <a:solidFill>
                    <a:schemeClr val="bg1"/>
                  </a:solidFill>
                </a:rPr>
              </a:br>
              <a:r>
                <a:rPr lang="zh-CN" altLang="en-US">
                  <a:solidFill>
                    <a:schemeClr val="bg1"/>
                  </a:solidFill>
                </a:rPr>
                <a:t>关键词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9275864" y="3719184"/>
              <a:ext cx="1187519" cy="902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471" extrusionOk="0">
                  <a:moveTo>
                    <a:pt x="18030" y="19454"/>
                  </a:moveTo>
                  <a:cubicBezTo>
                    <a:pt x="17963" y="19996"/>
                    <a:pt x="19394" y="20889"/>
                    <a:pt x="19531" y="19301"/>
                  </a:cubicBezTo>
                  <a:cubicBezTo>
                    <a:pt x="20145" y="12136"/>
                    <a:pt x="19088" y="10075"/>
                    <a:pt x="19088" y="10075"/>
                  </a:cubicBezTo>
                  <a:lnTo>
                    <a:pt x="17606" y="11177"/>
                  </a:lnTo>
                  <a:cubicBezTo>
                    <a:pt x="17606" y="11177"/>
                    <a:pt x="18863" y="12767"/>
                    <a:pt x="18030" y="19454"/>
                  </a:cubicBezTo>
                  <a:close/>
                  <a:moveTo>
                    <a:pt x="20733" y="6972"/>
                  </a:moveTo>
                  <a:lnTo>
                    <a:pt x="11887" y="388"/>
                  </a:lnTo>
                  <a:cubicBezTo>
                    <a:pt x="11194" y="-129"/>
                    <a:pt x="10060" y="-129"/>
                    <a:pt x="9367" y="388"/>
                  </a:cubicBezTo>
                  <a:lnTo>
                    <a:pt x="519" y="6972"/>
                  </a:lnTo>
                  <a:cubicBezTo>
                    <a:pt x="-173" y="7489"/>
                    <a:pt x="-173" y="8333"/>
                    <a:pt x="519" y="8848"/>
                  </a:cubicBezTo>
                  <a:lnTo>
                    <a:pt x="9367" y="15434"/>
                  </a:lnTo>
                  <a:cubicBezTo>
                    <a:pt x="10060" y="15950"/>
                    <a:pt x="11194" y="15950"/>
                    <a:pt x="11887" y="15434"/>
                  </a:cubicBezTo>
                  <a:lnTo>
                    <a:pt x="17606" y="11177"/>
                  </a:lnTo>
                  <a:lnTo>
                    <a:pt x="11405" y="9246"/>
                  </a:lnTo>
                  <a:cubicBezTo>
                    <a:pt x="11166" y="9325"/>
                    <a:pt x="10902" y="9369"/>
                    <a:pt x="10627" y="9369"/>
                  </a:cubicBezTo>
                  <a:cubicBezTo>
                    <a:pt x="9510" y="9369"/>
                    <a:pt x="8604" y="8653"/>
                    <a:pt x="8604" y="7770"/>
                  </a:cubicBezTo>
                  <a:cubicBezTo>
                    <a:pt x="8604" y="6886"/>
                    <a:pt x="9510" y="6170"/>
                    <a:pt x="10627" y="6170"/>
                  </a:cubicBezTo>
                  <a:cubicBezTo>
                    <a:pt x="11495" y="6170"/>
                    <a:pt x="12232" y="6603"/>
                    <a:pt x="12520" y="7209"/>
                  </a:cubicBezTo>
                  <a:lnTo>
                    <a:pt x="19088" y="10075"/>
                  </a:lnTo>
                  <a:lnTo>
                    <a:pt x="20733" y="8848"/>
                  </a:lnTo>
                  <a:cubicBezTo>
                    <a:pt x="21427" y="8333"/>
                    <a:pt x="21427" y="7489"/>
                    <a:pt x="20733" y="6972"/>
                  </a:cubicBezTo>
                  <a:close/>
                  <a:moveTo>
                    <a:pt x="3508" y="13898"/>
                  </a:moveTo>
                  <a:cubicBezTo>
                    <a:pt x="4002" y="16554"/>
                    <a:pt x="4628" y="17714"/>
                    <a:pt x="6720" y="18930"/>
                  </a:cubicBezTo>
                  <a:cubicBezTo>
                    <a:pt x="8812" y="20144"/>
                    <a:pt x="9807" y="21471"/>
                    <a:pt x="10627" y="21471"/>
                  </a:cubicBezTo>
                  <a:cubicBezTo>
                    <a:pt x="11447" y="21471"/>
                    <a:pt x="12378" y="20309"/>
                    <a:pt x="14470" y="19093"/>
                  </a:cubicBezTo>
                  <a:cubicBezTo>
                    <a:pt x="16562" y="17877"/>
                    <a:pt x="16004" y="17508"/>
                    <a:pt x="16497" y="14853"/>
                  </a:cubicBezTo>
                  <a:lnTo>
                    <a:pt x="10627" y="18646"/>
                  </a:lnTo>
                  <a:cubicBezTo>
                    <a:pt x="10627" y="18646"/>
                    <a:pt x="3508" y="13898"/>
                    <a:pt x="3508" y="138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772237" y="2376337"/>
            <a:ext cx="3026014" cy="1506793"/>
            <a:chOff x="6772237" y="2376337"/>
            <a:chExt cx="3026014" cy="1506793"/>
          </a:xfrm>
        </p:grpSpPr>
        <p:sp>
          <p:nvSpPr>
            <p:cNvPr id="4" name="任意多边形: 形状 1"/>
            <p:cNvSpPr/>
            <p:nvPr/>
          </p:nvSpPr>
          <p:spPr>
            <a:xfrm>
              <a:off x="6772237" y="2613346"/>
              <a:ext cx="3026014" cy="1269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890" extrusionOk="0">
                  <a:moveTo>
                    <a:pt x="0" y="17890"/>
                  </a:moveTo>
                  <a:cubicBezTo>
                    <a:pt x="4906" y="1368"/>
                    <a:pt x="12106" y="-3710"/>
                    <a:pt x="21600" y="2657"/>
                  </a:cubicBezTo>
                </a:path>
              </a:pathLst>
            </a:custGeom>
            <a:ln w="38100" cap="flat" cmpd="sng" algn="ctr">
              <a:solidFill>
                <a:srgbClr val="CF8404"/>
              </a:solidFill>
              <a:prstDash val="solid"/>
              <a:miter lim="400000"/>
              <a:headEnd type="oval" w="med" len="med"/>
              <a:tailEnd type="triangl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椭圆 16"/>
            <p:cNvSpPr/>
            <p:nvPr/>
          </p:nvSpPr>
          <p:spPr>
            <a:xfrm rot="21284061">
              <a:off x="7630960" y="2376337"/>
              <a:ext cx="820916" cy="820916"/>
            </a:xfrm>
            <a:prstGeom prst="ellipse">
              <a:avLst/>
            </a:prstGeom>
            <a:solidFill>
              <a:srgbClr val="CF840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8" name="任意多边形: 形状 18"/>
          <p:cNvSpPr/>
          <p:nvPr/>
        </p:nvSpPr>
        <p:spPr>
          <a:xfrm rot="21284061">
            <a:off x="7837938" y="2547451"/>
            <a:ext cx="401504" cy="419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203" extrusionOk="0">
                <a:moveTo>
                  <a:pt x="14324" y="3544"/>
                </a:moveTo>
                <a:cubicBezTo>
                  <a:pt x="15314" y="3202"/>
                  <a:pt x="15854" y="2173"/>
                  <a:pt x="15494" y="1230"/>
                </a:cubicBezTo>
                <a:cubicBezTo>
                  <a:pt x="15134" y="202"/>
                  <a:pt x="13964" y="-227"/>
                  <a:pt x="12974" y="116"/>
                </a:cubicBezTo>
                <a:cubicBezTo>
                  <a:pt x="11984" y="459"/>
                  <a:pt x="11534" y="1487"/>
                  <a:pt x="11894" y="2430"/>
                </a:cubicBezTo>
                <a:cubicBezTo>
                  <a:pt x="12254" y="3373"/>
                  <a:pt x="13334" y="3887"/>
                  <a:pt x="14324" y="3544"/>
                </a:cubicBezTo>
                <a:close/>
                <a:moveTo>
                  <a:pt x="21074" y="4659"/>
                </a:moveTo>
                <a:cubicBezTo>
                  <a:pt x="20624" y="4230"/>
                  <a:pt x="19994" y="4144"/>
                  <a:pt x="19544" y="4487"/>
                </a:cubicBezTo>
                <a:cubicBezTo>
                  <a:pt x="16934" y="6544"/>
                  <a:pt x="16934" y="6544"/>
                  <a:pt x="16934" y="6544"/>
                </a:cubicBezTo>
                <a:cubicBezTo>
                  <a:pt x="13244" y="4402"/>
                  <a:pt x="13244" y="4402"/>
                  <a:pt x="13244" y="4402"/>
                </a:cubicBezTo>
                <a:cubicBezTo>
                  <a:pt x="13064" y="4230"/>
                  <a:pt x="12884" y="4144"/>
                  <a:pt x="12704" y="4059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254" y="3887"/>
                  <a:pt x="11984" y="3887"/>
                  <a:pt x="11624" y="3973"/>
                </a:cubicBezTo>
                <a:cubicBezTo>
                  <a:pt x="11624" y="3887"/>
                  <a:pt x="11624" y="3887"/>
                  <a:pt x="11624" y="3887"/>
                </a:cubicBezTo>
                <a:cubicBezTo>
                  <a:pt x="6044" y="5687"/>
                  <a:pt x="6044" y="5687"/>
                  <a:pt x="6044" y="5687"/>
                </a:cubicBezTo>
                <a:cubicBezTo>
                  <a:pt x="5594" y="5773"/>
                  <a:pt x="5234" y="6202"/>
                  <a:pt x="5234" y="6716"/>
                </a:cubicBezTo>
                <a:cubicBezTo>
                  <a:pt x="5234" y="10659"/>
                  <a:pt x="5234" y="10659"/>
                  <a:pt x="5234" y="10659"/>
                </a:cubicBezTo>
                <a:cubicBezTo>
                  <a:pt x="5234" y="11173"/>
                  <a:pt x="5684" y="11687"/>
                  <a:pt x="6314" y="11687"/>
                </a:cubicBezTo>
                <a:cubicBezTo>
                  <a:pt x="6944" y="11687"/>
                  <a:pt x="7394" y="11173"/>
                  <a:pt x="7394" y="10659"/>
                </a:cubicBezTo>
                <a:cubicBezTo>
                  <a:pt x="7394" y="7487"/>
                  <a:pt x="7394" y="7487"/>
                  <a:pt x="7394" y="7487"/>
                </a:cubicBezTo>
                <a:cubicBezTo>
                  <a:pt x="9464" y="6802"/>
                  <a:pt x="9464" y="6802"/>
                  <a:pt x="9464" y="6802"/>
                </a:cubicBezTo>
                <a:cubicBezTo>
                  <a:pt x="7934" y="10573"/>
                  <a:pt x="7934" y="10573"/>
                  <a:pt x="7934" y="10573"/>
                </a:cubicBezTo>
                <a:cubicBezTo>
                  <a:pt x="7664" y="11087"/>
                  <a:pt x="7754" y="11602"/>
                  <a:pt x="8024" y="12116"/>
                </a:cubicBezTo>
                <a:cubicBezTo>
                  <a:pt x="7304" y="13659"/>
                  <a:pt x="7304" y="13659"/>
                  <a:pt x="7304" y="13659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454" y="13573"/>
                  <a:pt x="1094" y="13830"/>
                  <a:pt x="914" y="14259"/>
                </a:cubicBezTo>
                <a:cubicBezTo>
                  <a:pt x="104" y="15887"/>
                  <a:pt x="104" y="15887"/>
                  <a:pt x="104" y="15887"/>
                </a:cubicBezTo>
                <a:cubicBezTo>
                  <a:pt x="-166" y="16487"/>
                  <a:pt x="104" y="17173"/>
                  <a:pt x="734" y="17430"/>
                </a:cubicBezTo>
                <a:cubicBezTo>
                  <a:pt x="1364" y="17687"/>
                  <a:pt x="2084" y="17430"/>
                  <a:pt x="2354" y="16830"/>
                </a:cubicBezTo>
                <a:cubicBezTo>
                  <a:pt x="2804" y="15887"/>
                  <a:pt x="2804" y="15887"/>
                  <a:pt x="2804" y="15887"/>
                </a:cubicBezTo>
                <a:cubicBezTo>
                  <a:pt x="7934" y="15973"/>
                  <a:pt x="7934" y="15973"/>
                  <a:pt x="7934" y="15973"/>
                </a:cubicBezTo>
                <a:cubicBezTo>
                  <a:pt x="8474" y="16059"/>
                  <a:pt x="8924" y="15802"/>
                  <a:pt x="9194" y="15287"/>
                </a:cubicBezTo>
                <a:cubicBezTo>
                  <a:pt x="10094" y="13402"/>
                  <a:pt x="10094" y="13402"/>
                  <a:pt x="10094" y="13402"/>
                </a:cubicBezTo>
                <a:cubicBezTo>
                  <a:pt x="12434" y="14344"/>
                  <a:pt x="12434" y="14344"/>
                  <a:pt x="12434" y="14344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704" y="20002"/>
                  <a:pt x="12974" y="20344"/>
                  <a:pt x="13424" y="20516"/>
                </a:cubicBezTo>
                <a:cubicBezTo>
                  <a:pt x="15044" y="21116"/>
                  <a:pt x="15044" y="21116"/>
                  <a:pt x="15044" y="21116"/>
                </a:cubicBezTo>
                <a:cubicBezTo>
                  <a:pt x="15674" y="21373"/>
                  <a:pt x="16394" y="21030"/>
                  <a:pt x="16664" y="20430"/>
                </a:cubicBezTo>
                <a:cubicBezTo>
                  <a:pt x="16934" y="19830"/>
                  <a:pt x="16574" y="19144"/>
                  <a:pt x="15944" y="18887"/>
                </a:cubicBezTo>
                <a:cubicBezTo>
                  <a:pt x="15134" y="18544"/>
                  <a:pt x="15134" y="18544"/>
                  <a:pt x="15134" y="18544"/>
                </a:cubicBezTo>
                <a:cubicBezTo>
                  <a:pt x="14954" y="13487"/>
                  <a:pt x="14954" y="13487"/>
                  <a:pt x="14954" y="13487"/>
                </a:cubicBezTo>
                <a:cubicBezTo>
                  <a:pt x="14954" y="13487"/>
                  <a:pt x="14954" y="13402"/>
                  <a:pt x="14954" y="13402"/>
                </a:cubicBezTo>
                <a:cubicBezTo>
                  <a:pt x="14954" y="13402"/>
                  <a:pt x="14954" y="13402"/>
                  <a:pt x="14954" y="13402"/>
                </a:cubicBezTo>
                <a:cubicBezTo>
                  <a:pt x="14954" y="12973"/>
                  <a:pt x="14594" y="12544"/>
                  <a:pt x="14144" y="12373"/>
                </a:cubicBezTo>
                <a:cubicBezTo>
                  <a:pt x="11894" y="11002"/>
                  <a:pt x="11894" y="11002"/>
                  <a:pt x="11894" y="11002"/>
                </a:cubicBezTo>
                <a:cubicBezTo>
                  <a:pt x="13514" y="6973"/>
                  <a:pt x="13514" y="6973"/>
                  <a:pt x="13514" y="6973"/>
                </a:cubicBezTo>
                <a:cubicBezTo>
                  <a:pt x="16394" y="8687"/>
                  <a:pt x="16394" y="8687"/>
                  <a:pt x="16394" y="8687"/>
                </a:cubicBezTo>
                <a:cubicBezTo>
                  <a:pt x="16844" y="8944"/>
                  <a:pt x="17384" y="8944"/>
                  <a:pt x="17744" y="8602"/>
                </a:cubicBezTo>
                <a:cubicBezTo>
                  <a:pt x="20894" y="6116"/>
                  <a:pt x="20894" y="6116"/>
                  <a:pt x="20894" y="6116"/>
                </a:cubicBezTo>
                <a:cubicBezTo>
                  <a:pt x="21344" y="5687"/>
                  <a:pt x="21434" y="5087"/>
                  <a:pt x="21074" y="4659"/>
                </a:cubicBezTo>
                <a:close/>
              </a:path>
            </a:pathLst>
          </a:custGeom>
          <a:solidFill>
            <a:srgbClr val="2F3035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0" name="矩形 19"/>
          <p:cNvSpPr/>
          <p:nvPr/>
        </p:nvSpPr>
        <p:spPr>
          <a:xfrm>
            <a:off x="1472652" y="4948516"/>
            <a:ext cx="967210" cy="308618"/>
          </a:xfrm>
          <a:prstGeom prst="rect">
            <a:avLst/>
          </a:prstGeom>
          <a:ln w="25400"/>
        </p:spPr>
        <p:txBody>
          <a:bodyPr anchor="ctr"/>
          <a:lstStyle/>
          <a:p>
            <a:pPr algn="ctr"/>
          </a:p>
        </p:txBody>
      </p:sp>
      <p:sp>
        <p:nvSpPr>
          <p:cNvPr id="21" name="矩形 20"/>
          <p:cNvSpPr/>
          <p:nvPr/>
        </p:nvSpPr>
        <p:spPr>
          <a:xfrm>
            <a:off x="3388827" y="4750656"/>
            <a:ext cx="1501726" cy="308618"/>
          </a:xfrm>
          <a:prstGeom prst="rect">
            <a:avLst/>
          </a:prstGeom>
          <a:ln w="25400"/>
        </p:spPr>
        <p:txBody>
          <a:bodyPr anchor="ctr"/>
          <a:lstStyle/>
          <a:p>
            <a:pPr algn="ctr"/>
          </a:p>
        </p:txBody>
      </p:sp>
      <p:sp>
        <p:nvSpPr>
          <p:cNvPr id="22" name="矩形 21"/>
          <p:cNvSpPr/>
          <p:nvPr/>
        </p:nvSpPr>
        <p:spPr>
          <a:xfrm>
            <a:off x="9118762" y="4741787"/>
            <a:ext cx="1501725" cy="507036"/>
          </a:xfrm>
          <a:prstGeom prst="rect">
            <a:avLst/>
          </a:prstGeom>
          <a:ln w="25400"/>
        </p:spPr>
        <p:txBody>
          <a:bodyPr anchor="ctr"/>
          <a:lstStyle/>
          <a:p>
            <a:pPr algn="ctr"/>
          </a:p>
        </p:txBody>
      </p:sp>
      <p:sp>
        <p:nvSpPr>
          <p:cNvPr id="23" name="矩形 22"/>
          <p:cNvSpPr/>
          <p:nvPr/>
        </p:nvSpPr>
        <p:spPr>
          <a:xfrm>
            <a:off x="5761637" y="4453738"/>
            <a:ext cx="1937257" cy="580664"/>
          </a:xfrm>
          <a:prstGeom prst="rect">
            <a:avLst/>
          </a:prstGeom>
          <a:ln w="25400"/>
        </p:spPr>
        <p:txBody>
          <a:bodyPr anchor="ctr"/>
          <a:lstStyle/>
          <a:p>
            <a:pPr algn="ctr"/>
          </a:p>
        </p:txBody>
      </p:sp>
      <p:grpSp>
        <p:nvGrpSpPr>
          <p:cNvPr id="24" name="组合 23"/>
          <p:cNvGrpSpPr/>
          <p:nvPr/>
        </p:nvGrpSpPr>
        <p:grpSpPr>
          <a:xfrm>
            <a:off x="5599832" y="3625034"/>
            <a:ext cx="2260867" cy="2260868"/>
            <a:chOff x="5599832" y="3625034"/>
            <a:chExt cx="2260867" cy="2260868"/>
          </a:xfrm>
        </p:grpSpPr>
        <p:sp>
          <p:nvSpPr>
            <p:cNvPr id="19" name="椭圆 18"/>
            <p:cNvSpPr/>
            <p:nvPr/>
          </p:nvSpPr>
          <p:spPr>
            <a:xfrm>
              <a:off x="5599832" y="3625034"/>
              <a:ext cx="2260867" cy="2260868"/>
            </a:xfrm>
            <a:prstGeom prst="ellipse">
              <a:avLst/>
            </a:prstGeom>
            <a:solidFill>
              <a:srgbClr val="CF8404"/>
            </a:solidFill>
            <a:ln w="12700">
              <a:miter lim="400000"/>
            </a:ln>
          </p:spPr>
          <p:txBody>
            <a:bodyPr wrap="none" anchor="ctr">
              <a:normAutofit/>
            </a:bodyPr>
            <a:lstStyle/>
            <a:p>
              <a:pPr algn="ctr"/>
              <a:br>
                <a:rPr lang="zh-CN" altLang="en-US">
                  <a:solidFill>
                    <a:schemeClr val="bg1"/>
                  </a:solidFill>
                </a:rPr>
              </a:br>
              <a:br>
                <a:rPr lang="zh-CN" altLang="en-US">
                  <a:solidFill>
                    <a:schemeClr val="bg1"/>
                  </a:solidFill>
                </a:rPr>
              </a:br>
              <a:r>
                <a:rPr lang="zh-CN" altLang="en-US">
                  <a:solidFill>
                    <a:schemeClr val="bg1"/>
                  </a:solidFill>
                </a:rPr>
                <a:t>关键词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8" name="任意多边形: 形状 30"/>
            <p:cNvSpPr/>
            <p:nvPr/>
          </p:nvSpPr>
          <p:spPr>
            <a:xfrm>
              <a:off x="6260453" y="4093249"/>
              <a:ext cx="939626" cy="714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471" extrusionOk="0">
                  <a:moveTo>
                    <a:pt x="18030" y="19454"/>
                  </a:moveTo>
                  <a:cubicBezTo>
                    <a:pt x="17963" y="19996"/>
                    <a:pt x="19394" y="20889"/>
                    <a:pt x="19531" y="19301"/>
                  </a:cubicBezTo>
                  <a:cubicBezTo>
                    <a:pt x="20145" y="12136"/>
                    <a:pt x="19088" y="10075"/>
                    <a:pt x="19088" y="10075"/>
                  </a:cubicBezTo>
                  <a:lnTo>
                    <a:pt x="17606" y="11177"/>
                  </a:lnTo>
                  <a:cubicBezTo>
                    <a:pt x="17606" y="11177"/>
                    <a:pt x="18863" y="12767"/>
                    <a:pt x="18030" y="19454"/>
                  </a:cubicBezTo>
                  <a:close/>
                  <a:moveTo>
                    <a:pt x="20733" y="6972"/>
                  </a:moveTo>
                  <a:lnTo>
                    <a:pt x="11887" y="388"/>
                  </a:lnTo>
                  <a:cubicBezTo>
                    <a:pt x="11194" y="-129"/>
                    <a:pt x="10060" y="-129"/>
                    <a:pt x="9367" y="388"/>
                  </a:cubicBezTo>
                  <a:lnTo>
                    <a:pt x="519" y="6972"/>
                  </a:lnTo>
                  <a:cubicBezTo>
                    <a:pt x="-173" y="7489"/>
                    <a:pt x="-173" y="8333"/>
                    <a:pt x="519" y="8848"/>
                  </a:cubicBezTo>
                  <a:lnTo>
                    <a:pt x="9367" y="15434"/>
                  </a:lnTo>
                  <a:cubicBezTo>
                    <a:pt x="10060" y="15950"/>
                    <a:pt x="11194" y="15950"/>
                    <a:pt x="11887" y="15434"/>
                  </a:cubicBezTo>
                  <a:lnTo>
                    <a:pt x="17606" y="11177"/>
                  </a:lnTo>
                  <a:lnTo>
                    <a:pt x="11405" y="9246"/>
                  </a:lnTo>
                  <a:cubicBezTo>
                    <a:pt x="11166" y="9325"/>
                    <a:pt x="10902" y="9369"/>
                    <a:pt x="10627" y="9369"/>
                  </a:cubicBezTo>
                  <a:cubicBezTo>
                    <a:pt x="9510" y="9369"/>
                    <a:pt x="8604" y="8653"/>
                    <a:pt x="8604" y="7770"/>
                  </a:cubicBezTo>
                  <a:cubicBezTo>
                    <a:pt x="8604" y="6886"/>
                    <a:pt x="9510" y="6170"/>
                    <a:pt x="10627" y="6170"/>
                  </a:cubicBezTo>
                  <a:cubicBezTo>
                    <a:pt x="11495" y="6170"/>
                    <a:pt x="12232" y="6603"/>
                    <a:pt x="12520" y="7209"/>
                  </a:cubicBezTo>
                  <a:lnTo>
                    <a:pt x="19088" y="10075"/>
                  </a:lnTo>
                  <a:lnTo>
                    <a:pt x="20733" y="8848"/>
                  </a:lnTo>
                  <a:cubicBezTo>
                    <a:pt x="21427" y="8333"/>
                    <a:pt x="21427" y="7489"/>
                    <a:pt x="20733" y="6972"/>
                  </a:cubicBezTo>
                  <a:close/>
                  <a:moveTo>
                    <a:pt x="3508" y="13898"/>
                  </a:moveTo>
                  <a:cubicBezTo>
                    <a:pt x="4002" y="16554"/>
                    <a:pt x="4628" y="17714"/>
                    <a:pt x="6720" y="18930"/>
                  </a:cubicBezTo>
                  <a:cubicBezTo>
                    <a:pt x="8812" y="20144"/>
                    <a:pt x="9807" y="21471"/>
                    <a:pt x="10627" y="21471"/>
                  </a:cubicBezTo>
                  <a:cubicBezTo>
                    <a:pt x="11447" y="21471"/>
                    <a:pt x="12378" y="20309"/>
                    <a:pt x="14470" y="19093"/>
                  </a:cubicBezTo>
                  <a:cubicBezTo>
                    <a:pt x="16562" y="17877"/>
                    <a:pt x="16004" y="17508"/>
                    <a:pt x="16497" y="14853"/>
                  </a:cubicBezTo>
                  <a:lnTo>
                    <a:pt x="10627" y="18646"/>
                  </a:lnTo>
                  <a:cubicBezTo>
                    <a:pt x="10627" y="18646"/>
                    <a:pt x="3508" y="13898"/>
                    <a:pt x="3508" y="138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17140" y="4021934"/>
            <a:ext cx="1845098" cy="1845098"/>
            <a:chOff x="3217140" y="4021934"/>
            <a:chExt cx="1845098" cy="1845098"/>
          </a:xfrm>
        </p:grpSpPr>
        <p:sp>
          <p:nvSpPr>
            <p:cNvPr id="13" name="椭圆 12"/>
            <p:cNvSpPr/>
            <p:nvPr/>
          </p:nvSpPr>
          <p:spPr>
            <a:xfrm>
              <a:off x="3217140" y="4021934"/>
              <a:ext cx="1845098" cy="1845098"/>
            </a:xfrm>
            <a:prstGeom prst="ellipse">
              <a:avLst/>
            </a:prstGeom>
            <a:solidFill>
              <a:srgbClr val="CF8404"/>
            </a:solidFill>
            <a:ln w="12700">
              <a:miter lim="400000"/>
            </a:ln>
          </p:spPr>
          <p:txBody>
            <a:bodyPr wrap="none" anchor="ctr">
              <a:normAutofit/>
            </a:bodyPr>
            <a:lstStyle/>
            <a:p>
              <a:pPr algn="ctr"/>
              <a:br>
                <a:rPr lang="zh-CN" altLang="en-US">
                  <a:solidFill>
                    <a:schemeClr val="bg1"/>
                  </a:solidFill>
                </a:rPr>
              </a:br>
              <a:br>
                <a:rPr lang="zh-CN" altLang="en-US">
                  <a:solidFill>
                    <a:schemeClr val="bg1"/>
                  </a:solidFill>
                </a:rPr>
              </a:br>
              <a:r>
                <a:rPr lang="zh-CN" altLang="en-US">
                  <a:solidFill>
                    <a:schemeClr val="bg1"/>
                  </a:solidFill>
                </a:rPr>
                <a:t>关键词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9" name="任意多边形: 形状 31"/>
            <p:cNvSpPr/>
            <p:nvPr/>
          </p:nvSpPr>
          <p:spPr>
            <a:xfrm>
              <a:off x="3797682" y="4454489"/>
              <a:ext cx="684639" cy="520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471" extrusionOk="0">
                  <a:moveTo>
                    <a:pt x="18030" y="19454"/>
                  </a:moveTo>
                  <a:cubicBezTo>
                    <a:pt x="17963" y="19996"/>
                    <a:pt x="19394" y="20889"/>
                    <a:pt x="19531" y="19301"/>
                  </a:cubicBezTo>
                  <a:cubicBezTo>
                    <a:pt x="20145" y="12136"/>
                    <a:pt x="19088" y="10075"/>
                    <a:pt x="19088" y="10075"/>
                  </a:cubicBezTo>
                  <a:lnTo>
                    <a:pt x="17606" y="11177"/>
                  </a:lnTo>
                  <a:cubicBezTo>
                    <a:pt x="17606" y="11177"/>
                    <a:pt x="18863" y="12767"/>
                    <a:pt x="18030" y="19454"/>
                  </a:cubicBezTo>
                  <a:close/>
                  <a:moveTo>
                    <a:pt x="20733" y="6972"/>
                  </a:moveTo>
                  <a:lnTo>
                    <a:pt x="11887" y="388"/>
                  </a:lnTo>
                  <a:cubicBezTo>
                    <a:pt x="11194" y="-129"/>
                    <a:pt x="10060" y="-129"/>
                    <a:pt x="9367" y="388"/>
                  </a:cubicBezTo>
                  <a:lnTo>
                    <a:pt x="519" y="6972"/>
                  </a:lnTo>
                  <a:cubicBezTo>
                    <a:pt x="-173" y="7489"/>
                    <a:pt x="-173" y="8333"/>
                    <a:pt x="519" y="8848"/>
                  </a:cubicBezTo>
                  <a:lnTo>
                    <a:pt x="9367" y="15434"/>
                  </a:lnTo>
                  <a:cubicBezTo>
                    <a:pt x="10060" y="15950"/>
                    <a:pt x="11194" y="15950"/>
                    <a:pt x="11887" y="15434"/>
                  </a:cubicBezTo>
                  <a:lnTo>
                    <a:pt x="17606" y="11177"/>
                  </a:lnTo>
                  <a:lnTo>
                    <a:pt x="11405" y="9246"/>
                  </a:lnTo>
                  <a:cubicBezTo>
                    <a:pt x="11166" y="9325"/>
                    <a:pt x="10902" y="9369"/>
                    <a:pt x="10627" y="9369"/>
                  </a:cubicBezTo>
                  <a:cubicBezTo>
                    <a:pt x="9510" y="9369"/>
                    <a:pt x="8604" y="8653"/>
                    <a:pt x="8604" y="7770"/>
                  </a:cubicBezTo>
                  <a:cubicBezTo>
                    <a:pt x="8604" y="6886"/>
                    <a:pt x="9510" y="6170"/>
                    <a:pt x="10627" y="6170"/>
                  </a:cubicBezTo>
                  <a:cubicBezTo>
                    <a:pt x="11495" y="6170"/>
                    <a:pt x="12232" y="6603"/>
                    <a:pt x="12520" y="7209"/>
                  </a:cubicBezTo>
                  <a:lnTo>
                    <a:pt x="19088" y="10075"/>
                  </a:lnTo>
                  <a:lnTo>
                    <a:pt x="20733" y="8848"/>
                  </a:lnTo>
                  <a:cubicBezTo>
                    <a:pt x="21427" y="8333"/>
                    <a:pt x="21427" y="7489"/>
                    <a:pt x="20733" y="6972"/>
                  </a:cubicBezTo>
                  <a:close/>
                  <a:moveTo>
                    <a:pt x="3508" y="13898"/>
                  </a:moveTo>
                  <a:cubicBezTo>
                    <a:pt x="4002" y="16554"/>
                    <a:pt x="4628" y="17714"/>
                    <a:pt x="6720" y="18930"/>
                  </a:cubicBezTo>
                  <a:cubicBezTo>
                    <a:pt x="8812" y="20144"/>
                    <a:pt x="9807" y="21471"/>
                    <a:pt x="10627" y="21471"/>
                  </a:cubicBezTo>
                  <a:cubicBezTo>
                    <a:pt x="11447" y="21471"/>
                    <a:pt x="12378" y="20309"/>
                    <a:pt x="14470" y="19093"/>
                  </a:cubicBezTo>
                  <a:cubicBezTo>
                    <a:pt x="16562" y="17877"/>
                    <a:pt x="16004" y="17508"/>
                    <a:pt x="16497" y="14853"/>
                  </a:cubicBezTo>
                  <a:lnTo>
                    <a:pt x="10627" y="18646"/>
                  </a:lnTo>
                  <a:cubicBezTo>
                    <a:pt x="10627" y="18646"/>
                    <a:pt x="3508" y="13898"/>
                    <a:pt x="3508" y="138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43685" y="4429771"/>
            <a:ext cx="1425146" cy="1425146"/>
            <a:chOff x="1243685" y="4429771"/>
            <a:chExt cx="1425146" cy="1425146"/>
          </a:xfrm>
        </p:grpSpPr>
        <p:sp>
          <p:nvSpPr>
            <p:cNvPr id="12" name="椭圆 11"/>
            <p:cNvSpPr/>
            <p:nvPr/>
          </p:nvSpPr>
          <p:spPr>
            <a:xfrm>
              <a:off x="1243685" y="4429771"/>
              <a:ext cx="1425146" cy="1425146"/>
            </a:xfrm>
            <a:prstGeom prst="ellipse">
              <a:avLst/>
            </a:prstGeom>
            <a:solidFill>
              <a:srgbClr val="CF8404"/>
            </a:solidFill>
            <a:ln w="12700">
              <a:miter lim="400000"/>
            </a:ln>
          </p:spPr>
          <p:txBody>
            <a:bodyPr wrap="none" anchor="ctr">
              <a:normAutofit/>
            </a:bodyPr>
            <a:lstStyle/>
            <a:p>
              <a:pPr algn="ctr"/>
              <a:br>
                <a:rPr lang="zh-CN" altLang="en-US" dirty="0">
                  <a:solidFill>
                    <a:schemeClr val="bg1"/>
                  </a:solidFill>
                </a:rPr>
              </a:br>
              <a:br>
                <a:rPr lang="zh-CN" altLang="en-US" dirty="0">
                  <a:solidFill>
                    <a:schemeClr val="bg1"/>
                  </a:solidFill>
                </a:rPr>
              </a:br>
              <a:r>
                <a:rPr lang="zh-CN" altLang="en-US" dirty="0">
                  <a:solidFill>
                    <a:schemeClr val="bg1"/>
                  </a:solidFill>
                </a:rPr>
                <a:t>关键词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0" name="任意多边形: 形状 32"/>
            <p:cNvSpPr/>
            <p:nvPr/>
          </p:nvSpPr>
          <p:spPr>
            <a:xfrm>
              <a:off x="1613937" y="4646983"/>
              <a:ext cx="684639" cy="520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471" extrusionOk="0">
                  <a:moveTo>
                    <a:pt x="18030" y="19454"/>
                  </a:moveTo>
                  <a:cubicBezTo>
                    <a:pt x="17963" y="19996"/>
                    <a:pt x="19394" y="20889"/>
                    <a:pt x="19531" y="19301"/>
                  </a:cubicBezTo>
                  <a:cubicBezTo>
                    <a:pt x="20145" y="12136"/>
                    <a:pt x="19088" y="10075"/>
                    <a:pt x="19088" y="10075"/>
                  </a:cubicBezTo>
                  <a:lnTo>
                    <a:pt x="17606" y="11177"/>
                  </a:lnTo>
                  <a:cubicBezTo>
                    <a:pt x="17606" y="11177"/>
                    <a:pt x="18863" y="12767"/>
                    <a:pt x="18030" y="19454"/>
                  </a:cubicBezTo>
                  <a:close/>
                  <a:moveTo>
                    <a:pt x="20733" y="6972"/>
                  </a:moveTo>
                  <a:lnTo>
                    <a:pt x="11887" y="388"/>
                  </a:lnTo>
                  <a:cubicBezTo>
                    <a:pt x="11194" y="-129"/>
                    <a:pt x="10060" y="-129"/>
                    <a:pt x="9367" y="388"/>
                  </a:cubicBezTo>
                  <a:lnTo>
                    <a:pt x="519" y="6972"/>
                  </a:lnTo>
                  <a:cubicBezTo>
                    <a:pt x="-173" y="7489"/>
                    <a:pt x="-173" y="8333"/>
                    <a:pt x="519" y="8848"/>
                  </a:cubicBezTo>
                  <a:lnTo>
                    <a:pt x="9367" y="15434"/>
                  </a:lnTo>
                  <a:cubicBezTo>
                    <a:pt x="10060" y="15950"/>
                    <a:pt x="11194" y="15950"/>
                    <a:pt x="11887" y="15434"/>
                  </a:cubicBezTo>
                  <a:lnTo>
                    <a:pt x="17606" y="11177"/>
                  </a:lnTo>
                  <a:lnTo>
                    <a:pt x="11405" y="9246"/>
                  </a:lnTo>
                  <a:cubicBezTo>
                    <a:pt x="11166" y="9325"/>
                    <a:pt x="10902" y="9369"/>
                    <a:pt x="10627" y="9369"/>
                  </a:cubicBezTo>
                  <a:cubicBezTo>
                    <a:pt x="9510" y="9369"/>
                    <a:pt x="8604" y="8653"/>
                    <a:pt x="8604" y="7770"/>
                  </a:cubicBezTo>
                  <a:cubicBezTo>
                    <a:pt x="8604" y="6886"/>
                    <a:pt x="9510" y="6170"/>
                    <a:pt x="10627" y="6170"/>
                  </a:cubicBezTo>
                  <a:cubicBezTo>
                    <a:pt x="11495" y="6170"/>
                    <a:pt x="12232" y="6603"/>
                    <a:pt x="12520" y="7209"/>
                  </a:cubicBezTo>
                  <a:lnTo>
                    <a:pt x="19088" y="10075"/>
                  </a:lnTo>
                  <a:lnTo>
                    <a:pt x="20733" y="8848"/>
                  </a:lnTo>
                  <a:cubicBezTo>
                    <a:pt x="21427" y="8333"/>
                    <a:pt x="21427" y="7489"/>
                    <a:pt x="20733" y="6972"/>
                  </a:cubicBezTo>
                  <a:close/>
                  <a:moveTo>
                    <a:pt x="3508" y="13898"/>
                  </a:moveTo>
                  <a:cubicBezTo>
                    <a:pt x="4002" y="16554"/>
                    <a:pt x="4628" y="17714"/>
                    <a:pt x="6720" y="18930"/>
                  </a:cubicBezTo>
                  <a:cubicBezTo>
                    <a:pt x="8812" y="20144"/>
                    <a:pt x="9807" y="21471"/>
                    <a:pt x="10627" y="21471"/>
                  </a:cubicBezTo>
                  <a:cubicBezTo>
                    <a:pt x="11447" y="21471"/>
                    <a:pt x="12378" y="20309"/>
                    <a:pt x="14470" y="19093"/>
                  </a:cubicBezTo>
                  <a:cubicBezTo>
                    <a:pt x="16562" y="17877"/>
                    <a:pt x="16004" y="17508"/>
                    <a:pt x="16497" y="14853"/>
                  </a:cubicBezTo>
                  <a:lnTo>
                    <a:pt x="10627" y="18646"/>
                  </a:lnTo>
                  <a:cubicBezTo>
                    <a:pt x="10627" y="18646"/>
                    <a:pt x="3508" y="13898"/>
                    <a:pt x="3508" y="138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530765" y="2486173"/>
            <a:ext cx="2537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</a:t>
            </a:r>
            <a:r>
              <a:rPr lang="zh-CN" altLang="en-US" dirty="0">
                <a:solidFill>
                  <a:srgbClr val="CF8404"/>
                </a:solidFill>
              </a:rPr>
              <a:t>大</a:t>
            </a:r>
            <a:r>
              <a:rPr lang="zh-CN" altLang="en-US" dirty="0" smtClean="0">
                <a:solidFill>
                  <a:srgbClr val="CF8404"/>
                </a:solidFill>
              </a:rPr>
              <a:t>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089095" y="1890492"/>
            <a:ext cx="2557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</a:t>
            </a:r>
            <a:r>
              <a:rPr lang="zh-CN" altLang="en-US" dirty="0">
                <a:solidFill>
                  <a:srgbClr val="CF8404"/>
                </a:solidFill>
              </a:rPr>
              <a:t>大</a:t>
            </a:r>
            <a:r>
              <a:rPr lang="zh-CN" altLang="en-US" dirty="0" smtClean="0">
                <a:solidFill>
                  <a:srgbClr val="CF8404"/>
                </a:solidFill>
              </a:rPr>
              <a:t>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986448" y="1444387"/>
            <a:ext cx="2597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</a:t>
            </a:r>
            <a:r>
              <a:rPr lang="zh-CN" altLang="en-US" dirty="0">
                <a:solidFill>
                  <a:srgbClr val="CF8404"/>
                </a:solidFill>
              </a:rPr>
              <a:t>大</a:t>
            </a:r>
            <a:r>
              <a:rPr lang="zh-CN" altLang="en-US" dirty="0" smtClean="0">
                <a:solidFill>
                  <a:srgbClr val="CF8404"/>
                </a:solidFill>
              </a:rPr>
              <a:t>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32" name="矩形 31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0" y="6496050"/>
            <a:ext cx="12325350" cy="361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936172" y="3759201"/>
            <a:ext cx="1031965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528456" y="1782450"/>
            <a:ext cx="644434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CF8404"/>
                </a:solidFill>
              </a:rPr>
              <a:t>在这里输入内容，建议使用微软雅黑。图片可进行替换</a:t>
            </a:r>
            <a:endParaRPr lang="en-US" altLang="zh-CN" sz="2000" dirty="0" smtClean="0">
              <a:solidFill>
                <a:srgbClr val="CF8404"/>
              </a:solidFill>
            </a:endParaRPr>
          </a:p>
          <a:p>
            <a:r>
              <a:rPr lang="zh-CN" altLang="en-US" sz="2000" dirty="0" smtClean="0">
                <a:solidFill>
                  <a:srgbClr val="CF8404"/>
                </a:solidFill>
              </a:rPr>
              <a:t>在这里输入内容，建议使用微软雅黑。图片可进行替换</a:t>
            </a:r>
            <a:endParaRPr lang="en-US" altLang="zh-CN" sz="2000" dirty="0" smtClean="0">
              <a:solidFill>
                <a:srgbClr val="CF8404"/>
              </a:solidFill>
            </a:endParaRPr>
          </a:p>
          <a:p>
            <a:r>
              <a:rPr lang="zh-CN" altLang="en-US" sz="2000" dirty="0" smtClean="0">
                <a:solidFill>
                  <a:srgbClr val="CF8404"/>
                </a:solidFill>
              </a:rPr>
              <a:t>在这里输入内容，建议使用微软雅黑。图片可进行替换</a:t>
            </a:r>
            <a:endParaRPr lang="en-US" altLang="zh-CN" sz="2000" dirty="0" smtClean="0">
              <a:solidFill>
                <a:srgbClr val="CF8404"/>
              </a:solidFill>
            </a:endParaRPr>
          </a:p>
          <a:p>
            <a:r>
              <a:rPr lang="zh-CN" altLang="en-US" sz="2000" dirty="0" smtClean="0">
                <a:solidFill>
                  <a:srgbClr val="CF8404"/>
                </a:solidFill>
              </a:rPr>
              <a:t>在这里输入内容，建议使用微软雅黑。图片可进行替换</a:t>
            </a:r>
            <a:endParaRPr lang="en-US" altLang="zh-CN" sz="2000" dirty="0" smtClean="0">
              <a:solidFill>
                <a:srgbClr val="CF8404"/>
              </a:solidFill>
            </a:endParaRPr>
          </a:p>
          <a:p>
            <a:r>
              <a:rPr lang="zh-CN" altLang="en-US" sz="2000" dirty="0" smtClean="0">
                <a:solidFill>
                  <a:srgbClr val="CF8404"/>
                </a:solidFill>
              </a:rPr>
              <a:t>在这里输入内容，建议使用微软雅黑。图片可进行替换</a:t>
            </a:r>
            <a:endParaRPr lang="en-US" altLang="zh-CN" sz="2000" dirty="0" smtClean="0">
              <a:solidFill>
                <a:srgbClr val="CF8404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936172" y="1741715"/>
            <a:ext cx="3374571" cy="1712686"/>
            <a:chOff x="936172" y="1764457"/>
            <a:chExt cx="3374571" cy="1712686"/>
          </a:xfrm>
        </p:grpSpPr>
        <p:sp>
          <p:nvSpPr>
            <p:cNvPr id="5" name="矩形 4"/>
            <p:cNvSpPr/>
            <p:nvPr/>
          </p:nvSpPr>
          <p:spPr>
            <a:xfrm>
              <a:off x="936172" y="1764457"/>
              <a:ext cx="3374571" cy="171268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3" t="3178" r="7593" b="32274"/>
            <a:stretch>
              <a:fillRect/>
            </a:stretch>
          </p:blipFill>
          <p:spPr>
            <a:xfrm>
              <a:off x="1020053" y="1807029"/>
              <a:ext cx="3206809" cy="1627542"/>
            </a:xfrm>
            <a:custGeom>
              <a:avLst/>
              <a:gdLst>
                <a:gd name="connsiteX0" fmla="*/ 0 w 3206809"/>
                <a:gd name="connsiteY0" fmla="*/ 0 h 1627542"/>
                <a:gd name="connsiteX1" fmla="*/ 3206809 w 3206809"/>
                <a:gd name="connsiteY1" fmla="*/ 0 h 1627542"/>
                <a:gd name="connsiteX2" fmla="*/ 3206809 w 3206809"/>
                <a:gd name="connsiteY2" fmla="*/ 1627542 h 1627542"/>
                <a:gd name="connsiteX3" fmla="*/ 0 w 3206809"/>
                <a:gd name="connsiteY3" fmla="*/ 1627542 h 162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6809" h="1627542">
                  <a:moveTo>
                    <a:pt x="0" y="0"/>
                  </a:moveTo>
                  <a:lnTo>
                    <a:pt x="3206809" y="0"/>
                  </a:lnTo>
                  <a:lnTo>
                    <a:pt x="3206809" y="1627542"/>
                  </a:lnTo>
                  <a:lnTo>
                    <a:pt x="0" y="1627542"/>
                  </a:lnTo>
                  <a:close/>
                </a:path>
              </a:pathLst>
            </a:custGeom>
          </p:spPr>
        </p:pic>
      </p:grpSp>
      <p:grpSp>
        <p:nvGrpSpPr>
          <p:cNvPr id="18" name="组合 17"/>
          <p:cNvGrpSpPr/>
          <p:nvPr/>
        </p:nvGrpSpPr>
        <p:grpSpPr>
          <a:xfrm>
            <a:off x="936172" y="4064000"/>
            <a:ext cx="3374571" cy="1712686"/>
            <a:chOff x="936172" y="4064000"/>
            <a:chExt cx="3374571" cy="1712686"/>
          </a:xfrm>
        </p:grpSpPr>
        <p:sp>
          <p:nvSpPr>
            <p:cNvPr id="9" name="矩形 8"/>
            <p:cNvSpPr/>
            <p:nvPr/>
          </p:nvSpPr>
          <p:spPr>
            <a:xfrm>
              <a:off x="936172" y="4064000"/>
              <a:ext cx="3374571" cy="171268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63" t="1859" b="30848"/>
            <a:stretch>
              <a:fillRect/>
            </a:stretch>
          </p:blipFill>
          <p:spPr>
            <a:xfrm>
              <a:off x="1020053" y="4106572"/>
              <a:ext cx="3206809" cy="1627542"/>
            </a:xfrm>
            <a:custGeom>
              <a:avLst/>
              <a:gdLst>
                <a:gd name="connsiteX0" fmla="*/ 0 w 3206809"/>
                <a:gd name="connsiteY0" fmla="*/ 0 h 1627542"/>
                <a:gd name="connsiteX1" fmla="*/ 3206809 w 3206809"/>
                <a:gd name="connsiteY1" fmla="*/ 0 h 1627542"/>
                <a:gd name="connsiteX2" fmla="*/ 3206809 w 3206809"/>
                <a:gd name="connsiteY2" fmla="*/ 1627542 h 1627542"/>
                <a:gd name="connsiteX3" fmla="*/ 0 w 3206809"/>
                <a:gd name="connsiteY3" fmla="*/ 1627542 h 1627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6809" h="1627542">
                  <a:moveTo>
                    <a:pt x="0" y="0"/>
                  </a:moveTo>
                  <a:lnTo>
                    <a:pt x="3206809" y="0"/>
                  </a:lnTo>
                  <a:lnTo>
                    <a:pt x="3206809" y="1627542"/>
                  </a:lnTo>
                  <a:lnTo>
                    <a:pt x="0" y="1627542"/>
                  </a:lnTo>
                  <a:close/>
                </a:path>
              </a:pathLst>
            </a:custGeom>
          </p:spPr>
        </p:pic>
      </p:grpSp>
      <p:sp>
        <p:nvSpPr>
          <p:cNvPr id="20" name="矩形 19"/>
          <p:cNvSpPr/>
          <p:nvPr/>
        </p:nvSpPr>
        <p:spPr>
          <a:xfrm>
            <a:off x="4528456" y="4104735"/>
            <a:ext cx="644434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CF8404"/>
                </a:solidFill>
              </a:rPr>
              <a:t>在这里输入内容，建议使用微软雅黑。图片可进行替换</a:t>
            </a:r>
            <a:endParaRPr lang="en-US" altLang="zh-CN" sz="2000" dirty="0" smtClean="0">
              <a:solidFill>
                <a:srgbClr val="CF8404"/>
              </a:solidFill>
            </a:endParaRPr>
          </a:p>
          <a:p>
            <a:r>
              <a:rPr lang="zh-CN" altLang="en-US" sz="2000" dirty="0" smtClean="0">
                <a:solidFill>
                  <a:srgbClr val="CF8404"/>
                </a:solidFill>
              </a:rPr>
              <a:t>在这里输入内容，建议使用微软雅黑。图片可进行替换</a:t>
            </a:r>
            <a:endParaRPr lang="en-US" altLang="zh-CN" sz="2000" dirty="0" smtClean="0">
              <a:solidFill>
                <a:srgbClr val="CF8404"/>
              </a:solidFill>
            </a:endParaRPr>
          </a:p>
          <a:p>
            <a:r>
              <a:rPr lang="zh-CN" altLang="en-US" sz="2000" dirty="0" smtClean="0">
                <a:solidFill>
                  <a:srgbClr val="CF8404"/>
                </a:solidFill>
              </a:rPr>
              <a:t>在这里输入内容，建议使用微软雅黑。图片可进行替换</a:t>
            </a:r>
            <a:endParaRPr lang="en-US" altLang="zh-CN" sz="2000" dirty="0" smtClean="0">
              <a:solidFill>
                <a:srgbClr val="CF8404"/>
              </a:solidFill>
            </a:endParaRPr>
          </a:p>
          <a:p>
            <a:r>
              <a:rPr lang="zh-CN" altLang="en-US" sz="2000" dirty="0" smtClean="0">
                <a:solidFill>
                  <a:srgbClr val="CF8404"/>
                </a:solidFill>
              </a:rPr>
              <a:t>在这里输入内容，建议使用微软雅黑。图片可进行替换</a:t>
            </a:r>
            <a:endParaRPr lang="en-US" altLang="zh-CN" sz="2000" dirty="0" smtClean="0">
              <a:solidFill>
                <a:srgbClr val="CF8404"/>
              </a:solidFill>
            </a:endParaRPr>
          </a:p>
          <a:p>
            <a:r>
              <a:rPr lang="zh-CN" altLang="en-US" sz="2000" dirty="0" smtClean="0">
                <a:solidFill>
                  <a:srgbClr val="CF8404"/>
                </a:solidFill>
              </a:rPr>
              <a:t>在这里输入内容，建议使用微软雅黑。图片可进行替换</a:t>
            </a:r>
            <a:endParaRPr lang="en-US" altLang="zh-CN" sz="2000" dirty="0" smtClean="0">
              <a:solidFill>
                <a:srgbClr val="CF8404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24" name="矩形 23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130968" y="1"/>
            <a:ext cx="1540042" cy="6857999"/>
            <a:chOff x="1130968" y="1"/>
            <a:chExt cx="1540042" cy="6857999"/>
          </a:xfrm>
        </p:grpSpPr>
        <p:sp>
          <p:nvSpPr>
            <p:cNvPr id="7" name="矩形 6"/>
            <p:cNvSpPr/>
            <p:nvPr/>
          </p:nvSpPr>
          <p:spPr>
            <a:xfrm>
              <a:off x="1130968" y="1"/>
              <a:ext cx="1540042" cy="21897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130968" y="4138863"/>
              <a:ext cx="1540042" cy="27191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076825" y="2233263"/>
            <a:ext cx="164832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 smtClean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03</a:t>
            </a:r>
            <a:endParaRPr lang="zh-CN" altLang="en-US" sz="11500" dirty="0">
              <a:solidFill>
                <a:srgbClr val="CF8404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657600" y="2456401"/>
            <a:ext cx="7042483" cy="1415772"/>
            <a:chOff x="3657600" y="2502568"/>
            <a:chExt cx="7042483" cy="1415772"/>
          </a:xfrm>
        </p:grpSpPr>
        <p:sp>
          <p:nvSpPr>
            <p:cNvPr id="17" name="文本框 16"/>
            <p:cNvSpPr txBox="1"/>
            <p:nvPr/>
          </p:nvSpPr>
          <p:spPr>
            <a:xfrm>
              <a:off x="3657601" y="2502568"/>
              <a:ext cx="62564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spc="600" dirty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点击输入</a:t>
              </a:r>
              <a:r>
                <a:rPr lang="zh-CN" altLang="en-US" sz="4800" spc="600" dirty="0" smtClean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标题三</a:t>
              </a:r>
              <a:endParaRPr lang="zh-CN" altLang="en-US" sz="4800" spc="600" dirty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57600" y="3333565"/>
              <a:ext cx="70424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Enter Your Third Title Here </a:t>
              </a:r>
              <a:endParaRPr lang="zh-CN" altLang="en-US" sz="3200" dirty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0" t="3855" b="40533"/>
          <a:stretch>
            <a:fillRect/>
          </a:stretch>
        </p:blipFill>
        <p:spPr>
          <a:xfrm>
            <a:off x="6015790" y="1169068"/>
            <a:ext cx="6176211" cy="2598823"/>
          </a:xfrm>
          <a:custGeom>
            <a:avLst/>
            <a:gdLst>
              <a:gd name="connsiteX0" fmla="*/ 0 w 6176211"/>
              <a:gd name="connsiteY0" fmla="*/ 0 h 2598823"/>
              <a:gd name="connsiteX1" fmla="*/ 6176211 w 6176211"/>
              <a:gd name="connsiteY1" fmla="*/ 0 h 2598823"/>
              <a:gd name="connsiteX2" fmla="*/ 6176211 w 6176211"/>
              <a:gd name="connsiteY2" fmla="*/ 2598823 h 2598823"/>
              <a:gd name="connsiteX3" fmla="*/ 0 w 6176211"/>
              <a:gd name="connsiteY3" fmla="*/ 2598823 h 2598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76211" h="2598823">
                <a:moveTo>
                  <a:pt x="0" y="0"/>
                </a:moveTo>
                <a:lnTo>
                  <a:pt x="6176211" y="0"/>
                </a:lnTo>
                <a:lnTo>
                  <a:pt x="6176211" y="2598823"/>
                </a:lnTo>
                <a:lnTo>
                  <a:pt x="0" y="2598823"/>
                </a:lnTo>
                <a:close/>
              </a:path>
            </a:pathLst>
          </a:custGeom>
        </p:spPr>
      </p:pic>
      <p:grpSp>
        <p:nvGrpSpPr>
          <p:cNvPr id="12" name="组合 11"/>
          <p:cNvGrpSpPr/>
          <p:nvPr/>
        </p:nvGrpSpPr>
        <p:grpSpPr>
          <a:xfrm>
            <a:off x="0" y="1169068"/>
            <a:ext cx="6015789" cy="2598823"/>
            <a:chOff x="0" y="2129589"/>
            <a:chExt cx="6015789" cy="2598823"/>
          </a:xfrm>
        </p:grpSpPr>
        <p:sp>
          <p:nvSpPr>
            <p:cNvPr id="2" name="矩形 1"/>
            <p:cNvSpPr/>
            <p:nvPr/>
          </p:nvSpPr>
          <p:spPr>
            <a:xfrm>
              <a:off x="0" y="2129589"/>
              <a:ext cx="6015789" cy="259882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77042" y="2250193"/>
              <a:ext cx="5838747" cy="2344328"/>
              <a:chOff x="177042" y="1539278"/>
              <a:chExt cx="5838747" cy="2344328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177042" y="1539278"/>
                <a:ext cx="20848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latin typeface="+mj-ea"/>
                    <a:ea typeface="+mj-ea"/>
                  </a:rPr>
                  <a:t>点击输入标题</a:t>
                </a:r>
                <a:endParaRPr lang="zh-CN" altLang="en-US" sz="2400" dirty="0">
                  <a:latin typeface="+mj-ea"/>
                  <a:ea typeface="+mj-ea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278921" y="2065111"/>
                <a:ext cx="445350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文本框 9"/>
              <p:cNvSpPr txBox="1"/>
              <p:nvPr/>
            </p:nvSpPr>
            <p:spPr>
              <a:xfrm>
                <a:off x="177042" y="2129280"/>
                <a:ext cx="5838747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 smtClean="0"/>
                  <a:t>在这里输入内容，建议使用微软雅黑。图片可进行替换在这里输入内容，建议使用微软雅黑。图片可进行替换</a:t>
                </a:r>
                <a:endParaRPr lang="en-US" altLang="zh-CN" dirty="0" smtClean="0"/>
              </a:p>
              <a:p>
                <a:r>
                  <a:rPr lang="zh-CN" altLang="en-US" dirty="0" smtClean="0"/>
                  <a:t>在这里输入内容，建议使用微软雅黑。图片可进行替换</a:t>
                </a:r>
                <a:endParaRPr lang="en-US" altLang="zh-CN" dirty="0" smtClean="0"/>
              </a:p>
              <a:p>
                <a:r>
                  <a:rPr lang="zh-CN" altLang="en-US" dirty="0" smtClean="0"/>
                  <a:t>在这里输入内容，建议使用微软雅黑。图片可进行替换</a:t>
                </a:r>
                <a:endParaRPr lang="en-US" altLang="zh-CN" dirty="0" smtClean="0"/>
              </a:p>
              <a:p>
                <a:r>
                  <a:rPr lang="zh-CN" altLang="en-US" dirty="0" smtClean="0"/>
                  <a:t>在这里输入内容，建议使用微软雅黑。图片可进行替换</a:t>
                </a:r>
                <a:endParaRPr lang="en-US" altLang="zh-CN" dirty="0" smtClean="0"/>
              </a:p>
              <a:p>
                <a:r>
                  <a:rPr lang="zh-CN" altLang="en-US" dirty="0" smtClean="0"/>
                  <a:t>在这里输入内容，建议使用微软雅黑。图片可进行替换</a:t>
                </a:r>
                <a:endParaRPr lang="en-US" altLang="zh-CN" dirty="0" smtClean="0"/>
              </a:p>
            </p:txBody>
          </p:sp>
        </p:grp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2" t="2060" r="1366" b="37622"/>
          <a:stretch>
            <a:fillRect/>
          </a:stretch>
        </p:blipFill>
        <p:spPr>
          <a:xfrm>
            <a:off x="-6204" y="3767891"/>
            <a:ext cx="6007480" cy="2598823"/>
          </a:xfrm>
          <a:custGeom>
            <a:avLst/>
            <a:gdLst>
              <a:gd name="connsiteX0" fmla="*/ 0 w 6007480"/>
              <a:gd name="connsiteY0" fmla="*/ 0 h 2598823"/>
              <a:gd name="connsiteX1" fmla="*/ 6007480 w 6007480"/>
              <a:gd name="connsiteY1" fmla="*/ 0 h 2598823"/>
              <a:gd name="connsiteX2" fmla="*/ 6007480 w 6007480"/>
              <a:gd name="connsiteY2" fmla="*/ 2598823 h 2598823"/>
              <a:gd name="connsiteX3" fmla="*/ 0 w 6007480"/>
              <a:gd name="connsiteY3" fmla="*/ 2598823 h 2598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480" h="2598823">
                <a:moveTo>
                  <a:pt x="0" y="0"/>
                </a:moveTo>
                <a:lnTo>
                  <a:pt x="6007480" y="0"/>
                </a:lnTo>
                <a:lnTo>
                  <a:pt x="6007480" y="2598823"/>
                </a:lnTo>
                <a:lnTo>
                  <a:pt x="0" y="2598823"/>
                </a:lnTo>
                <a:close/>
              </a:path>
            </a:pathLst>
          </a:custGeom>
        </p:spPr>
      </p:pic>
      <p:grpSp>
        <p:nvGrpSpPr>
          <p:cNvPr id="3" name="组合 2"/>
          <p:cNvGrpSpPr/>
          <p:nvPr/>
        </p:nvGrpSpPr>
        <p:grpSpPr>
          <a:xfrm>
            <a:off x="6001275" y="3767891"/>
            <a:ext cx="6190725" cy="2598823"/>
            <a:chOff x="6001275" y="3767891"/>
            <a:chExt cx="6190725" cy="2598823"/>
          </a:xfrm>
        </p:grpSpPr>
        <p:sp>
          <p:nvSpPr>
            <p:cNvPr id="29" name="矩形 28"/>
            <p:cNvSpPr/>
            <p:nvPr/>
          </p:nvSpPr>
          <p:spPr>
            <a:xfrm>
              <a:off x="6001275" y="3767891"/>
              <a:ext cx="6190725" cy="259882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177264" y="3917525"/>
              <a:ext cx="5838747" cy="2344328"/>
              <a:chOff x="6015789" y="3917525"/>
              <a:chExt cx="5838747" cy="2344328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6015789" y="3917525"/>
                <a:ext cx="20848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latin typeface="+mj-ea"/>
                    <a:ea typeface="+mj-ea"/>
                  </a:rPr>
                  <a:t>点击输入标题</a:t>
                </a:r>
                <a:endParaRPr lang="zh-CN" altLang="en-US" sz="2400" dirty="0">
                  <a:latin typeface="+mj-ea"/>
                  <a:ea typeface="+mj-ea"/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>
              <a:xfrm>
                <a:off x="6117668" y="4443358"/>
                <a:ext cx="445350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文本框 44"/>
              <p:cNvSpPr txBox="1"/>
              <p:nvPr/>
            </p:nvSpPr>
            <p:spPr>
              <a:xfrm>
                <a:off x="6015789" y="4507527"/>
                <a:ext cx="5838747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 smtClean="0"/>
                  <a:t>在这里输入内容，建议使用微软雅黑。图片可进行替换在这里输入内容，建议使用微软雅黑。图片可进行替换</a:t>
                </a:r>
                <a:endParaRPr lang="en-US" altLang="zh-CN" dirty="0" smtClean="0"/>
              </a:p>
              <a:p>
                <a:r>
                  <a:rPr lang="zh-CN" altLang="en-US" dirty="0" smtClean="0"/>
                  <a:t>在这里输入内容，建议使用微软雅黑。图片可进行替换</a:t>
                </a:r>
                <a:endParaRPr lang="en-US" altLang="zh-CN" dirty="0" smtClean="0"/>
              </a:p>
              <a:p>
                <a:r>
                  <a:rPr lang="zh-CN" altLang="en-US" dirty="0" smtClean="0"/>
                  <a:t>在这里输入内容，建议使用微软雅黑。图片可进行替换</a:t>
                </a:r>
                <a:endParaRPr lang="en-US" altLang="zh-CN" dirty="0" smtClean="0"/>
              </a:p>
              <a:p>
                <a:r>
                  <a:rPr lang="zh-CN" altLang="en-US" dirty="0" smtClean="0"/>
                  <a:t>在这里输入内容，建议使用微软雅黑。图片可进行替换</a:t>
                </a:r>
                <a:endParaRPr lang="en-US" altLang="zh-CN" dirty="0" smtClean="0"/>
              </a:p>
              <a:p>
                <a:r>
                  <a:rPr lang="zh-CN" altLang="en-US" dirty="0" smtClean="0"/>
                  <a:t>在这里输入内容，建议使用微软雅黑。图片可进行替换</a:t>
                </a:r>
                <a:endParaRPr lang="en-US" altLang="zh-CN" dirty="0" smtClean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4033411" y="2898176"/>
            <a:ext cx="4332065" cy="3760632"/>
            <a:chOff x="0" y="0"/>
            <a:chExt cx="6684956" cy="5803158"/>
          </a:xfrm>
        </p:grpSpPr>
        <p:sp>
          <p:nvSpPr>
            <p:cNvPr id="52" name="任意多边形: 形状 2"/>
            <p:cNvSpPr/>
            <p:nvPr/>
          </p:nvSpPr>
          <p:spPr>
            <a:xfrm>
              <a:off x="2805398" y="2946400"/>
              <a:ext cx="594023" cy="2856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444" extrusionOk="0">
                  <a:moveTo>
                    <a:pt x="19859" y="0"/>
                  </a:moveTo>
                  <a:cubicBezTo>
                    <a:pt x="19039" y="-1"/>
                    <a:pt x="18371" y="137"/>
                    <a:pt x="18367" y="309"/>
                  </a:cubicBezTo>
                  <a:lnTo>
                    <a:pt x="18273" y="20473"/>
                  </a:lnTo>
                  <a:cubicBezTo>
                    <a:pt x="15690" y="20750"/>
                    <a:pt x="12745" y="20845"/>
                    <a:pt x="9883" y="20743"/>
                  </a:cubicBezTo>
                  <a:cubicBezTo>
                    <a:pt x="7338" y="20651"/>
                    <a:pt x="4912" y="20396"/>
                    <a:pt x="3658" y="19928"/>
                  </a:cubicBezTo>
                  <a:cubicBezTo>
                    <a:pt x="2811" y="19611"/>
                    <a:pt x="2640" y="19235"/>
                    <a:pt x="3187" y="18891"/>
                  </a:cubicBezTo>
                  <a:cubicBezTo>
                    <a:pt x="3074" y="18818"/>
                    <a:pt x="2835" y="18757"/>
                    <a:pt x="2515" y="18720"/>
                  </a:cubicBezTo>
                  <a:cubicBezTo>
                    <a:pt x="1646" y="18619"/>
                    <a:pt x="584" y="18701"/>
                    <a:pt x="229" y="18891"/>
                  </a:cubicBezTo>
                  <a:cubicBezTo>
                    <a:pt x="-262" y="19313"/>
                    <a:pt x="42" y="19759"/>
                    <a:pt x="1076" y="20136"/>
                  </a:cubicBezTo>
                  <a:cubicBezTo>
                    <a:pt x="2476" y="20646"/>
                    <a:pt x="4960" y="20959"/>
                    <a:pt x="7584" y="21172"/>
                  </a:cubicBezTo>
                  <a:cubicBezTo>
                    <a:pt x="11806" y="21516"/>
                    <a:pt x="16630" y="21599"/>
                    <a:pt x="20168" y="21029"/>
                  </a:cubicBezTo>
                  <a:cubicBezTo>
                    <a:pt x="20468" y="20981"/>
                    <a:pt x="20751" y="20928"/>
                    <a:pt x="21015" y="20872"/>
                  </a:cubicBezTo>
                  <a:lnTo>
                    <a:pt x="21338" y="309"/>
                  </a:lnTo>
                  <a:cubicBezTo>
                    <a:pt x="21335" y="138"/>
                    <a:pt x="20674" y="0"/>
                    <a:pt x="19859" y="0"/>
                  </a:cubicBezTo>
                  <a:close/>
                </a:path>
              </a:pathLst>
            </a:custGeom>
            <a:solidFill>
              <a:srgbClr val="EDEFF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矩形: 圆角 3"/>
            <p:cNvSpPr/>
            <p:nvPr/>
          </p:nvSpPr>
          <p:spPr>
            <a:xfrm>
              <a:off x="3306274" y="0"/>
              <a:ext cx="82423" cy="172204"/>
            </a:xfrm>
            <a:prstGeom prst="roundRect">
              <a:avLst>
                <a:gd name="adj" fmla="val 50000"/>
              </a:avLst>
            </a:prstGeom>
            <a:solidFill>
              <a:srgbClr val="E8E9ED"/>
            </a:solidFill>
            <a:ln w="635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任意多边形: 形状 4"/>
            <p:cNvSpPr/>
            <p:nvPr/>
          </p:nvSpPr>
          <p:spPr>
            <a:xfrm>
              <a:off x="3344690" y="150110"/>
              <a:ext cx="3340266" cy="2977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0800"/>
                    <a:pt x="0" y="16200"/>
                    <a:pt x="0" y="189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185" y="19661"/>
                    <a:pt x="3149" y="18406"/>
                    <a:pt x="5383" y="18406"/>
                  </a:cubicBezTo>
                  <a:cubicBezTo>
                    <a:pt x="7651" y="18406"/>
                    <a:pt x="9615" y="19661"/>
                    <a:pt x="10800" y="21600"/>
                  </a:cubicBezTo>
                  <a:cubicBezTo>
                    <a:pt x="12320" y="20414"/>
                    <a:pt x="14135" y="19727"/>
                    <a:pt x="16098" y="19697"/>
                  </a:cubicBezTo>
                  <a:cubicBezTo>
                    <a:pt x="18119" y="19666"/>
                    <a:pt x="20023" y="20355"/>
                    <a:pt x="21600" y="21562"/>
                  </a:cubicBezTo>
                  <a:cubicBezTo>
                    <a:pt x="20974" y="15496"/>
                    <a:pt x="18358" y="10106"/>
                    <a:pt x="14507" y="6232"/>
                  </a:cubicBezTo>
                  <a:cubicBezTo>
                    <a:pt x="10656" y="2358"/>
                    <a:pt x="5569" y="0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任意多边形: 形状 5"/>
            <p:cNvSpPr/>
            <p:nvPr/>
          </p:nvSpPr>
          <p:spPr>
            <a:xfrm>
              <a:off x="0" y="150110"/>
              <a:ext cx="3344691" cy="2977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0"/>
                  </a:lnTo>
                  <a:cubicBezTo>
                    <a:pt x="16023" y="0"/>
                    <a:pt x="10935" y="2358"/>
                    <a:pt x="7086" y="6237"/>
                  </a:cubicBezTo>
                  <a:cubicBezTo>
                    <a:pt x="3237" y="10115"/>
                    <a:pt x="625" y="15515"/>
                    <a:pt x="0" y="21600"/>
                  </a:cubicBezTo>
                  <a:cubicBezTo>
                    <a:pt x="1591" y="20653"/>
                    <a:pt x="3392" y="20120"/>
                    <a:pt x="5268" y="20094"/>
                  </a:cubicBezTo>
                  <a:cubicBezTo>
                    <a:pt x="7242" y="20068"/>
                    <a:pt x="9145" y="20605"/>
                    <a:pt x="10817" y="21600"/>
                  </a:cubicBezTo>
                  <a:cubicBezTo>
                    <a:pt x="12318" y="20515"/>
                    <a:pt x="14068" y="19878"/>
                    <a:pt x="15932" y="19824"/>
                  </a:cubicBezTo>
                  <a:cubicBezTo>
                    <a:pt x="17983" y="19765"/>
                    <a:pt x="19951" y="20410"/>
                    <a:pt x="21600" y="2160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任意多边形: 形状 6"/>
            <p:cNvSpPr/>
            <p:nvPr/>
          </p:nvSpPr>
          <p:spPr>
            <a:xfrm>
              <a:off x="1667919" y="150110"/>
              <a:ext cx="1670134" cy="2966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26" y="19918"/>
                  </a:moveTo>
                  <a:cubicBezTo>
                    <a:pt x="14583" y="19893"/>
                    <a:pt x="18370" y="20488"/>
                    <a:pt x="21600" y="21562"/>
                  </a:cubicBezTo>
                  <a:cubicBezTo>
                    <a:pt x="21600" y="10781"/>
                    <a:pt x="21600" y="5390"/>
                    <a:pt x="21600" y="2695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566" y="0"/>
                    <a:pt x="21549" y="0"/>
                    <a:pt x="21532" y="0"/>
                  </a:cubicBezTo>
                  <a:cubicBezTo>
                    <a:pt x="21515" y="0"/>
                    <a:pt x="21498" y="0"/>
                    <a:pt x="21465" y="0"/>
                  </a:cubicBezTo>
                  <a:cubicBezTo>
                    <a:pt x="15912" y="38"/>
                    <a:pt x="10868" y="2404"/>
                    <a:pt x="7050" y="6273"/>
                  </a:cubicBezTo>
                  <a:cubicBezTo>
                    <a:pt x="3233" y="10142"/>
                    <a:pt x="643" y="15513"/>
                    <a:pt x="0" y="21562"/>
                  </a:cubicBezTo>
                  <a:cubicBezTo>
                    <a:pt x="0" y="21581"/>
                    <a:pt x="0" y="21590"/>
                    <a:pt x="0" y="21595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68" y="21543"/>
                    <a:pt x="118" y="21514"/>
                    <a:pt x="169" y="21505"/>
                  </a:cubicBezTo>
                  <a:cubicBezTo>
                    <a:pt x="220" y="21495"/>
                    <a:pt x="271" y="21505"/>
                    <a:pt x="339" y="21524"/>
                  </a:cubicBezTo>
                  <a:cubicBezTo>
                    <a:pt x="3403" y="20510"/>
                    <a:pt x="6920" y="19941"/>
                    <a:pt x="10626" y="19918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任意多边形: 形状 7"/>
            <p:cNvSpPr/>
            <p:nvPr/>
          </p:nvSpPr>
          <p:spPr>
            <a:xfrm>
              <a:off x="3338053" y="150110"/>
              <a:ext cx="1670134" cy="2977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34" y="21505"/>
                    <a:pt x="85" y="21438"/>
                    <a:pt x="144" y="21396"/>
                  </a:cubicBezTo>
                  <a:cubicBezTo>
                    <a:pt x="203" y="21353"/>
                    <a:pt x="271" y="21334"/>
                    <a:pt x="339" y="21334"/>
                  </a:cubicBezTo>
                  <a:cubicBezTo>
                    <a:pt x="3480" y="20275"/>
                    <a:pt x="7145" y="19697"/>
                    <a:pt x="11005" y="19729"/>
                  </a:cubicBezTo>
                  <a:cubicBezTo>
                    <a:pt x="14804" y="19760"/>
                    <a:pt x="18323" y="20370"/>
                    <a:pt x="21397" y="21410"/>
                  </a:cubicBezTo>
                  <a:cubicBezTo>
                    <a:pt x="21431" y="21429"/>
                    <a:pt x="21465" y="21448"/>
                    <a:pt x="21498" y="21476"/>
                  </a:cubicBezTo>
                  <a:cubicBezTo>
                    <a:pt x="21532" y="21505"/>
                    <a:pt x="21566" y="21543"/>
                    <a:pt x="21600" y="21600"/>
                  </a:cubicBezTo>
                  <a:lnTo>
                    <a:pt x="21600" y="21600"/>
                  </a:lnTo>
                  <a:cubicBezTo>
                    <a:pt x="20957" y="15515"/>
                    <a:pt x="18350" y="10115"/>
                    <a:pt x="14507" y="6237"/>
                  </a:cubicBezTo>
                  <a:cubicBezTo>
                    <a:pt x="10665" y="2358"/>
                    <a:pt x="5586" y="0"/>
                    <a:pt x="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4" name="直接连接符 33"/>
          <p:cNvSpPr/>
          <p:nvPr/>
        </p:nvSpPr>
        <p:spPr>
          <a:xfrm flipV="1">
            <a:off x="3755740" y="2619561"/>
            <a:ext cx="1" cy="1120543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35" name="直接连接符 34"/>
          <p:cNvSpPr/>
          <p:nvPr/>
        </p:nvSpPr>
        <p:spPr>
          <a:xfrm flipV="1">
            <a:off x="4039303" y="2619561"/>
            <a:ext cx="1" cy="1120543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36" name="直接连接符 35"/>
          <p:cNvSpPr/>
          <p:nvPr/>
        </p:nvSpPr>
        <p:spPr>
          <a:xfrm flipV="1">
            <a:off x="4535538" y="2265107"/>
            <a:ext cx="1" cy="1120543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37" name="直接连接符 36"/>
          <p:cNvSpPr/>
          <p:nvPr/>
        </p:nvSpPr>
        <p:spPr>
          <a:xfrm flipV="1">
            <a:off x="5197186" y="2005174"/>
            <a:ext cx="1" cy="1120544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38" name="直接连接符 37"/>
          <p:cNvSpPr/>
          <p:nvPr/>
        </p:nvSpPr>
        <p:spPr>
          <a:xfrm flipV="1">
            <a:off x="5693421" y="1409700"/>
            <a:ext cx="1" cy="1120543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39" name="直接连接符 38"/>
          <p:cNvSpPr/>
          <p:nvPr/>
        </p:nvSpPr>
        <p:spPr>
          <a:xfrm flipV="1">
            <a:off x="6355069" y="1409700"/>
            <a:ext cx="1" cy="1120543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40" name="直接连接符 39"/>
          <p:cNvSpPr/>
          <p:nvPr/>
        </p:nvSpPr>
        <p:spPr>
          <a:xfrm flipV="1">
            <a:off x="6851304" y="1646004"/>
            <a:ext cx="1" cy="1120543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41" name="直接连接符 40"/>
          <p:cNvSpPr/>
          <p:nvPr/>
        </p:nvSpPr>
        <p:spPr>
          <a:xfrm flipV="1">
            <a:off x="7347540" y="2005174"/>
            <a:ext cx="1" cy="1120544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42" name="直接连接符 41"/>
          <p:cNvSpPr/>
          <p:nvPr/>
        </p:nvSpPr>
        <p:spPr>
          <a:xfrm flipV="1">
            <a:off x="7843774" y="2265107"/>
            <a:ext cx="1" cy="1120543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43" name="直接连接符 42"/>
          <p:cNvSpPr/>
          <p:nvPr/>
        </p:nvSpPr>
        <p:spPr>
          <a:xfrm flipV="1">
            <a:off x="8009187" y="2619561"/>
            <a:ext cx="1" cy="1120543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44" name="直接连接符 43"/>
          <p:cNvSpPr/>
          <p:nvPr/>
        </p:nvSpPr>
        <p:spPr>
          <a:xfrm flipV="1">
            <a:off x="7595657" y="2380471"/>
            <a:ext cx="1" cy="576102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45" name="直接连接符 44"/>
          <p:cNvSpPr/>
          <p:nvPr/>
        </p:nvSpPr>
        <p:spPr>
          <a:xfrm flipV="1">
            <a:off x="7182127" y="2134351"/>
            <a:ext cx="1" cy="576102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46" name="直接连接符 45"/>
          <p:cNvSpPr/>
          <p:nvPr/>
        </p:nvSpPr>
        <p:spPr>
          <a:xfrm flipV="1">
            <a:off x="6685892" y="1918224"/>
            <a:ext cx="1" cy="576102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47" name="直接连接符 46"/>
          <p:cNvSpPr/>
          <p:nvPr/>
        </p:nvSpPr>
        <p:spPr>
          <a:xfrm flipV="1">
            <a:off x="6021159" y="1840872"/>
            <a:ext cx="1" cy="576102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48" name="直接连接符 47"/>
          <p:cNvSpPr/>
          <p:nvPr/>
        </p:nvSpPr>
        <p:spPr>
          <a:xfrm flipV="1">
            <a:off x="5445304" y="2134351"/>
            <a:ext cx="1" cy="576102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49" name="直接连接符 48"/>
          <p:cNvSpPr/>
          <p:nvPr/>
        </p:nvSpPr>
        <p:spPr>
          <a:xfrm flipV="1">
            <a:off x="4869449" y="2197639"/>
            <a:ext cx="1" cy="576102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50" name="直接连接符 49"/>
          <p:cNvSpPr/>
          <p:nvPr/>
        </p:nvSpPr>
        <p:spPr>
          <a:xfrm flipV="1">
            <a:off x="4287421" y="2197639"/>
            <a:ext cx="1" cy="576102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51" name="直接连接符 50"/>
          <p:cNvSpPr/>
          <p:nvPr/>
        </p:nvSpPr>
        <p:spPr>
          <a:xfrm flipV="1">
            <a:off x="8340010" y="2835709"/>
            <a:ext cx="1" cy="993574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4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16200000" scaled="1"/>
              <a:tileRect/>
            </a:gradFill>
            <a:miter lim="400000"/>
          </a:ln>
        </p:spPr>
        <p:txBody>
          <a:bodyPr anchor="ctr"/>
          <a:lstStyle/>
          <a:p>
            <a:pPr algn="ctr"/>
          </a:p>
        </p:txBody>
      </p:sp>
      <p:cxnSp>
        <p:nvCxnSpPr>
          <p:cNvPr id="25" name="直接连接符 24"/>
          <p:cNvCxnSpPr/>
          <p:nvPr/>
        </p:nvCxnSpPr>
        <p:spPr>
          <a:xfrm>
            <a:off x="8472264" y="4018493"/>
            <a:ext cx="244827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307469" y="4018493"/>
            <a:ext cx="244827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: 形状 65"/>
          <p:cNvSpPr/>
          <p:nvPr/>
        </p:nvSpPr>
        <p:spPr>
          <a:xfrm>
            <a:off x="4398856" y="4099639"/>
            <a:ext cx="538904" cy="399749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3" name="任意多边形: 形状 66"/>
          <p:cNvSpPr/>
          <p:nvPr/>
        </p:nvSpPr>
        <p:spPr>
          <a:xfrm>
            <a:off x="5448476" y="4070702"/>
            <a:ext cx="451345" cy="538904"/>
          </a:xfrm>
          <a:custGeom>
            <a:avLst/>
            <a:gdLst>
              <a:gd name="connsiteX0" fmla="*/ 206816 w 281869"/>
              <a:gd name="connsiteY0" fmla="*/ 79120 h 336550"/>
              <a:gd name="connsiteX1" fmla="*/ 201524 w 281869"/>
              <a:gd name="connsiteY1" fmla="*/ 85782 h 336550"/>
              <a:gd name="connsiteX2" fmla="*/ 201524 w 281869"/>
              <a:gd name="connsiteY2" fmla="*/ 92444 h 336550"/>
              <a:gd name="connsiteX3" fmla="*/ 205493 w 281869"/>
              <a:gd name="connsiteY3" fmla="*/ 96441 h 336550"/>
              <a:gd name="connsiteX4" fmla="*/ 198878 w 281869"/>
              <a:gd name="connsiteY4" fmla="*/ 133748 h 336550"/>
              <a:gd name="connsiteX5" fmla="*/ 198878 w 281869"/>
              <a:gd name="connsiteY5" fmla="*/ 137745 h 336550"/>
              <a:gd name="connsiteX6" fmla="*/ 206816 w 281869"/>
              <a:gd name="connsiteY6" fmla="*/ 149736 h 336550"/>
              <a:gd name="connsiteX7" fmla="*/ 213430 w 281869"/>
              <a:gd name="connsiteY7" fmla="*/ 149736 h 336550"/>
              <a:gd name="connsiteX8" fmla="*/ 221368 w 281869"/>
              <a:gd name="connsiteY8" fmla="*/ 137745 h 336550"/>
              <a:gd name="connsiteX9" fmla="*/ 221368 w 281869"/>
              <a:gd name="connsiteY9" fmla="*/ 133748 h 336550"/>
              <a:gd name="connsiteX10" fmla="*/ 214753 w 281869"/>
              <a:gd name="connsiteY10" fmla="*/ 96441 h 336550"/>
              <a:gd name="connsiteX11" fmla="*/ 220045 w 281869"/>
              <a:gd name="connsiteY11" fmla="*/ 92444 h 336550"/>
              <a:gd name="connsiteX12" fmla="*/ 220045 w 281869"/>
              <a:gd name="connsiteY12" fmla="*/ 85782 h 336550"/>
              <a:gd name="connsiteX13" fmla="*/ 213430 w 281869"/>
              <a:gd name="connsiteY13" fmla="*/ 79120 h 336550"/>
              <a:gd name="connsiteX14" fmla="*/ 206816 w 281869"/>
              <a:gd name="connsiteY14" fmla="*/ 79120 h 336550"/>
              <a:gd name="connsiteX15" fmla="*/ 68439 w 281869"/>
              <a:gd name="connsiteY15" fmla="*/ 79120 h 336550"/>
              <a:gd name="connsiteX16" fmla="*/ 61824 w 281869"/>
              <a:gd name="connsiteY16" fmla="*/ 85782 h 336550"/>
              <a:gd name="connsiteX17" fmla="*/ 61824 w 281869"/>
              <a:gd name="connsiteY17" fmla="*/ 92444 h 336550"/>
              <a:gd name="connsiteX18" fmla="*/ 67116 w 281869"/>
              <a:gd name="connsiteY18" fmla="*/ 96441 h 336550"/>
              <a:gd name="connsiteX19" fmla="*/ 60501 w 281869"/>
              <a:gd name="connsiteY19" fmla="*/ 133748 h 336550"/>
              <a:gd name="connsiteX20" fmla="*/ 60501 w 281869"/>
              <a:gd name="connsiteY20" fmla="*/ 137745 h 336550"/>
              <a:gd name="connsiteX21" fmla="*/ 68439 w 281869"/>
              <a:gd name="connsiteY21" fmla="*/ 149736 h 336550"/>
              <a:gd name="connsiteX22" fmla="*/ 75053 w 281869"/>
              <a:gd name="connsiteY22" fmla="*/ 149736 h 336550"/>
              <a:gd name="connsiteX23" fmla="*/ 82991 w 281869"/>
              <a:gd name="connsiteY23" fmla="*/ 137745 h 336550"/>
              <a:gd name="connsiteX24" fmla="*/ 82991 w 281869"/>
              <a:gd name="connsiteY24" fmla="*/ 133748 h 336550"/>
              <a:gd name="connsiteX25" fmla="*/ 76376 w 281869"/>
              <a:gd name="connsiteY25" fmla="*/ 96441 h 336550"/>
              <a:gd name="connsiteX26" fmla="*/ 80345 w 281869"/>
              <a:gd name="connsiteY26" fmla="*/ 92444 h 336550"/>
              <a:gd name="connsiteX27" fmla="*/ 80345 w 281869"/>
              <a:gd name="connsiteY27" fmla="*/ 85782 h 336550"/>
              <a:gd name="connsiteX28" fmla="*/ 75053 w 281869"/>
              <a:gd name="connsiteY28" fmla="*/ 79120 h 336550"/>
              <a:gd name="connsiteX29" fmla="*/ 68439 w 281869"/>
              <a:gd name="connsiteY29" fmla="*/ 79120 h 336550"/>
              <a:gd name="connsiteX30" fmla="*/ 21218 w 281869"/>
              <a:gd name="connsiteY30" fmla="*/ 69850 h 336550"/>
              <a:gd name="connsiteX31" fmla="*/ 121201 w 281869"/>
              <a:gd name="connsiteY31" fmla="*/ 69850 h 336550"/>
              <a:gd name="connsiteX32" fmla="*/ 135672 w 281869"/>
              <a:gd name="connsiteY32" fmla="*/ 83053 h 336550"/>
              <a:gd name="connsiteX33" fmla="*/ 140934 w 281869"/>
              <a:gd name="connsiteY33" fmla="*/ 113420 h 336550"/>
              <a:gd name="connsiteX34" fmla="*/ 146197 w 281869"/>
              <a:gd name="connsiteY34" fmla="*/ 83053 h 336550"/>
              <a:gd name="connsiteX35" fmla="*/ 160668 w 281869"/>
              <a:gd name="connsiteY35" fmla="*/ 69850 h 336550"/>
              <a:gd name="connsiteX36" fmla="*/ 260651 w 281869"/>
              <a:gd name="connsiteY36" fmla="*/ 69850 h 336550"/>
              <a:gd name="connsiteX37" fmla="*/ 275123 w 281869"/>
              <a:gd name="connsiteY37" fmla="*/ 83053 h 336550"/>
              <a:gd name="connsiteX38" fmla="*/ 281700 w 281869"/>
              <a:gd name="connsiteY38" fmla="*/ 196599 h 336550"/>
              <a:gd name="connsiteX39" fmla="*/ 269860 w 281869"/>
              <a:gd name="connsiteY39" fmla="*/ 211122 h 336550"/>
              <a:gd name="connsiteX40" fmla="*/ 254073 w 281869"/>
              <a:gd name="connsiteY40" fmla="*/ 199239 h 336550"/>
              <a:gd name="connsiteX41" fmla="*/ 250127 w 281869"/>
              <a:gd name="connsiteY41" fmla="*/ 125303 h 336550"/>
              <a:gd name="connsiteX42" fmla="*/ 248811 w 281869"/>
              <a:gd name="connsiteY42" fmla="*/ 319386 h 336550"/>
              <a:gd name="connsiteX43" fmla="*/ 231709 w 281869"/>
              <a:gd name="connsiteY43" fmla="*/ 336550 h 336550"/>
              <a:gd name="connsiteX44" fmla="*/ 215922 w 281869"/>
              <a:gd name="connsiteY44" fmla="*/ 319386 h 336550"/>
              <a:gd name="connsiteX45" fmla="*/ 215922 w 281869"/>
              <a:gd name="connsiteY45" fmla="*/ 213762 h 336550"/>
              <a:gd name="connsiteX46" fmla="*/ 210660 w 281869"/>
              <a:gd name="connsiteY46" fmla="*/ 208481 h 336550"/>
              <a:gd name="connsiteX47" fmla="*/ 204082 w 281869"/>
              <a:gd name="connsiteY47" fmla="*/ 213762 h 336550"/>
              <a:gd name="connsiteX48" fmla="*/ 204082 w 281869"/>
              <a:gd name="connsiteY48" fmla="*/ 319386 h 336550"/>
              <a:gd name="connsiteX49" fmla="*/ 186979 w 281869"/>
              <a:gd name="connsiteY49" fmla="*/ 336550 h 336550"/>
              <a:gd name="connsiteX50" fmla="*/ 171193 w 281869"/>
              <a:gd name="connsiteY50" fmla="*/ 319386 h 336550"/>
              <a:gd name="connsiteX51" fmla="*/ 171193 w 281869"/>
              <a:gd name="connsiteY51" fmla="*/ 121342 h 336550"/>
              <a:gd name="connsiteX52" fmla="*/ 155406 w 281869"/>
              <a:gd name="connsiteY52" fmla="*/ 199239 h 336550"/>
              <a:gd name="connsiteX53" fmla="*/ 140934 w 281869"/>
              <a:gd name="connsiteY53" fmla="*/ 211122 h 336550"/>
              <a:gd name="connsiteX54" fmla="*/ 126463 w 281869"/>
              <a:gd name="connsiteY54" fmla="*/ 199239 h 336550"/>
              <a:gd name="connsiteX55" fmla="*/ 110676 w 281869"/>
              <a:gd name="connsiteY55" fmla="*/ 125303 h 336550"/>
              <a:gd name="connsiteX56" fmla="*/ 110676 w 281869"/>
              <a:gd name="connsiteY56" fmla="*/ 319386 h 336550"/>
              <a:gd name="connsiteX57" fmla="*/ 93574 w 281869"/>
              <a:gd name="connsiteY57" fmla="*/ 336550 h 336550"/>
              <a:gd name="connsiteX58" fmla="*/ 77787 w 281869"/>
              <a:gd name="connsiteY58" fmla="*/ 319386 h 336550"/>
              <a:gd name="connsiteX59" fmla="*/ 77787 w 281869"/>
              <a:gd name="connsiteY59" fmla="*/ 213762 h 336550"/>
              <a:gd name="connsiteX60" fmla="*/ 71209 w 281869"/>
              <a:gd name="connsiteY60" fmla="*/ 208481 h 336550"/>
              <a:gd name="connsiteX61" fmla="*/ 65947 w 281869"/>
              <a:gd name="connsiteY61" fmla="*/ 213762 h 336550"/>
              <a:gd name="connsiteX62" fmla="*/ 65947 w 281869"/>
              <a:gd name="connsiteY62" fmla="*/ 319386 h 336550"/>
              <a:gd name="connsiteX63" fmla="*/ 48845 w 281869"/>
              <a:gd name="connsiteY63" fmla="*/ 336550 h 336550"/>
              <a:gd name="connsiteX64" fmla="*/ 33058 w 281869"/>
              <a:gd name="connsiteY64" fmla="*/ 319386 h 336550"/>
              <a:gd name="connsiteX65" fmla="*/ 33058 w 281869"/>
              <a:gd name="connsiteY65" fmla="*/ 121342 h 336550"/>
              <a:gd name="connsiteX66" fmla="*/ 27796 w 281869"/>
              <a:gd name="connsiteY66" fmla="*/ 199239 h 336550"/>
              <a:gd name="connsiteX67" fmla="*/ 12009 w 281869"/>
              <a:gd name="connsiteY67" fmla="*/ 211122 h 336550"/>
              <a:gd name="connsiteX68" fmla="*/ 169 w 281869"/>
              <a:gd name="connsiteY68" fmla="*/ 196599 h 336550"/>
              <a:gd name="connsiteX69" fmla="*/ 6746 w 281869"/>
              <a:gd name="connsiteY69" fmla="*/ 83053 h 336550"/>
              <a:gd name="connsiteX70" fmla="*/ 21218 w 281869"/>
              <a:gd name="connsiteY70" fmla="*/ 69850 h 336550"/>
              <a:gd name="connsiteX71" fmla="*/ 210785 w 281869"/>
              <a:gd name="connsiteY71" fmla="*/ 0 h 336550"/>
              <a:gd name="connsiteX72" fmla="*/ 241742 w 281869"/>
              <a:gd name="connsiteY72" fmla="*/ 30163 h 336550"/>
              <a:gd name="connsiteX73" fmla="*/ 210785 w 281869"/>
              <a:gd name="connsiteY73" fmla="*/ 60326 h 336550"/>
              <a:gd name="connsiteX74" fmla="*/ 179828 w 281869"/>
              <a:gd name="connsiteY74" fmla="*/ 30163 h 336550"/>
              <a:gd name="connsiteX75" fmla="*/ 210785 w 281869"/>
              <a:gd name="connsiteY75" fmla="*/ 0 h 336550"/>
              <a:gd name="connsiteX76" fmla="*/ 71085 w 281869"/>
              <a:gd name="connsiteY76" fmla="*/ 0 h 336550"/>
              <a:gd name="connsiteX77" fmla="*/ 102042 w 281869"/>
              <a:gd name="connsiteY77" fmla="*/ 30163 h 336550"/>
              <a:gd name="connsiteX78" fmla="*/ 71085 w 281869"/>
              <a:gd name="connsiteY78" fmla="*/ 60326 h 336550"/>
              <a:gd name="connsiteX79" fmla="*/ 40128 w 281869"/>
              <a:gd name="connsiteY79" fmla="*/ 30163 h 336550"/>
              <a:gd name="connsiteX80" fmla="*/ 71085 w 281869"/>
              <a:gd name="connsiteY80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281869" h="336550">
                <a:moveTo>
                  <a:pt x="206816" y="79120"/>
                </a:moveTo>
                <a:cubicBezTo>
                  <a:pt x="206816" y="79120"/>
                  <a:pt x="206816" y="79120"/>
                  <a:pt x="201524" y="85782"/>
                </a:cubicBezTo>
                <a:cubicBezTo>
                  <a:pt x="198878" y="88447"/>
                  <a:pt x="198878" y="89779"/>
                  <a:pt x="201524" y="92444"/>
                </a:cubicBezTo>
                <a:cubicBezTo>
                  <a:pt x="201524" y="92444"/>
                  <a:pt x="201524" y="92444"/>
                  <a:pt x="205493" y="96441"/>
                </a:cubicBezTo>
                <a:cubicBezTo>
                  <a:pt x="205493" y="96441"/>
                  <a:pt x="205493" y="96441"/>
                  <a:pt x="198878" y="133748"/>
                </a:cubicBezTo>
                <a:cubicBezTo>
                  <a:pt x="198878" y="135080"/>
                  <a:pt x="198878" y="136413"/>
                  <a:pt x="198878" y="137745"/>
                </a:cubicBezTo>
                <a:cubicBezTo>
                  <a:pt x="198878" y="137745"/>
                  <a:pt x="198878" y="137745"/>
                  <a:pt x="206816" y="149736"/>
                </a:cubicBezTo>
                <a:cubicBezTo>
                  <a:pt x="208139" y="152401"/>
                  <a:pt x="212107" y="152401"/>
                  <a:pt x="213430" y="149736"/>
                </a:cubicBezTo>
                <a:cubicBezTo>
                  <a:pt x="213430" y="149736"/>
                  <a:pt x="213430" y="149736"/>
                  <a:pt x="221368" y="137745"/>
                </a:cubicBezTo>
                <a:cubicBezTo>
                  <a:pt x="222691" y="136413"/>
                  <a:pt x="222691" y="135080"/>
                  <a:pt x="221368" y="133748"/>
                </a:cubicBezTo>
                <a:cubicBezTo>
                  <a:pt x="221368" y="133748"/>
                  <a:pt x="221368" y="133748"/>
                  <a:pt x="214753" y="96441"/>
                </a:cubicBezTo>
                <a:cubicBezTo>
                  <a:pt x="214753" y="96441"/>
                  <a:pt x="214753" y="96441"/>
                  <a:pt x="220045" y="92444"/>
                </a:cubicBezTo>
                <a:cubicBezTo>
                  <a:pt x="221368" y="89779"/>
                  <a:pt x="221368" y="88447"/>
                  <a:pt x="220045" y="85782"/>
                </a:cubicBezTo>
                <a:cubicBezTo>
                  <a:pt x="220045" y="85782"/>
                  <a:pt x="220045" y="85782"/>
                  <a:pt x="213430" y="79120"/>
                </a:cubicBezTo>
                <a:cubicBezTo>
                  <a:pt x="212107" y="77788"/>
                  <a:pt x="209462" y="77788"/>
                  <a:pt x="206816" y="79120"/>
                </a:cubicBezTo>
                <a:close/>
                <a:moveTo>
                  <a:pt x="68439" y="79120"/>
                </a:moveTo>
                <a:cubicBezTo>
                  <a:pt x="68439" y="79120"/>
                  <a:pt x="68439" y="79120"/>
                  <a:pt x="61824" y="85782"/>
                </a:cubicBezTo>
                <a:cubicBezTo>
                  <a:pt x="60501" y="88447"/>
                  <a:pt x="60501" y="89779"/>
                  <a:pt x="61824" y="92444"/>
                </a:cubicBezTo>
                <a:cubicBezTo>
                  <a:pt x="61824" y="92444"/>
                  <a:pt x="61824" y="92444"/>
                  <a:pt x="67116" y="96441"/>
                </a:cubicBezTo>
                <a:cubicBezTo>
                  <a:pt x="67116" y="96441"/>
                  <a:pt x="67116" y="96441"/>
                  <a:pt x="60501" y="133748"/>
                </a:cubicBezTo>
                <a:cubicBezTo>
                  <a:pt x="59178" y="135080"/>
                  <a:pt x="59178" y="136413"/>
                  <a:pt x="60501" y="137745"/>
                </a:cubicBezTo>
                <a:cubicBezTo>
                  <a:pt x="60501" y="137745"/>
                  <a:pt x="60501" y="137745"/>
                  <a:pt x="68439" y="149736"/>
                </a:cubicBezTo>
                <a:cubicBezTo>
                  <a:pt x="69762" y="152401"/>
                  <a:pt x="73730" y="152401"/>
                  <a:pt x="75053" y="149736"/>
                </a:cubicBezTo>
                <a:cubicBezTo>
                  <a:pt x="75053" y="149736"/>
                  <a:pt x="75053" y="149736"/>
                  <a:pt x="82991" y="137745"/>
                </a:cubicBezTo>
                <a:cubicBezTo>
                  <a:pt x="82991" y="136413"/>
                  <a:pt x="82991" y="135080"/>
                  <a:pt x="82991" y="133748"/>
                </a:cubicBezTo>
                <a:cubicBezTo>
                  <a:pt x="82991" y="133748"/>
                  <a:pt x="82991" y="133748"/>
                  <a:pt x="76376" y="96441"/>
                </a:cubicBezTo>
                <a:cubicBezTo>
                  <a:pt x="76376" y="96441"/>
                  <a:pt x="76376" y="96441"/>
                  <a:pt x="80345" y="92444"/>
                </a:cubicBezTo>
                <a:cubicBezTo>
                  <a:pt x="82991" y="89779"/>
                  <a:pt x="82991" y="88447"/>
                  <a:pt x="80345" y="85782"/>
                </a:cubicBezTo>
                <a:cubicBezTo>
                  <a:pt x="80345" y="85782"/>
                  <a:pt x="80345" y="85782"/>
                  <a:pt x="75053" y="79120"/>
                </a:cubicBezTo>
                <a:cubicBezTo>
                  <a:pt x="72407" y="77788"/>
                  <a:pt x="69762" y="77788"/>
                  <a:pt x="68439" y="79120"/>
                </a:cubicBezTo>
                <a:close/>
                <a:moveTo>
                  <a:pt x="21218" y="69850"/>
                </a:moveTo>
                <a:cubicBezTo>
                  <a:pt x="21218" y="69850"/>
                  <a:pt x="21218" y="69850"/>
                  <a:pt x="121201" y="69850"/>
                </a:cubicBezTo>
                <a:cubicBezTo>
                  <a:pt x="129094" y="69850"/>
                  <a:pt x="135672" y="76451"/>
                  <a:pt x="135672" y="83053"/>
                </a:cubicBezTo>
                <a:cubicBezTo>
                  <a:pt x="135672" y="83053"/>
                  <a:pt x="135672" y="83053"/>
                  <a:pt x="140934" y="113420"/>
                </a:cubicBezTo>
                <a:cubicBezTo>
                  <a:pt x="140934" y="113420"/>
                  <a:pt x="140934" y="113420"/>
                  <a:pt x="146197" y="83053"/>
                </a:cubicBezTo>
                <a:cubicBezTo>
                  <a:pt x="146197" y="76451"/>
                  <a:pt x="152775" y="69850"/>
                  <a:pt x="160668" y="69850"/>
                </a:cubicBezTo>
                <a:cubicBezTo>
                  <a:pt x="160668" y="69850"/>
                  <a:pt x="160668" y="69850"/>
                  <a:pt x="260651" y="69850"/>
                </a:cubicBezTo>
                <a:cubicBezTo>
                  <a:pt x="267229" y="69850"/>
                  <a:pt x="273807" y="76451"/>
                  <a:pt x="275123" y="83053"/>
                </a:cubicBezTo>
                <a:cubicBezTo>
                  <a:pt x="275123" y="83053"/>
                  <a:pt x="275123" y="83053"/>
                  <a:pt x="281700" y="196599"/>
                </a:cubicBezTo>
                <a:cubicBezTo>
                  <a:pt x="283016" y="204520"/>
                  <a:pt x="276438" y="211122"/>
                  <a:pt x="269860" y="211122"/>
                </a:cubicBezTo>
                <a:cubicBezTo>
                  <a:pt x="261967" y="212442"/>
                  <a:pt x="255389" y="205841"/>
                  <a:pt x="254073" y="199239"/>
                </a:cubicBezTo>
                <a:cubicBezTo>
                  <a:pt x="254073" y="199239"/>
                  <a:pt x="254073" y="199239"/>
                  <a:pt x="250127" y="125303"/>
                </a:cubicBezTo>
                <a:cubicBezTo>
                  <a:pt x="250127" y="125303"/>
                  <a:pt x="250127" y="125303"/>
                  <a:pt x="248811" y="319386"/>
                </a:cubicBezTo>
                <a:cubicBezTo>
                  <a:pt x="248811" y="329949"/>
                  <a:pt x="240918" y="336550"/>
                  <a:pt x="231709" y="336550"/>
                </a:cubicBezTo>
                <a:cubicBezTo>
                  <a:pt x="222500" y="336550"/>
                  <a:pt x="215922" y="328628"/>
                  <a:pt x="215922" y="319386"/>
                </a:cubicBezTo>
                <a:cubicBezTo>
                  <a:pt x="215922" y="319386"/>
                  <a:pt x="215922" y="319386"/>
                  <a:pt x="215922" y="213762"/>
                </a:cubicBezTo>
                <a:cubicBezTo>
                  <a:pt x="215922" y="211122"/>
                  <a:pt x="213291" y="208481"/>
                  <a:pt x="210660" y="208481"/>
                </a:cubicBezTo>
                <a:cubicBezTo>
                  <a:pt x="206713" y="208481"/>
                  <a:pt x="204082" y="211122"/>
                  <a:pt x="204082" y="213762"/>
                </a:cubicBezTo>
                <a:cubicBezTo>
                  <a:pt x="204082" y="213762"/>
                  <a:pt x="204082" y="213762"/>
                  <a:pt x="204082" y="319386"/>
                </a:cubicBezTo>
                <a:cubicBezTo>
                  <a:pt x="204082" y="329949"/>
                  <a:pt x="196188" y="336550"/>
                  <a:pt x="186979" y="336550"/>
                </a:cubicBezTo>
                <a:cubicBezTo>
                  <a:pt x="177770" y="336550"/>
                  <a:pt x="171193" y="328628"/>
                  <a:pt x="171193" y="319386"/>
                </a:cubicBezTo>
                <a:cubicBezTo>
                  <a:pt x="171193" y="319386"/>
                  <a:pt x="171193" y="319386"/>
                  <a:pt x="171193" y="121342"/>
                </a:cubicBezTo>
                <a:cubicBezTo>
                  <a:pt x="171193" y="121342"/>
                  <a:pt x="171193" y="121342"/>
                  <a:pt x="155406" y="199239"/>
                </a:cubicBezTo>
                <a:cubicBezTo>
                  <a:pt x="154090" y="205841"/>
                  <a:pt x="148828" y="212442"/>
                  <a:pt x="140934" y="211122"/>
                </a:cubicBezTo>
                <a:cubicBezTo>
                  <a:pt x="133041" y="212442"/>
                  <a:pt x="127779" y="205841"/>
                  <a:pt x="126463" y="199239"/>
                </a:cubicBezTo>
                <a:cubicBezTo>
                  <a:pt x="126463" y="199239"/>
                  <a:pt x="126463" y="199239"/>
                  <a:pt x="110676" y="125303"/>
                </a:cubicBezTo>
                <a:cubicBezTo>
                  <a:pt x="110676" y="125303"/>
                  <a:pt x="110676" y="125303"/>
                  <a:pt x="110676" y="319386"/>
                </a:cubicBezTo>
                <a:cubicBezTo>
                  <a:pt x="110676" y="329949"/>
                  <a:pt x="102783" y="336550"/>
                  <a:pt x="93574" y="336550"/>
                </a:cubicBezTo>
                <a:cubicBezTo>
                  <a:pt x="84365" y="336550"/>
                  <a:pt x="77787" y="328628"/>
                  <a:pt x="77787" y="319386"/>
                </a:cubicBezTo>
                <a:cubicBezTo>
                  <a:pt x="77787" y="319386"/>
                  <a:pt x="77787" y="319386"/>
                  <a:pt x="77787" y="213762"/>
                </a:cubicBezTo>
                <a:cubicBezTo>
                  <a:pt x="77787" y="211122"/>
                  <a:pt x="75156" y="208481"/>
                  <a:pt x="71209" y="208481"/>
                </a:cubicBezTo>
                <a:cubicBezTo>
                  <a:pt x="68578" y="208481"/>
                  <a:pt x="65947" y="211122"/>
                  <a:pt x="65947" y="213762"/>
                </a:cubicBezTo>
                <a:cubicBezTo>
                  <a:pt x="65947" y="213762"/>
                  <a:pt x="65947" y="213762"/>
                  <a:pt x="65947" y="319386"/>
                </a:cubicBezTo>
                <a:cubicBezTo>
                  <a:pt x="65947" y="329949"/>
                  <a:pt x="58054" y="336550"/>
                  <a:pt x="48845" y="336550"/>
                </a:cubicBezTo>
                <a:cubicBezTo>
                  <a:pt x="39636" y="336550"/>
                  <a:pt x="33058" y="328628"/>
                  <a:pt x="33058" y="319386"/>
                </a:cubicBezTo>
                <a:cubicBezTo>
                  <a:pt x="33058" y="319386"/>
                  <a:pt x="33058" y="319386"/>
                  <a:pt x="33058" y="121342"/>
                </a:cubicBezTo>
                <a:cubicBezTo>
                  <a:pt x="33058" y="121342"/>
                  <a:pt x="33058" y="121342"/>
                  <a:pt x="27796" y="199239"/>
                </a:cubicBezTo>
                <a:cubicBezTo>
                  <a:pt x="26480" y="205841"/>
                  <a:pt x="19902" y="212442"/>
                  <a:pt x="12009" y="211122"/>
                </a:cubicBezTo>
                <a:cubicBezTo>
                  <a:pt x="5431" y="211122"/>
                  <a:pt x="-1147" y="204520"/>
                  <a:pt x="169" y="196599"/>
                </a:cubicBezTo>
                <a:cubicBezTo>
                  <a:pt x="169" y="196599"/>
                  <a:pt x="169" y="196599"/>
                  <a:pt x="6746" y="83053"/>
                </a:cubicBezTo>
                <a:cubicBezTo>
                  <a:pt x="8062" y="76451"/>
                  <a:pt x="14640" y="69850"/>
                  <a:pt x="21218" y="69850"/>
                </a:cubicBezTo>
                <a:close/>
                <a:moveTo>
                  <a:pt x="210785" y="0"/>
                </a:moveTo>
                <a:cubicBezTo>
                  <a:pt x="227882" y="0"/>
                  <a:pt x="241742" y="13504"/>
                  <a:pt x="241742" y="30163"/>
                </a:cubicBezTo>
                <a:cubicBezTo>
                  <a:pt x="241742" y="46822"/>
                  <a:pt x="227882" y="60326"/>
                  <a:pt x="210785" y="60326"/>
                </a:cubicBezTo>
                <a:cubicBezTo>
                  <a:pt x="193688" y="60326"/>
                  <a:pt x="179828" y="46822"/>
                  <a:pt x="179828" y="30163"/>
                </a:cubicBezTo>
                <a:cubicBezTo>
                  <a:pt x="179828" y="13504"/>
                  <a:pt x="193688" y="0"/>
                  <a:pt x="210785" y="0"/>
                </a:cubicBezTo>
                <a:close/>
                <a:moveTo>
                  <a:pt x="71085" y="0"/>
                </a:moveTo>
                <a:cubicBezTo>
                  <a:pt x="88182" y="0"/>
                  <a:pt x="102042" y="13504"/>
                  <a:pt x="102042" y="30163"/>
                </a:cubicBezTo>
                <a:cubicBezTo>
                  <a:pt x="102042" y="46822"/>
                  <a:pt x="88182" y="60326"/>
                  <a:pt x="71085" y="60326"/>
                </a:cubicBezTo>
                <a:cubicBezTo>
                  <a:pt x="53988" y="60326"/>
                  <a:pt x="40128" y="46822"/>
                  <a:pt x="40128" y="30163"/>
                </a:cubicBezTo>
                <a:cubicBezTo>
                  <a:pt x="40128" y="13504"/>
                  <a:pt x="53988" y="0"/>
                  <a:pt x="710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64" name="任意多边形: 形状 67"/>
          <p:cNvSpPr/>
          <p:nvPr/>
        </p:nvSpPr>
        <p:spPr>
          <a:xfrm>
            <a:off x="6416441" y="4079055"/>
            <a:ext cx="538904" cy="522199"/>
          </a:xfrm>
          <a:custGeom>
            <a:avLst/>
            <a:gdLst>
              <a:gd name="connsiteX0" fmla="*/ 58918 w 323554"/>
              <a:gd name="connsiteY0" fmla="*/ 189699 h 313525"/>
              <a:gd name="connsiteX1" fmla="*/ 101421 w 323554"/>
              <a:gd name="connsiteY1" fmla="*/ 189699 h 313525"/>
              <a:gd name="connsiteX2" fmla="*/ 103997 w 323554"/>
              <a:gd name="connsiteY2" fmla="*/ 189699 h 313525"/>
              <a:gd name="connsiteX3" fmla="*/ 114301 w 323554"/>
              <a:gd name="connsiteY3" fmla="*/ 201731 h 313525"/>
              <a:gd name="connsiteX4" fmla="*/ 113013 w 323554"/>
              <a:gd name="connsiteY4" fmla="*/ 205741 h 313525"/>
              <a:gd name="connsiteX5" fmla="*/ 101421 w 323554"/>
              <a:gd name="connsiteY5" fmla="*/ 215099 h 313525"/>
              <a:gd name="connsiteX6" fmla="*/ 58918 w 323554"/>
              <a:gd name="connsiteY6" fmla="*/ 215099 h 313525"/>
              <a:gd name="connsiteX7" fmla="*/ 46038 w 323554"/>
              <a:gd name="connsiteY7" fmla="*/ 201731 h 313525"/>
              <a:gd name="connsiteX8" fmla="*/ 58918 w 323554"/>
              <a:gd name="connsiteY8" fmla="*/ 189699 h 313525"/>
              <a:gd name="connsiteX9" fmla="*/ 149225 w 323554"/>
              <a:gd name="connsiteY9" fmla="*/ 165887 h 313525"/>
              <a:gd name="connsiteX10" fmla="*/ 142875 w 323554"/>
              <a:gd name="connsiteY10" fmla="*/ 186525 h 313525"/>
              <a:gd name="connsiteX11" fmla="*/ 153988 w 323554"/>
              <a:gd name="connsiteY11" fmla="*/ 196050 h 313525"/>
              <a:gd name="connsiteX12" fmla="*/ 173038 w 323554"/>
              <a:gd name="connsiteY12" fmla="*/ 188112 h 313525"/>
              <a:gd name="connsiteX13" fmla="*/ 145188 w 323554"/>
              <a:gd name="connsiteY13" fmla="*/ 151599 h 313525"/>
              <a:gd name="connsiteX14" fmla="*/ 187326 w 323554"/>
              <a:gd name="connsiteY14" fmla="*/ 190104 h 313525"/>
              <a:gd name="connsiteX15" fmla="*/ 138803 w 323554"/>
              <a:gd name="connsiteY15" fmla="*/ 210640 h 313525"/>
              <a:gd name="connsiteX16" fmla="*/ 131142 w 323554"/>
              <a:gd name="connsiteY16" fmla="*/ 210640 h 313525"/>
              <a:gd name="connsiteX17" fmla="*/ 129865 w 323554"/>
              <a:gd name="connsiteY17" fmla="*/ 202939 h 313525"/>
              <a:gd name="connsiteX18" fmla="*/ 145188 w 323554"/>
              <a:gd name="connsiteY18" fmla="*/ 151599 h 313525"/>
              <a:gd name="connsiteX19" fmla="*/ 58982 w 323554"/>
              <a:gd name="connsiteY19" fmla="*/ 146837 h 313525"/>
              <a:gd name="connsiteX20" fmla="*/ 130176 w 323554"/>
              <a:gd name="connsiteY20" fmla="*/ 146837 h 313525"/>
              <a:gd name="connsiteX21" fmla="*/ 130176 w 323554"/>
              <a:gd name="connsiteY21" fmla="*/ 148186 h 313525"/>
              <a:gd name="connsiteX22" fmla="*/ 122409 w 323554"/>
              <a:gd name="connsiteY22" fmla="*/ 173825 h 313525"/>
              <a:gd name="connsiteX23" fmla="*/ 58982 w 323554"/>
              <a:gd name="connsiteY23" fmla="*/ 173825 h 313525"/>
              <a:gd name="connsiteX24" fmla="*/ 46038 w 323554"/>
              <a:gd name="connsiteY24" fmla="*/ 160331 h 313525"/>
              <a:gd name="connsiteX25" fmla="*/ 58982 w 323554"/>
              <a:gd name="connsiteY25" fmla="*/ 146837 h 313525"/>
              <a:gd name="connsiteX26" fmla="*/ 59011 w 323554"/>
              <a:gd name="connsiteY26" fmla="*/ 105562 h 313525"/>
              <a:gd name="connsiteX27" fmla="*/ 166688 w 323554"/>
              <a:gd name="connsiteY27" fmla="*/ 105562 h 313525"/>
              <a:gd name="connsiteX28" fmla="*/ 144634 w 323554"/>
              <a:gd name="connsiteY28" fmla="*/ 130962 h 313525"/>
              <a:gd name="connsiteX29" fmla="*/ 59011 w 323554"/>
              <a:gd name="connsiteY29" fmla="*/ 130962 h 313525"/>
              <a:gd name="connsiteX30" fmla="*/ 46038 w 323554"/>
              <a:gd name="connsiteY30" fmla="*/ 118930 h 313525"/>
              <a:gd name="connsiteX31" fmla="*/ 59011 w 323554"/>
              <a:gd name="connsiteY31" fmla="*/ 105562 h 313525"/>
              <a:gd name="connsiteX32" fmla="*/ 226883 w 323554"/>
              <a:gd name="connsiteY32" fmla="*/ 81749 h 313525"/>
              <a:gd name="connsiteX33" fmla="*/ 224292 w 323554"/>
              <a:gd name="connsiteY33" fmla="*/ 83037 h 313525"/>
              <a:gd name="connsiteX34" fmla="*/ 171159 w 323554"/>
              <a:gd name="connsiteY34" fmla="*/ 140996 h 313525"/>
              <a:gd name="connsiteX35" fmla="*/ 172455 w 323554"/>
              <a:gd name="connsiteY35" fmla="*/ 146148 h 313525"/>
              <a:gd name="connsiteX36" fmla="*/ 175047 w 323554"/>
              <a:gd name="connsiteY36" fmla="*/ 148724 h 313525"/>
              <a:gd name="connsiteX37" fmla="*/ 177639 w 323554"/>
              <a:gd name="connsiteY37" fmla="*/ 150012 h 313525"/>
              <a:gd name="connsiteX38" fmla="*/ 180230 w 323554"/>
              <a:gd name="connsiteY38" fmla="*/ 148724 h 313525"/>
              <a:gd name="connsiteX39" fmla="*/ 232067 w 323554"/>
              <a:gd name="connsiteY39" fmla="*/ 90765 h 313525"/>
              <a:gd name="connsiteX40" fmla="*/ 232067 w 323554"/>
              <a:gd name="connsiteY40" fmla="*/ 85613 h 313525"/>
              <a:gd name="connsiteX41" fmla="*/ 229475 w 323554"/>
              <a:gd name="connsiteY41" fmla="*/ 83037 h 313525"/>
              <a:gd name="connsiteX42" fmla="*/ 226883 w 323554"/>
              <a:gd name="connsiteY42" fmla="*/ 81749 h 313525"/>
              <a:gd name="connsiteX43" fmla="*/ 247254 w 323554"/>
              <a:gd name="connsiteY43" fmla="*/ 62303 h 313525"/>
              <a:gd name="connsiteX44" fmla="*/ 242491 w 323554"/>
              <a:gd name="connsiteY44" fmla="*/ 63493 h 313525"/>
              <a:gd name="connsiteX45" fmla="*/ 237729 w 323554"/>
              <a:gd name="connsiteY45" fmla="*/ 68256 h 313525"/>
              <a:gd name="connsiteX46" fmla="*/ 236538 w 323554"/>
              <a:gd name="connsiteY46" fmla="*/ 70637 h 313525"/>
              <a:gd name="connsiteX47" fmla="*/ 237729 w 323554"/>
              <a:gd name="connsiteY47" fmla="*/ 73019 h 313525"/>
              <a:gd name="connsiteX48" fmla="*/ 240110 w 323554"/>
              <a:gd name="connsiteY48" fmla="*/ 74209 h 313525"/>
              <a:gd name="connsiteX49" fmla="*/ 242491 w 323554"/>
              <a:gd name="connsiteY49" fmla="*/ 75400 h 313525"/>
              <a:gd name="connsiteX50" fmla="*/ 244873 w 323554"/>
              <a:gd name="connsiteY50" fmla="*/ 75400 h 313525"/>
              <a:gd name="connsiteX51" fmla="*/ 244873 w 323554"/>
              <a:gd name="connsiteY51" fmla="*/ 74209 h 313525"/>
              <a:gd name="connsiteX52" fmla="*/ 249635 w 323554"/>
              <a:gd name="connsiteY52" fmla="*/ 69447 h 313525"/>
              <a:gd name="connsiteX53" fmla="*/ 249635 w 323554"/>
              <a:gd name="connsiteY53" fmla="*/ 64684 h 313525"/>
              <a:gd name="connsiteX54" fmla="*/ 247254 w 323554"/>
              <a:gd name="connsiteY54" fmla="*/ 62303 h 313525"/>
              <a:gd name="connsiteX55" fmla="*/ 24647 w 323554"/>
              <a:gd name="connsiteY55" fmla="*/ 48412 h 313525"/>
              <a:gd name="connsiteX56" fmla="*/ 201069 w 323554"/>
              <a:gd name="connsiteY56" fmla="*/ 48412 h 313525"/>
              <a:gd name="connsiteX57" fmla="*/ 214041 w 323554"/>
              <a:gd name="connsiteY57" fmla="*/ 52292 h 313525"/>
              <a:gd name="connsiteX58" fmla="*/ 193285 w 323554"/>
              <a:gd name="connsiteY58" fmla="*/ 76863 h 313525"/>
              <a:gd name="connsiteX59" fmla="*/ 181610 w 323554"/>
              <a:gd name="connsiteY59" fmla="*/ 72983 h 313525"/>
              <a:gd name="connsiteX60" fmla="*/ 45403 w 323554"/>
              <a:gd name="connsiteY60" fmla="*/ 72983 h 313525"/>
              <a:gd name="connsiteX61" fmla="*/ 24647 w 323554"/>
              <a:gd name="connsiteY61" fmla="*/ 93675 h 313525"/>
              <a:gd name="connsiteX62" fmla="*/ 24647 w 323554"/>
              <a:gd name="connsiteY62" fmla="*/ 268262 h 313525"/>
              <a:gd name="connsiteX63" fmla="*/ 45403 w 323554"/>
              <a:gd name="connsiteY63" fmla="*/ 287660 h 313525"/>
              <a:gd name="connsiteX64" fmla="*/ 181610 w 323554"/>
              <a:gd name="connsiteY64" fmla="*/ 287660 h 313525"/>
              <a:gd name="connsiteX65" fmla="*/ 202366 w 323554"/>
              <a:gd name="connsiteY65" fmla="*/ 268262 h 313525"/>
              <a:gd name="connsiteX66" fmla="*/ 202366 w 323554"/>
              <a:gd name="connsiteY66" fmla="*/ 202307 h 313525"/>
              <a:gd name="connsiteX67" fmla="*/ 203663 w 323554"/>
              <a:gd name="connsiteY67" fmla="*/ 201014 h 313525"/>
              <a:gd name="connsiteX68" fmla="*/ 206258 w 323554"/>
              <a:gd name="connsiteY68" fmla="*/ 198427 h 313525"/>
              <a:gd name="connsiteX69" fmla="*/ 227013 w 323554"/>
              <a:gd name="connsiteY69" fmla="*/ 175149 h 313525"/>
              <a:gd name="connsiteX70" fmla="*/ 227013 w 323554"/>
              <a:gd name="connsiteY70" fmla="*/ 287660 h 313525"/>
              <a:gd name="connsiteX71" fmla="*/ 201069 w 323554"/>
              <a:gd name="connsiteY71" fmla="*/ 313525 h 313525"/>
              <a:gd name="connsiteX72" fmla="*/ 25944 w 323554"/>
              <a:gd name="connsiteY72" fmla="*/ 313525 h 313525"/>
              <a:gd name="connsiteX73" fmla="*/ 0 w 323554"/>
              <a:gd name="connsiteY73" fmla="*/ 287660 h 313525"/>
              <a:gd name="connsiteX74" fmla="*/ 0 w 323554"/>
              <a:gd name="connsiteY74" fmla="*/ 72983 h 313525"/>
              <a:gd name="connsiteX75" fmla="*/ 24647 w 323554"/>
              <a:gd name="connsiteY75" fmla="*/ 48412 h 313525"/>
              <a:gd name="connsiteX76" fmla="*/ 242888 w 323554"/>
              <a:gd name="connsiteY76" fmla="*/ 42062 h 313525"/>
              <a:gd name="connsiteX77" fmla="*/ 285751 w 323554"/>
              <a:gd name="connsiteY77" fmla="*/ 81750 h 313525"/>
              <a:gd name="connsiteX78" fmla="*/ 279401 w 323554"/>
              <a:gd name="connsiteY78" fmla="*/ 89687 h 313525"/>
              <a:gd name="connsiteX79" fmla="*/ 200026 w 323554"/>
              <a:gd name="connsiteY79" fmla="*/ 178587 h 313525"/>
              <a:gd name="connsiteX80" fmla="*/ 193676 w 323554"/>
              <a:gd name="connsiteY80" fmla="*/ 184937 h 313525"/>
              <a:gd name="connsiteX81" fmla="*/ 150813 w 323554"/>
              <a:gd name="connsiteY81" fmla="*/ 146837 h 313525"/>
              <a:gd name="connsiteX82" fmla="*/ 155576 w 323554"/>
              <a:gd name="connsiteY82" fmla="*/ 138899 h 313525"/>
              <a:gd name="connsiteX83" fmla="*/ 236538 w 323554"/>
              <a:gd name="connsiteY83" fmla="*/ 48412 h 313525"/>
              <a:gd name="connsiteX84" fmla="*/ 257175 w 323554"/>
              <a:gd name="connsiteY84" fmla="*/ 26187 h 313525"/>
              <a:gd name="connsiteX85" fmla="*/ 301625 w 323554"/>
              <a:gd name="connsiteY85" fmla="*/ 64287 h 313525"/>
              <a:gd name="connsiteX86" fmla="*/ 295275 w 323554"/>
              <a:gd name="connsiteY86" fmla="*/ 72225 h 313525"/>
              <a:gd name="connsiteX87" fmla="*/ 290513 w 323554"/>
              <a:gd name="connsiteY87" fmla="*/ 75400 h 313525"/>
              <a:gd name="connsiteX88" fmla="*/ 247650 w 323554"/>
              <a:gd name="connsiteY88" fmla="*/ 37300 h 313525"/>
              <a:gd name="connsiteX89" fmla="*/ 250825 w 323554"/>
              <a:gd name="connsiteY89" fmla="*/ 34125 h 313525"/>
              <a:gd name="connsiteX90" fmla="*/ 285750 w 323554"/>
              <a:gd name="connsiteY90" fmla="*/ 11899 h 313525"/>
              <a:gd name="connsiteX91" fmla="*/ 279400 w 323554"/>
              <a:gd name="connsiteY91" fmla="*/ 19837 h 313525"/>
              <a:gd name="connsiteX92" fmla="*/ 304800 w 323554"/>
              <a:gd name="connsiteY92" fmla="*/ 43649 h 313525"/>
              <a:gd name="connsiteX93" fmla="*/ 312738 w 323554"/>
              <a:gd name="connsiteY93" fmla="*/ 35712 h 313525"/>
              <a:gd name="connsiteX94" fmla="*/ 285265 w 323554"/>
              <a:gd name="connsiteY94" fmla="*/ 516 h 313525"/>
              <a:gd name="connsiteX95" fmla="*/ 294336 w 323554"/>
              <a:gd name="connsiteY95" fmla="*/ 3151 h 313525"/>
              <a:gd name="connsiteX96" fmla="*/ 318958 w 323554"/>
              <a:gd name="connsiteY96" fmla="*/ 25545 h 313525"/>
              <a:gd name="connsiteX97" fmla="*/ 320254 w 323554"/>
              <a:gd name="connsiteY97" fmla="*/ 43987 h 313525"/>
              <a:gd name="connsiteX98" fmla="*/ 305999 w 323554"/>
              <a:gd name="connsiteY98" fmla="*/ 61112 h 313525"/>
              <a:gd name="connsiteX99" fmla="*/ 261938 w 323554"/>
              <a:gd name="connsiteY99" fmla="*/ 20276 h 313525"/>
              <a:gd name="connsiteX100" fmla="*/ 276193 w 323554"/>
              <a:gd name="connsiteY100" fmla="*/ 4468 h 313525"/>
              <a:gd name="connsiteX101" fmla="*/ 285265 w 323554"/>
              <a:gd name="connsiteY101" fmla="*/ 516 h 31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23554" h="313525">
                <a:moveTo>
                  <a:pt x="58918" y="189699"/>
                </a:moveTo>
                <a:cubicBezTo>
                  <a:pt x="58918" y="189699"/>
                  <a:pt x="58918" y="189699"/>
                  <a:pt x="101421" y="189699"/>
                </a:cubicBezTo>
                <a:cubicBezTo>
                  <a:pt x="102709" y="189699"/>
                  <a:pt x="102709" y="189699"/>
                  <a:pt x="103997" y="189699"/>
                </a:cubicBezTo>
                <a:cubicBezTo>
                  <a:pt x="109149" y="189699"/>
                  <a:pt x="114301" y="195046"/>
                  <a:pt x="114301" y="201731"/>
                </a:cubicBezTo>
                <a:cubicBezTo>
                  <a:pt x="114301" y="203067"/>
                  <a:pt x="114301" y="204404"/>
                  <a:pt x="113013" y="205741"/>
                </a:cubicBezTo>
                <a:cubicBezTo>
                  <a:pt x="111725" y="211088"/>
                  <a:pt x="107861" y="215099"/>
                  <a:pt x="101421" y="215099"/>
                </a:cubicBezTo>
                <a:cubicBezTo>
                  <a:pt x="101421" y="215099"/>
                  <a:pt x="101421" y="215099"/>
                  <a:pt x="58918" y="215099"/>
                </a:cubicBezTo>
                <a:cubicBezTo>
                  <a:pt x="51190" y="215099"/>
                  <a:pt x="46038" y="209752"/>
                  <a:pt x="46038" y="201731"/>
                </a:cubicBezTo>
                <a:cubicBezTo>
                  <a:pt x="46038" y="195046"/>
                  <a:pt x="51190" y="189699"/>
                  <a:pt x="58918" y="189699"/>
                </a:cubicBezTo>
                <a:close/>
                <a:moveTo>
                  <a:pt x="149225" y="165887"/>
                </a:moveTo>
                <a:lnTo>
                  <a:pt x="142875" y="186525"/>
                </a:lnTo>
                <a:lnTo>
                  <a:pt x="153988" y="196050"/>
                </a:lnTo>
                <a:lnTo>
                  <a:pt x="173038" y="188112"/>
                </a:lnTo>
                <a:close/>
                <a:moveTo>
                  <a:pt x="145188" y="151599"/>
                </a:moveTo>
                <a:cubicBezTo>
                  <a:pt x="145188" y="151599"/>
                  <a:pt x="145188" y="151599"/>
                  <a:pt x="187326" y="190104"/>
                </a:cubicBezTo>
                <a:cubicBezTo>
                  <a:pt x="187326" y="190104"/>
                  <a:pt x="187326" y="190104"/>
                  <a:pt x="138803" y="210640"/>
                </a:cubicBezTo>
                <a:cubicBezTo>
                  <a:pt x="136249" y="211924"/>
                  <a:pt x="133696" y="211924"/>
                  <a:pt x="131142" y="210640"/>
                </a:cubicBezTo>
                <a:cubicBezTo>
                  <a:pt x="129865" y="208073"/>
                  <a:pt x="128588" y="205506"/>
                  <a:pt x="129865" y="202939"/>
                </a:cubicBezTo>
                <a:cubicBezTo>
                  <a:pt x="129865" y="202939"/>
                  <a:pt x="129865" y="202939"/>
                  <a:pt x="145188" y="151599"/>
                </a:cubicBezTo>
                <a:close/>
                <a:moveTo>
                  <a:pt x="58982" y="146837"/>
                </a:moveTo>
                <a:cubicBezTo>
                  <a:pt x="58982" y="146837"/>
                  <a:pt x="58982" y="146837"/>
                  <a:pt x="130176" y="146837"/>
                </a:cubicBezTo>
                <a:cubicBezTo>
                  <a:pt x="130176" y="148186"/>
                  <a:pt x="130176" y="148186"/>
                  <a:pt x="130176" y="148186"/>
                </a:cubicBezTo>
                <a:lnTo>
                  <a:pt x="122409" y="173825"/>
                </a:lnTo>
                <a:cubicBezTo>
                  <a:pt x="122409" y="173825"/>
                  <a:pt x="122409" y="173825"/>
                  <a:pt x="58982" y="173825"/>
                </a:cubicBezTo>
                <a:cubicBezTo>
                  <a:pt x="51216" y="173825"/>
                  <a:pt x="46038" y="167078"/>
                  <a:pt x="46038" y="160331"/>
                </a:cubicBezTo>
                <a:cubicBezTo>
                  <a:pt x="46038" y="153584"/>
                  <a:pt x="51216" y="146837"/>
                  <a:pt x="58982" y="146837"/>
                </a:cubicBezTo>
                <a:close/>
                <a:moveTo>
                  <a:pt x="59011" y="105562"/>
                </a:moveTo>
                <a:lnTo>
                  <a:pt x="166688" y="105562"/>
                </a:lnTo>
                <a:cubicBezTo>
                  <a:pt x="166688" y="105562"/>
                  <a:pt x="166688" y="105562"/>
                  <a:pt x="144634" y="130962"/>
                </a:cubicBezTo>
                <a:cubicBezTo>
                  <a:pt x="144634" y="130962"/>
                  <a:pt x="144634" y="130962"/>
                  <a:pt x="59011" y="130962"/>
                </a:cubicBezTo>
                <a:cubicBezTo>
                  <a:pt x="51227" y="130962"/>
                  <a:pt x="46038" y="125615"/>
                  <a:pt x="46038" y="118930"/>
                </a:cubicBezTo>
                <a:cubicBezTo>
                  <a:pt x="46038" y="110909"/>
                  <a:pt x="51227" y="105562"/>
                  <a:pt x="59011" y="105562"/>
                </a:cubicBezTo>
                <a:close/>
                <a:moveTo>
                  <a:pt x="226883" y="81749"/>
                </a:moveTo>
                <a:cubicBezTo>
                  <a:pt x="225587" y="81749"/>
                  <a:pt x="224292" y="83037"/>
                  <a:pt x="224292" y="83037"/>
                </a:cubicBezTo>
                <a:cubicBezTo>
                  <a:pt x="224292" y="83037"/>
                  <a:pt x="224292" y="83037"/>
                  <a:pt x="171159" y="140996"/>
                </a:cubicBezTo>
                <a:cubicBezTo>
                  <a:pt x="169863" y="142284"/>
                  <a:pt x="169863" y="144860"/>
                  <a:pt x="172455" y="146148"/>
                </a:cubicBezTo>
                <a:cubicBezTo>
                  <a:pt x="172455" y="146148"/>
                  <a:pt x="172455" y="146148"/>
                  <a:pt x="175047" y="148724"/>
                </a:cubicBezTo>
                <a:cubicBezTo>
                  <a:pt x="175047" y="148724"/>
                  <a:pt x="176343" y="150012"/>
                  <a:pt x="177639" y="150012"/>
                </a:cubicBezTo>
                <a:cubicBezTo>
                  <a:pt x="177639" y="150012"/>
                  <a:pt x="178934" y="148724"/>
                  <a:pt x="180230" y="148724"/>
                </a:cubicBezTo>
                <a:cubicBezTo>
                  <a:pt x="180230" y="148724"/>
                  <a:pt x="180230" y="148724"/>
                  <a:pt x="232067" y="90765"/>
                </a:cubicBezTo>
                <a:cubicBezTo>
                  <a:pt x="233363" y="89477"/>
                  <a:pt x="233363" y="86901"/>
                  <a:pt x="232067" y="85613"/>
                </a:cubicBezTo>
                <a:cubicBezTo>
                  <a:pt x="232067" y="85613"/>
                  <a:pt x="232067" y="85613"/>
                  <a:pt x="229475" y="83037"/>
                </a:cubicBezTo>
                <a:cubicBezTo>
                  <a:pt x="228179" y="81749"/>
                  <a:pt x="226883" y="81749"/>
                  <a:pt x="226883" y="81749"/>
                </a:cubicBezTo>
                <a:close/>
                <a:moveTo>
                  <a:pt x="247254" y="62303"/>
                </a:moveTo>
                <a:cubicBezTo>
                  <a:pt x="244873" y="61112"/>
                  <a:pt x="243682" y="62303"/>
                  <a:pt x="242491" y="63493"/>
                </a:cubicBezTo>
                <a:cubicBezTo>
                  <a:pt x="242491" y="63493"/>
                  <a:pt x="242491" y="63493"/>
                  <a:pt x="237729" y="68256"/>
                </a:cubicBezTo>
                <a:cubicBezTo>
                  <a:pt x="237729" y="68256"/>
                  <a:pt x="236538" y="69447"/>
                  <a:pt x="236538" y="70637"/>
                </a:cubicBezTo>
                <a:cubicBezTo>
                  <a:pt x="236538" y="70637"/>
                  <a:pt x="237729" y="71828"/>
                  <a:pt x="237729" y="73019"/>
                </a:cubicBezTo>
                <a:cubicBezTo>
                  <a:pt x="237729" y="73019"/>
                  <a:pt x="237729" y="73019"/>
                  <a:pt x="240110" y="74209"/>
                </a:cubicBezTo>
                <a:cubicBezTo>
                  <a:pt x="241301" y="75400"/>
                  <a:pt x="242491" y="75400"/>
                  <a:pt x="242491" y="75400"/>
                </a:cubicBezTo>
                <a:cubicBezTo>
                  <a:pt x="243682" y="75400"/>
                  <a:pt x="243682" y="75400"/>
                  <a:pt x="244873" y="75400"/>
                </a:cubicBezTo>
                <a:cubicBezTo>
                  <a:pt x="244873" y="74209"/>
                  <a:pt x="244873" y="74209"/>
                  <a:pt x="244873" y="74209"/>
                </a:cubicBezTo>
                <a:cubicBezTo>
                  <a:pt x="244873" y="74209"/>
                  <a:pt x="244873" y="74209"/>
                  <a:pt x="249635" y="69447"/>
                </a:cubicBezTo>
                <a:cubicBezTo>
                  <a:pt x="250826" y="68256"/>
                  <a:pt x="250826" y="65875"/>
                  <a:pt x="249635" y="64684"/>
                </a:cubicBezTo>
                <a:cubicBezTo>
                  <a:pt x="249635" y="64684"/>
                  <a:pt x="249635" y="64684"/>
                  <a:pt x="247254" y="62303"/>
                </a:cubicBezTo>
                <a:close/>
                <a:moveTo>
                  <a:pt x="24647" y="48412"/>
                </a:moveTo>
                <a:cubicBezTo>
                  <a:pt x="24647" y="48412"/>
                  <a:pt x="24647" y="48412"/>
                  <a:pt x="201069" y="48412"/>
                </a:cubicBezTo>
                <a:cubicBezTo>
                  <a:pt x="206258" y="48412"/>
                  <a:pt x="210149" y="49705"/>
                  <a:pt x="214041" y="52292"/>
                </a:cubicBezTo>
                <a:cubicBezTo>
                  <a:pt x="214041" y="52292"/>
                  <a:pt x="214041" y="52292"/>
                  <a:pt x="193285" y="76863"/>
                </a:cubicBezTo>
                <a:cubicBezTo>
                  <a:pt x="189394" y="74277"/>
                  <a:pt x="185502" y="72983"/>
                  <a:pt x="181610" y="72983"/>
                </a:cubicBezTo>
                <a:cubicBezTo>
                  <a:pt x="181610" y="72983"/>
                  <a:pt x="181610" y="72983"/>
                  <a:pt x="45403" y="72983"/>
                </a:cubicBezTo>
                <a:cubicBezTo>
                  <a:pt x="33728" y="72983"/>
                  <a:pt x="24647" y="82036"/>
                  <a:pt x="24647" y="93675"/>
                </a:cubicBezTo>
                <a:cubicBezTo>
                  <a:pt x="24647" y="93675"/>
                  <a:pt x="24647" y="93675"/>
                  <a:pt x="24647" y="268262"/>
                </a:cubicBezTo>
                <a:cubicBezTo>
                  <a:pt x="24647" y="278608"/>
                  <a:pt x="33728" y="287660"/>
                  <a:pt x="45403" y="287660"/>
                </a:cubicBezTo>
                <a:cubicBezTo>
                  <a:pt x="45403" y="287660"/>
                  <a:pt x="45403" y="287660"/>
                  <a:pt x="181610" y="287660"/>
                </a:cubicBezTo>
                <a:cubicBezTo>
                  <a:pt x="193285" y="287660"/>
                  <a:pt x="202366" y="278608"/>
                  <a:pt x="202366" y="268262"/>
                </a:cubicBezTo>
                <a:cubicBezTo>
                  <a:pt x="202366" y="268262"/>
                  <a:pt x="202366" y="268262"/>
                  <a:pt x="202366" y="202307"/>
                </a:cubicBezTo>
                <a:cubicBezTo>
                  <a:pt x="202366" y="202307"/>
                  <a:pt x="202366" y="201014"/>
                  <a:pt x="203663" y="201014"/>
                </a:cubicBezTo>
                <a:cubicBezTo>
                  <a:pt x="203663" y="199720"/>
                  <a:pt x="204960" y="199720"/>
                  <a:pt x="206258" y="198427"/>
                </a:cubicBezTo>
                <a:cubicBezTo>
                  <a:pt x="206258" y="198427"/>
                  <a:pt x="206258" y="198427"/>
                  <a:pt x="227013" y="175149"/>
                </a:cubicBezTo>
                <a:cubicBezTo>
                  <a:pt x="227013" y="175149"/>
                  <a:pt x="227013" y="175149"/>
                  <a:pt x="227013" y="287660"/>
                </a:cubicBezTo>
                <a:cubicBezTo>
                  <a:pt x="227013" y="301886"/>
                  <a:pt x="215338" y="313525"/>
                  <a:pt x="201069" y="313525"/>
                </a:cubicBezTo>
                <a:cubicBezTo>
                  <a:pt x="201069" y="313525"/>
                  <a:pt x="201069" y="313525"/>
                  <a:pt x="25944" y="313525"/>
                </a:cubicBezTo>
                <a:cubicBezTo>
                  <a:pt x="11675" y="313525"/>
                  <a:pt x="0" y="301886"/>
                  <a:pt x="0" y="287660"/>
                </a:cubicBezTo>
                <a:cubicBezTo>
                  <a:pt x="0" y="287660"/>
                  <a:pt x="0" y="287660"/>
                  <a:pt x="0" y="72983"/>
                </a:cubicBezTo>
                <a:cubicBezTo>
                  <a:pt x="0" y="60051"/>
                  <a:pt x="10378" y="48412"/>
                  <a:pt x="24647" y="48412"/>
                </a:cubicBezTo>
                <a:close/>
                <a:moveTo>
                  <a:pt x="242888" y="42062"/>
                </a:moveTo>
                <a:lnTo>
                  <a:pt x="285751" y="81750"/>
                </a:lnTo>
                <a:lnTo>
                  <a:pt x="279401" y="89687"/>
                </a:lnTo>
                <a:lnTo>
                  <a:pt x="200026" y="178587"/>
                </a:lnTo>
                <a:lnTo>
                  <a:pt x="193676" y="184937"/>
                </a:lnTo>
                <a:lnTo>
                  <a:pt x="150813" y="146837"/>
                </a:lnTo>
                <a:lnTo>
                  <a:pt x="155576" y="138899"/>
                </a:lnTo>
                <a:lnTo>
                  <a:pt x="236538" y="48412"/>
                </a:lnTo>
                <a:close/>
                <a:moveTo>
                  <a:pt x="257175" y="26187"/>
                </a:moveTo>
                <a:lnTo>
                  <a:pt x="301625" y="64287"/>
                </a:lnTo>
                <a:lnTo>
                  <a:pt x="295275" y="72225"/>
                </a:lnTo>
                <a:lnTo>
                  <a:pt x="290513" y="75400"/>
                </a:lnTo>
                <a:lnTo>
                  <a:pt x="247650" y="37300"/>
                </a:lnTo>
                <a:lnTo>
                  <a:pt x="250825" y="34125"/>
                </a:lnTo>
                <a:close/>
                <a:moveTo>
                  <a:pt x="285750" y="11899"/>
                </a:moveTo>
                <a:lnTo>
                  <a:pt x="279400" y="19837"/>
                </a:lnTo>
                <a:lnTo>
                  <a:pt x="304800" y="43649"/>
                </a:lnTo>
                <a:lnTo>
                  <a:pt x="312738" y="35712"/>
                </a:lnTo>
                <a:close/>
                <a:moveTo>
                  <a:pt x="285265" y="516"/>
                </a:moveTo>
                <a:cubicBezTo>
                  <a:pt x="289152" y="-801"/>
                  <a:pt x="291744" y="516"/>
                  <a:pt x="294336" y="3151"/>
                </a:cubicBezTo>
                <a:cubicBezTo>
                  <a:pt x="294336" y="3151"/>
                  <a:pt x="294336" y="3151"/>
                  <a:pt x="318958" y="25545"/>
                </a:cubicBezTo>
                <a:cubicBezTo>
                  <a:pt x="324142" y="30814"/>
                  <a:pt x="325438" y="38718"/>
                  <a:pt x="320254" y="43987"/>
                </a:cubicBezTo>
                <a:cubicBezTo>
                  <a:pt x="320254" y="43987"/>
                  <a:pt x="320254" y="43987"/>
                  <a:pt x="305999" y="61112"/>
                </a:cubicBezTo>
                <a:cubicBezTo>
                  <a:pt x="305999" y="61112"/>
                  <a:pt x="305999" y="61112"/>
                  <a:pt x="261938" y="20276"/>
                </a:cubicBezTo>
                <a:cubicBezTo>
                  <a:pt x="261938" y="20276"/>
                  <a:pt x="261938" y="20276"/>
                  <a:pt x="276193" y="4468"/>
                </a:cubicBezTo>
                <a:cubicBezTo>
                  <a:pt x="278785" y="1834"/>
                  <a:pt x="281377" y="516"/>
                  <a:pt x="285265" y="5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65" name="任意多边形: 形状 68"/>
          <p:cNvSpPr/>
          <p:nvPr/>
        </p:nvSpPr>
        <p:spPr>
          <a:xfrm>
            <a:off x="7463446" y="4030061"/>
            <a:ext cx="522799" cy="538904"/>
          </a:xfrm>
          <a:custGeom>
            <a:avLst/>
            <a:gdLst>
              <a:gd name="connsiteX0" fmla="*/ 157951 w 327026"/>
              <a:gd name="connsiteY0" fmla="*/ 134938 h 337100"/>
              <a:gd name="connsiteX1" fmla="*/ 327026 w 327026"/>
              <a:gd name="connsiteY1" fmla="*/ 239958 h 337100"/>
              <a:gd name="connsiteX2" fmla="*/ 259660 w 327026"/>
              <a:gd name="connsiteY2" fmla="*/ 254398 h 337100"/>
              <a:gd name="connsiteX3" fmla="*/ 295325 w 327026"/>
              <a:gd name="connsiteY3" fmla="*/ 305595 h 337100"/>
              <a:gd name="connsiteX4" fmla="*/ 292683 w 327026"/>
              <a:gd name="connsiteY4" fmla="*/ 334475 h 337100"/>
              <a:gd name="connsiteX5" fmla="*/ 263623 w 327026"/>
              <a:gd name="connsiteY5" fmla="*/ 326599 h 337100"/>
              <a:gd name="connsiteX6" fmla="*/ 227959 w 327026"/>
              <a:gd name="connsiteY6" fmla="*/ 275402 h 337100"/>
              <a:gd name="connsiteX7" fmla="*/ 192294 w 327026"/>
              <a:gd name="connsiteY7" fmla="*/ 333162 h 337100"/>
              <a:gd name="connsiteX8" fmla="*/ 153988 w 327026"/>
              <a:gd name="connsiteY8" fmla="*/ 137564 h 337100"/>
              <a:gd name="connsiteX9" fmla="*/ 157951 w 327026"/>
              <a:gd name="connsiteY9" fmla="*/ 134938 h 337100"/>
              <a:gd name="connsiteX10" fmla="*/ 287448 w 327026"/>
              <a:gd name="connsiteY10" fmla="*/ 96838 h 337100"/>
              <a:gd name="connsiteX11" fmla="*/ 270368 w 327026"/>
              <a:gd name="connsiteY11" fmla="*/ 108528 h 337100"/>
              <a:gd name="connsiteX12" fmla="*/ 280879 w 327026"/>
              <a:gd name="connsiteY12" fmla="*/ 150092 h 337100"/>
              <a:gd name="connsiteX13" fmla="*/ 301899 w 327026"/>
              <a:gd name="connsiteY13" fmla="*/ 182563 h 337100"/>
              <a:gd name="connsiteX14" fmla="*/ 303213 w 327026"/>
              <a:gd name="connsiteY14" fmla="*/ 161781 h 337100"/>
              <a:gd name="connsiteX15" fmla="*/ 287448 w 327026"/>
              <a:gd name="connsiteY15" fmla="*/ 96838 h 337100"/>
              <a:gd name="connsiteX16" fmla="*/ 160474 w 327026"/>
              <a:gd name="connsiteY16" fmla="*/ 0 h 337100"/>
              <a:gd name="connsiteX17" fmla="*/ 322263 w 327026"/>
              <a:gd name="connsiteY17" fmla="*/ 161925 h 337100"/>
              <a:gd name="connsiteX18" fmla="*/ 314371 w 327026"/>
              <a:gd name="connsiteY18" fmla="*/ 211951 h 337100"/>
              <a:gd name="connsiteX19" fmla="*/ 242026 w 327026"/>
              <a:gd name="connsiteY19" fmla="*/ 165875 h 337100"/>
              <a:gd name="connsiteX20" fmla="*/ 259126 w 327026"/>
              <a:gd name="connsiteY20" fmla="*/ 139545 h 337100"/>
              <a:gd name="connsiteX21" fmla="*/ 244657 w 327026"/>
              <a:gd name="connsiteY21" fmla="*/ 94785 h 337100"/>
              <a:gd name="connsiteX22" fmla="*/ 203881 w 327026"/>
              <a:gd name="connsiteY22" fmla="*/ 63190 h 337100"/>
              <a:gd name="connsiteX23" fmla="*/ 186781 w 327026"/>
              <a:gd name="connsiteY23" fmla="*/ 22380 h 337100"/>
              <a:gd name="connsiteX24" fmla="*/ 160474 w 327026"/>
              <a:gd name="connsiteY24" fmla="*/ 19747 h 337100"/>
              <a:gd name="connsiteX25" fmla="*/ 74975 w 327026"/>
              <a:gd name="connsiteY25" fmla="*/ 48709 h 337100"/>
              <a:gd name="connsiteX26" fmla="*/ 86814 w 327026"/>
              <a:gd name="connsiteY26" fmla="*/ 86886 h 337100"/>
              <a:gd name="connsiteX27" fmla="*/ 53930 w 327026"/>
              <a:gd name="connsiteY27" fmla="*/ 111899 h 337100"/>
              <a:gd name="connsiteX28" fmla="*/ 53930 w 327026"/>
              <a:gd name="connsiteY28" fmla="*/ 140862 h 337100"/>
              <a:gd name="connsiteX29" fmla="*/ 59191 w 327026"/>
              <a:gd name="connsiteY29" fmla="*/ 157976 h 337100"/>
              <a:gd name="connsiteX30" fmla="*/ 21046 w 327026"/>
              <a:gd name="connsiteY30" fmla="*/ 181672 h 337100"/>
              <a:gd name="connsiteX31" fmla="*/ 35515 w 327026"/>
              <a:gd name="connsiteY31" fmla="*/ 227748 h 337100"/>
              <a:gd name="connsiteX32" fmla="*/ 59191 w 327026"/>
              <a:gd name="connsiteY32" fmla="*/ 190887 h 337100"/>
              <a:gd name="connsiteX33" fmla="*/ 89444 w 327026"/>
              <a:gd name="connsiteY33" fmla="*/ 198786 h 337100"/>
              <a:gd name="connsiteX34" fmla="*/ 122328 w 327026"/>
              <a:gd name="connsiteY34" fmla="*/ 215900 h 337100"/>
              <a:gd name="connsiteX35" fmla="*/ 96021 w 327026"/>
              <a:gd name="connsiteY35" fmla="*/ 248812 h 337100"/>
              <a:gd name="connsiteX36" fmla="*/ 86814 w 327026"/>
              <a:gd name="connsiteY36" fmla="*/ 283040 h 337100"/>
              <a:gd name="connsiteX37" fmla="*/ 160474 w 327026"/>
              <a:gd name="connsiteY37" fmla="*/ 304103 h 337100"/>
              <a:gd name="connsiteX38" fmla="*/ 167051 w 327026"/>
              <a:gd name="connsiteY38" fmla="*/ 302787 h 337100"/>
              <a:gd name="connsiteX39" fmla="*/ 170997 w 327026"/>
              <a:gd name="connsiteY39" fmla="*/ 322534 h 337100"/>
              <a:gd name="connsiteX40" fmla="*/ 160474 w 327026"/>
              <a:gd name="connsiteY40" fmla="*/ 323850 h 337100"/>
              <a:gd name="connsiteX41" fmla="*/ 0 w 327026"/>
              <a:gd name="connsiteY41" fmla="*/ 161925 h 337100"/>
              <a:gd name="connsiteX42" fmla="*/ 160474 w 327026"/>
              <a:gd name="connsiteY42" fmla="*/ 0 h 33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7026" h="337100">
                <a:moveTo>
                  <a:pt x="157951" y="134938"/>
                </a:moveTo>
                <a:cubicBezTo>
                  <a:pt x="157951" y="134938"/>
                  <a:pt x="157951" y="134938"/>
                  <a:pt x="327026" y="239958"/>
                </a:cubicBezTo>
                <a:cubicBezTo>
                  <a:pt x="327026" y="239958"/>
                  <a:pt x="327026" y="239958"/>
                  <a:pt x="259660" y="254398"/>
                </a:cubicBezTo>
                <a:lnTo>
                  <a:pt x="295325" y="305595"/>
                </a:lnTo>
                <a:cubicBezTo>
                  <a:pt x="301929" y="316097"/>
                  <a:pt x="300608" y="327911"/>
                  <a:pt x="292683" y="334475"/>
                </a:cubicBezTo>
                <a:cubicBezTo>
                  <a:pt x="283436" y="339726"/>
                  <a:pt x="271548" y="337101"/>
                  <a:pt x="263623" y="326599"/>
                </a:cubicBezTo>
                <a:cubicBezTo>
                  <a:pt x="263623" y="326599"/>
                  <a:pt x="263623" y="326599"/>
                  <a:pt x="227959" y="275402"/>
                </a:cubicBezTo>
                <a:cubicBezTo>
                  <a:pt x="227959" y="275402"/>
                  <a:pt x="227959" y="275402"/>
                  <a:pt x="192294" y="333162"/>
                </a:cubicBezTo>
                <a:cubicBezTo>
                  <a:pt x="192294" y="333162"/>
                  <a:pt x="192294" y="333162"/>
                  <a:pt x="153988" y="137564"/>
                </a:cubicBezTo>
                <a:cubicBezTo>
                  <a:pt x="153988" y="137564"/>
                  <a:pt x="153988" y="137564"/>
                  <a:pt x="157951" y="134938"/>
                </a:cubicBezTo>
                <a:close/>
                <a:moveTo>
                  <a:pt x="287448" y="96838"/>
                </a:moveTo>
                <a:cubicBezTo>
                  <a:pt x="280879" y="99436"/>
                  <a:pt x="272996" y="103332"/>
                  <a:pt x="270368" y="108528"/>
                </a:cubicBezTo>
                <a:cubicBezTo>
                  <a:pt x="265113" y="117620"/>
                  <a:pt x="271682" y="143597"/>
                  <a:pt x="280879" y="150092"/>
                </a:cubicBezTo>
                <a:cubicBezTo>
                  <a:pt x="292703" y="159184"/>
                  <a:pt x="299272" y="170873"/>
                  <a:pt x="301899" y="182563"/>
                </a:cubicBezTo>
                <a:cubicBezTo>
                  <a:pt x="303213" y="176069"/>
                  <a:pt x="303213" y="168276"/>
                  <a:pt x="303213" y="161781"/>
                </a:cubicBezTo>
                <a:cubicBezTo>
                  <a:pt x="303213" y="138402"/>
                  <a:pt x="297958" y="116321"/>
                  <a:pt x="287448" y="96838"/>
                </a:cubicBezTo>
                <a:close/>
                <a:moveTo>
                  <a:pt x="160474" y="0"/>
                </a:moveTo>
                <a:cubicBezTo>
                  <a:pt x="249918" y="0"/>
                  <a:pt x="322263" y="72405"/>
                  <a:pt x="322263" y="161925"/>
                </a:cubicBezTo>
                <a:cubicBezTo>
                  <a:pt x="322263" y="179039"/>
                  <a:pt x="319632" y="196153"/>
                  <a:pt x="314371" y="211951"/>
                </a:cubicBezTo>
                <a:cubicBezTo>
                  <a:pt x="314371" y="211951"/>
                  <a:pt x="314371" y="211951"/>
                  <a:pt x="242026" y="165875"/>
                </a:cubicBezTo>
                <a:cubicBezTo>
                  <a:pt x="247288" y="157976"/>
                  <a:pt x="257811" y="147444"/>
                  <a:pt x="259126" y="139545"/>
                </a:cubicBezTo>
                <a:cubicBezTo>
                  <a:pt x="260441" y="127697"/>
                  <a:pt x="251234" y="97418"/>
                  <a:pt x="244657" y="94785"/>
                </a:cubicBezTo>
                <a:cubicBezTo>
                  <a:pt x="238080" y="90836"/>
                  <a:pt x="218350" y="71089"/>
                  <a:pt x="203881" y="63190"/>
                </a:cubicBezTo>
                <a:cubicBezTo>
                  <a:pt x="193358" y="57924"/>
                  <a:pt x="188096" y="36861"/>
                  <a:pt x="186781" y="22380"/>
                </a:cubicBezTo>
                <a:cubicBezTo>
                  <a:pt x="177574" y="21063"/>
                  <a:pt x="169681" y="19747"/>
                  <a:pt x="160474" y="19747"/>
                </a:cubicBezTo>
                <a:cubicBezTo>
                  <a:pt x="128905" y="19747"/>
                  <a:pt x="98652" y="30279"/>
                  <a:pt x="74975" y="48709"/>
                </a:cubicBezTo>
                <a:cubicBezTo>
                  <a:pt x="81552" y="59241"/>
                  <a:pt x="93390" y="78988"/>
                  <a:pt x="86814" y="86886"/>
                </a:cubicBezTo>
                <a:cubicBezTo>
                  <a:pt x="78921" y="100051"/>
                  <a:pt x="53930" y="100051"/>
                  <a:pt x="53930" y="111899"/>
                </a:cubicBezTo>
                <a:cubicBezTo>
                  <a:pt x="53930" y="123747"/>
                  <a:pt x="52614" y="135596"/>
                  <a:pt x="53930" y="140862"/>
                </a:cubicBezTo>
                <a:cubicBezTo>
                  <a:pt x="55245" y="146128"/>
                  <a:pt x="69714" y="150077"/>
                  <a:pt x="59191" y="157976"/>
                </a:cubicBezTo>
                <a:cubicBezTo>
                  <a:pt x="52614" y="164558"/>
                  <a:pt x="32884" y="175090"/>
                  <a:pt x="21046" y="181672"/>
                </a:cubicBezTo>
                <a:cubicBezTo>
                  <a:pt x="22361" y="197470"/>
                  <a:pt x="27622" y="213267"/>
                  <a:pt x="35515" y="227748"/>
                </a:cubicBezTo>
                <a:cubicBezTo>
                  <a:pt x="38145" y="219850"/>
                  <a:pt x="49984" y="192204"/>
                  <a:pt x="59191" y="190887"/>
                </a:cubicBezTo>
                <a:cubicBezTo>
                  <a:pt x="69714" y="188254"/>
                  <a:pt x="78921" y="185621"/>
                  <a:pt x="89444" y="198786"/>
                </a:cubicBezTo>
                <a:cubicBezTo>
                  <a:pt x="99967" y="211951"/>
                  <a:pt x="114436" y="215900"/>
                  <a:pt x="122328" y="215900"/>
                </a:cubicBezTo>
                <a:cubicBezTo>
                  <a:pt x="130220" y="215900"/>
                  <a:pt x="121013" y="243546"/>
                  <a:pt x="96021" y="248812"/>
                </a:cubicBezTo>
                <a:cubicBezTo>
                  <a:pt x="72345" y="252761"/>
                  <a:pt x="106544" y="283040"/>
                  <a:pt x="86814" y="283040"/>
                </a:cubicBezTo>
                <a:cubicBezTo>
                  <a:pt x="109175" y="296204"/>
                  <a:pt x="134167" y="304103"/>
                  <a:pt x="160474" y="304103"/>
                </a:cubicBezTo>
                <a:cubicBezTo>
                  <a:pt x="163105" y="304103"/>
                  <a:pt x="165735" y="302787"/>
                  <a:pt x="167051" y="302787"/>
                </a:cubicBezTo>
                <a:cubicBezTo>
                  <a:pt x="167051" y="302787"/>
                  <a:pt x="167051" y="302787"/>
                  <a:pt x="170997" y="322534"/>
                </a:cubicBezTo>
                <a:cubicBezTo>
                  <a:pt x="168366" y="322534"/>
                  <a:pt x="164420" y="323850"/>
                  <a:pt x="160474" y="323850"/>
                </a:cubicBezTo>
                <a:cubicBezTo>
                  <a:pt x="72345" y="323850"/>
                  <a:pt x="0" y="251445"/>
                  <a:pt x="0" y="161925"/>
                </a:cubicBezTo>
                <a:cubicBezTo>
                  <a:pt x="0" y="72405"/>
                  <a:pt x="72345" y="0"/>
                  <a:pt x="1604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58" name="矩形 57"/>
          <p:cNvSpPr/>
          <p:nvPr/>
        </p:nvSpPr>
        <p:spPr>
          <a:xfrm>
            <a:off x="1246498" y="3040457"/>
            <a:ext cx="26289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464519" y="3040457"/>
            <a:ext cx="26289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246498" y="4164343"/>
            <a:ext cx="26289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472264" y="4164343"/>
            <a:ext cx="26289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67" name="矩形 66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10" grpId="0" animBg="1"/>
      <p:bldP spid="63" grpId="0" animBg="1"/>
      <p:bldP spid="64" grpId="0" animBg="1"/>
      <p:bldP spid="65" grpId="0" animBg="1"/>
      <p:bldP spid="58" grpId="0"/>
      <p:bldP spid="59" grpId="0"/>
      <p:bldP spid="60" grpId="0"/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4354287" y="1901372"/>
            <a:ext cx="3483428" cy="3468914"/>
          </a:xfrm>
          <a:prstGeom prst="rect">
            <a:avLst/>
          </a:prstGeom>
          <a:noFill/>
          <a:ln w="38100">
            <a:solidFill>
              <a:srgbClr val="CF8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Freeform: Shape 8"/>
          <p:cNvSpPr/>
          <p:nvPr/>
        </p:nvSpPr>
        <p:spPr bwMode="auto">
          <a:xfrm>
            <a:off x="5191011" y="3470878"/>
            <a:ext cx="1809985" cy="47784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lnSpcReduction="10000"/>
          </a:bodyPr>
          <a:lstStyle/>
          <a:p>
            <a:pPr marL="0" indent="0" algn="ctr">
              <a:buSzTx/>
              <a:buFontTx/>
              <a:buNone/>
            </a:pPr>
            <a:r>
              <a:rPr lang="zh-CN" altLang="en-US" sz="3200" dirty="0">
                <a:solidFill>
                  <a:srgbClr val="CF8404"/>
                </a:solidFill>
              </a:rPr>
              <a:t>关键词</a:t>
            </a:r>
            <a:endParaRPr lang="zh-CN" altLang="en-US" sz="3200" dirty="0">
              <a:solidFill>
                <a:srgbClr val="CF8404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023126" y="3363993"/>
            <a:ext cx="691614" cy="691613"/>
            <a:chOff x="4023126" y="3363993"/>
            <a:chExt cx="691614" cy="691613"/>
          </a:xfrm>
        </p:grpSpPr>
        <p:sp>
          <p:nvSpPr>
            <p:cNvPr id="26" name="Freeform: Shape 3"/>
            <p:cNvSpPr/>
            <p:nvPr/>
          </p:nvSpPr>
          <p:spPr bwMode="auto">
            <a:xfrm>
              <a:off x="4023126" y="3363993"/>
              <a:ext cx="691614" cy="6916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12"/>
            <p:cNvSpPr/>
            <p:nvPr/>
          </p:nvSpPr>
          <p:spPr bwMode="auto">
            <a:xfrm>
              <a:off x="4252616" y="3594269"/>
              <a:ext cx="222417" cy="2420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483" y="15438"/>
                  </a:moveTo>
                  <a:cubicBezTo>
                    <a:pt x="17889" y="14149"/>
                    <a:pt x="18631" y="12358"/>
                    <a:pt x="18631" y="10638"/>
                  </a:cubicBezTo>
                  <a:cubicBezTo>
                    <a:pt x="18631" y="8955"/>
                    <a:pt x="17967" y="7343"/>
                    <a:pt x="16639" y="6089"/>
                  </a:cubicBezTo>
                  <a:lnTo>
                    <a:pt x="18553" y="4334"/>
                  </a:lnTo>
                  <a:cubicBezTo>
                    <a:pt x="20467" y="6125"/>
                    <a:pt x="21599" y="8453"/>
                    <a:pt x="21599" y="10853"/>
                  </a:cubicBezTo>
                  <a:cubicBezTo>
                    <a:pt x="21599" y="13038"/>
                    <a:pt x="20662" y="15331"/>
                    <a:pt x="18514" y="17265"/>
                  </a:cubicBezTo>
                  <a:cubicBezTo>
                    <a:pt x="18514" y="17265"/>
                    <a:pt x="16483" y="15438"/>
                    <a:pt x="16483" y="15438"/>
                  </a:cubicBezTo>
                  <a:close/>
                  <a:moveTo>
                    <a:pt x="14373" y="21599"/>
                  </a:moveTo>
                  <a:lnTo>
                    <a:pt x="7069" y="14901"/>
                  </a:lnTo>
                  <a:lnTo>
                    <a:pt x="0" y="14901"/>
                  </a:lnTo>
                  <a:lnTo>
                    <a:pt x="0" y="6698"/>
                  </a:lnTo>
                  <a:lnTo>
                    <a:pt x="7069" y="6698"/>
                  </a:lnTo>
                  <a:lnTo>
                    <a:pt x="14373" y="0"/>
                  </a:lnTo>
                  <a:cubicBezTo>
                    <a:pt x="14373" y="0"/>
                    <a:pt x="14373" y="21599"/>
                    <a:pt x="14373" y="215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023126" y="2162315"/>
            <a:ext cx="691614" cy="691613"/>
            <a:chOff x="4023126" y="2162315"/>
            <a:chExt cx="691614" cy="691613"/>
          </a:xfrm>
        </p:grpSpPr>
        <p:sp>
          <p:nvSpPr>
            <p:cNvPr id="27" name="Freeform: Shape 4"/>
            <p:cNvSpPr/>
            <p:nvPr/>
          </p:nvSpPr>
          <p:spPr bwMode="auto">
            <a:xfrm>
              <a:off x="4023126" y="2162315"/>
              <a:ext cx="691614" cy="6916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13"/>
            <p:cNvSpPr/>
            <p:nvPr/>
          </p:nvSpPr>
          <p:spPr bwMode="auto">
            <a:xfrm>
              <a:off x="4254974" y="2388661"/>
              <a:ext cx="218487" cy="2397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15882" y="21600"/>
                  </a:lnTo>
                  <a:lnTo>
                    <a:pt x="15882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13658" y="21600"/>
                  </a:moveTo>
                  <a:lnTo>
                    <a:pt x="7941" y="21600"/>
                  </a:lnTo>
                  <a:lnTo>
                    <a:pt x="7941" y="9983"/>
                  </a:lnTo>
                  <a:lnTo>
                    <a:pt x="13658" y="9983"/>
                  </a:lnTo>
                  <a:cubicBezTo>
                    <a:pt x="13658" y="9983"/>
                    <a:pt x="13658" y="21600"/>
                    <a:pt x="13658" y="21600"/>
                  </a:cubicBezTo>
                  <a:close/>
                  <a:moveTo>
                    <a:pt x="5717" y="21600"/>
                  </a:moveTo>
                  <a:lnTo>
                    <a:pt x="0" y="21600"/>
                  </a:lnTo>
                  <a:lnTo>
                    <a:pt x="0" y="5989"/>
                  </a:lnTo>
                  <a:lnTo>
                    <a:pt x="5717" y="5989"/>
                  </a:lnTo>
                  <a:cubicBezTo>
                    <a:pt x="5717" y="5989"/>
                    <a:pt x="5717" y="21600"/>
                    <a:pt x="5717" y="216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477265" y="2162315"/>
            <a:ext cx="691614" cy="691613"/>
            <a:chOff x="7477265" y="2162315"/>
            <a:chExt cx="691614" cy="691613"/>
          </a:xfrm>
        </p:grpSpPr>
        <p:sp>
          <p:nvSpPr>
            <p:cNvPr id="33" name="Freeform: Shape 10"/>
            <p:cNvSpPr/>
            <p:nvPr/>
          </p:nvSpPr>
          <p:spPr bwMode="auto">
            <a:xfrm flipH="1">
              <a:off x="7477265" y="2162315"/>
              <a:ext cx="691614" cy="6916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14"/>
            <p:cNvSpPr/>
            <p:nvPr/>
          </p:nvSpPr>
          <p:spPr bwMode="auto">
            <a:xfrm>
              <a:off x="7704398" y="2384732"/>
              <a:ext cx="246781" cy="2467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277" y="9428"/>
                  </a:moveTo>
                  <a:lnTo>
                    <a:pt x="12277" y="0"/>
                  </a:lnTo>
                  <a:cubicBezTo>
                    <a:pt x="17448" y="0"/>
                    <a:pt x="21600" y="4151"/>
                    <a:pt x="21600" y="9322"/>
                  </a:cubicBezTo>
                  <a:cubicBezTo>
                    <a:pt x="21600" y="9357"/>
                    <a:pt x="21600" y="9392"/>
                    <a:pt x="21600" y="9428"/>
                  </a:cubicBezTo>
                  <a:cubicBezTo>
                    <a:pt x="21600" y="9428"/>
                    <a:pt x="12277" y="9428"/>
                    <a:pt x="12277" y="9428"/>
                  </a:cubicBezTo>
                  <a:close/>
                  <a:moveTo>
                    <a:pt x="18680" y="12383"/>
                  </a:moveTo>
                  <a:cubicBezTo>
                    <a:pt x="18680" y="12312"/>
                    <a:pt x="18680" y="12277"/>
                    <a:pt x="18680" y="12277"/>
                  </a:cubicBezTo>
                  <a:cubicBezTo>
                    <a:pt x="18680" y="17448"/>
                    <a:pt x="14493" y="21600"/>
                    <a:pt x="9322" y="21600"/>
                  </a:cubicBezTo>
                  <a:cubicBezTo>
                    <a:pt x="4151" y="21600"/>
                    <a:pt x="0" y="17448"/>
                    <a:pt x="0" y="12277"/>
                  </a:cubicBezTo>
                  <a:cubicBezTo>
                    <a:pt x="0" y="7106"/>
                    <a:pt x="4151" y="2919"/>
                    <a:pt x="9322" y="2919"/>
                  </a:cubicBezTo>
                  <a:lnTo>
                    <a:pt x="9322" y="12383"/>
                  </a:lnTo>
                  <a:cubicBezTo>
                    <a:pt x="9322" y="12383"/>
                    <a:pt x="18680" y="12383"/>
                    <a:pt x="18680" y="123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477265" y="3363993"/>
            <a:ext cx="691614" cy="691613"/>
            <a:chOff x="7477265" y="3363993"/>
            <a:chExt cx="691614" cy="691613"/>
          </a:xfrm>
        </p:grpSpPr>
        <p:sp>
          <p:nvSpPr>
            <p:cNvPr id="32" name="Freeform: Shape 9"/>
            <p:cNvSpPr/>
            <p:nvPr/>
          </p:nvSpPr>
          <p:spPr bwMode="auto">
            <a:xfrm flipH="1">
              <a:off x="7477265" y="3363993"/>
              <a:ext cx="691614" cy="6916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15"/>
            <p:cNvSpPr/>
            <p:nvPr/>
          </p:nvSpPr>
          <p:spPr bwMode="auto">
            <a:xfrm>
              <a:off x="7713828" y="3587983"/>
              <a:ext cx="228704" cy="2444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072" y="16413"/>
                  </a:moveTo>
                  <a:cubicBezTo>
                    <a:pt x="9072" y="16199"/>
                    <a:pt x="10249" y="16164"/>
                    <a:pt x="10781" y="16164"/>
                  </a:cubicBezTo>
                  <a:cubicBezTo>
                    <a:pt x="12109" y="16164"/>
                    <a:pt x="12489" y="16271"/>
                    <a:pt x="12489" y="16413"/>
                  </a:cubicBezTo>
                  <a:cubicBezTo>
                    <a:pt x="12489" y="17407"/>
                    <a:pt x="11730" y="18189"/>
                    <a:pt x="10781" y="18189"/>
                  </a:cubicBezTo>
                  <a:cubicBezTo>
                    <a:pt x="9831" y="18189"/>
                    <a:pt x="9072" y="17407"/>
                    <a:pt x="9072" y="16413"/>
                  </a:cubicBezTo>
                  <a:close/>
                  <a:moveTo>
                    <a:pt x="19360" y="17265"/>
                  </a:moveTo>
                  <a:cubicBezTo>
                    <a:pt x="17803" y="15525"/>
                    <a:pt x="13779" y="15169"/>
                    <a:pt x="10781" y="15169"/>
                  </a:cubicBezTo>
                  <a:cubicBezTo>
                    <a:pt x="7820" y="15169"/>
                    <a:pt x="3758" y="15525"/>
                    <a:pt x="2201" y="17265"/>
                  </a:cubicBezTo>
                  <a:cubicBezTo>
                    <a:pt x="3758" y="19006"/>
                    <a:pt x="7820" y="19432"/>
                    <a:pt x="10781" y="19397"/>
                  </a:cubicBezTo>
                  <a:cubicBezTo>
                    <a:pt x="13779" y="19397"/>
                    <a:pt x="17803" y="19042"/>
                    <a:pt x="19360" y="17265"/>
                  </a:cubicBezTo>
                  <a:close/>
                  <a:moveTo>
                    <a:pt x="21599" y="17976"/>
                  </a:moveTo>
                  <a:cubicBezTo>
                    <a:pt x="21599" y="20463"/>
                    <a:pt x="14804" y="21599"/>
                    <a:pt x="10781" y="21599"/>
                  </a:cubicBezTo>
                  <a:cubicBezTo>
                    <a:pt x="6757" y="21599"/>
                    <a:pt x="0" y="20463"/>
                    <a:pt x="0" y="17976"/>
                  </a:cubicBezTo>
                  <a:cubicBezTo>
                    <a:pt x="0" y="17585"/>
                    <a:pt x="151" y="17230"/>
                    <a:pt x="455" y="16910"/>
                  </a:cubicBezTo>
                  <a:cubicBezTo>
                    <a:pt x="4137" y="9840"/>
                    <a:pt x="3188" y="6536"/>
                    <a:pt x="5200" y="3907"/>
                  </a:cubicBezTo>
                  <a:cubicBezTo>
                    <a:pt x="6111" y="2735"/>
                    <a:pt x="7174" y="1989"/>
                    <a:pt x="8882" y="1634"/>
                  </a:cubicBezTo>
                  <a:cubicBezTo>
                    <a:pt x="8958" y="710"/>
                    <a:pt x="9756" y="0"/>
                    <a:pt x="10781" y="0"/>
                  </a:cubicBezTo>
                  <a:cubicBezTo>
                    <a:pt x="11768" y="0"/>
                    <a:pt x="12603" y="710"/>
                    <a:pt x="12679" y="1634"/>
                  </a:cubicBezTo>
                  <a:cubicBezTo>
                    <a:pt x="14387" y="1989"/>
                    <a:pt x="15450" y="2735"/>
                    <a:pt x="16361" y="3907"/>
                  </a:cubicBezTo>
                  <a:cubicBezTo>
                    <a:pt x="18373" y="6536"/>
                    <a:pt x="17424" y="9840"/>
                    <a:pt x="21106" y="16910"/>
                  </a:cubicBezTo>
                  <a:cubicBezTo>
                    <a:pt x="21410" y="17230"/>
                    <a:pt x="21599" y="17585"/>
                    <a:pt x="21599" y="179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023126" y="4565672"/>
            <a:ext cx="691614" cy="691613"/>
            <a:chOff x="4023126" y="4565672"/>
            <a:chExt cx="691614" cy="691613"/>
          </a:xfrm>
        </p:grpSpPr>
        <p:sp>
          <p:nvSpPr>
            <p:cNvPr id="28" name="Freeform: Shape 5"/>
            <p:cNvSpPr/>
            <p:nvPr/>
          </p:nvSpPr>
          <p:spPr bwMode="auto">
            <a:xfrm>
              <a:off x="4023126" y="4565672"/>
              <a:ext cx="691614" cy="6916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16"/>
            <p:cNvSpPr/>
            <p:nvPr/>
          </p:nvSpPr>
          <p:spPr bwMode="auto">
            <a:xfrm>
              <a:off x="4225109" y="4781805"/>
              <a:ext cx="278218" cy="2585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188" y="12491"/>
                  </a:moveTo>
                  <a:lnTo>
                    <a:pt x="19188" y="9719"/>
                  </a:lnTo>
                  <a:lnTo>
                    <a:pt x="16141" y="9719"/>
                  </a:lnTo>
                  <a:lnTo>
                    <a:pt x="16141" y="12491"/>
                  </a:lnTo>
                  <a:cubicBezTo>
                    <a:pt x="16141" y="12491"/>
                    <a:pt x="19188" y="12491"/>
                    <a:pt x="19188" y="12491"/>
                  </a:cubicBezTo>
                  <a:close/>
                  <a:moveTo>
                    <a:pt x="19188" y="6551"/>
                  </a:moveTo>
                  <a:lnTo>
                    <a:pt x="16141" y="6299"/>
                  </a:lnTo>
                  <a:lnTo>
                    <a:pt x="16141" y="8891"/>
                  </a:lnTo>
                  <a:lnTo>
                    <a:pt x="19188" y="8891"/>
                  </a:lnTo>
                  <a:cubicBezTo>
                    <a:pt x="19188" y="8891"/>
                    <a:pt x="19188" y="6551"/>
                    <a:pt x="19188" y="6551"/>
                  </a:cubicBezTo>
                  <a:close/>
                  <a:moveTo>
                    <a:pt x="18217" y="16775"/>
                  </a:moveTo>
                  <a:cubicBezTo>
                    <a:pt x="17011" y="16775"/>
                    <a:pt x="16007" y="17855"/>
                    <a:pt x="16007" y="19188"/>
                  </a:cubicBezTo>
                  <a:cubicBezTo>
                    <a:pt x="16007" y="20519"/>
                    <a:pt x="17011" y="21599"/>
                    <a:pt x="18217" y="21599"/>
                  </a:cubicBezTo>
                  <a:cubicBezTo>
                    <a:pt x="19456" y="21599"/>
                    <a:pt x="20460" y="20519"/>
                    <a:pt x="20460" y="19188"/>
                  </a:cubicBezTo>
                  <a:cubicBezTo>
                    <a:pt x="20427" y="17855"/>
                    <a:pt x="19456" y="16775"/>
                    <a:pt x="18217" y="16775"/>
                  </a:cubicBezTo>
                  <a:close/>
                  <a:moveTo>
                    <a:pt x="11720" y="9719"/>
                  </a:moveTo>
                  <a:lnTo>
                    <a:pt x="11720" y="12491"/>
                  </a:lnTo>
                  <a:lnTo>
                    <a:pt x="15069" y="12491"/>
                  </a:lnTo>
                  <a:lnTo>
                    <a:pt x="15069" y="9719"/>
                  </a:lnTo>
                  <a:cubicBezTo>
                    <a:pt x="15069" y="9719"/>
                    <a:pt x="11720" y="9719"/>
                    <a:pt x="11720" y="9719"/>
                  </a:cubicBezTo>
                  <a:close/>
                  <a:moveTo>
                    <a:pt x="15069" y="8891"/>
                  </a:moveTo>
                  <a:lnTo>
                    <a:pt x="15069" y="6228"/>
                  </a:lnTo>
                  <a:lnTo>
                    <a:pt x="11720" y="5975"/>
                  </a:lnTo>
                  <a:lnTo>
                    <a:pt x="11720" y="8891"/>
                  </a:lnTo>
                  <a:cubicBezTo>
                    <a:pt x="11720" y="8891"/>
                    <a:pt x="15069" y="8891"/>
                    <a:pt x="15069" y="8891"/>
                  </a:cubicBezTo>
                  <a:close/>
                  <a:moveTo>
                    <a:pt x="8438" y="12491"/>
                  </a:moveTo>
                  <a:lnTo>
                    <a:pt x="10649" y="12491"/>
                  </a:lnTo>
                  <a:lnTo>
                    <a:pt x="10649" y="9719"/>
                  </a:lnTo>
                  <a:lnTo>
                    <a:pt x="7635" y="9719"/>
                  </a:lnTo>
                  <a:cubicBezTo>
                    <a:pt x="7635" y="9719"/>
                    <a:pt x="8438" y="12491"/>
                    <a:pt x="8438" y="12491"/>
                  </a:cubicBezTo>
                  <a:close/>
                  <a:moveTo>
                    <a:pt x="6362" y="5616"/>
                  </a:moveTo>
                  <a:lnTo>
                    <a:pt x="7367" y="8891"/>
                  </a:lnTo>
                  <a:lnTo>
                    <a:pt x="10649" y="8891"/>
                  </a:lnTo>
                  <a:lnTo>
                    <a:pt x="10649" y="5904"/>
                  </a:lnTo>
                  <a:cubicBezTo>
                    <a:pt x="10649" y="5904"/>
                    <a:pt x="6362" y="5616"/>
                    <a:pt x="6362" y="5616"/>
                  </a:cubicBezTo>
                  <a:close/>
                  <a:moveTo>
                    <a:pt x="7367" y="16775"/>
                  </a:moveTo>
                  <a:cubicBezTo>
                    <a:pt x="6127" y="16775"/>
                    <a:pt x="5124" y="17855"/>
                    <a:pt x="5124" y="19188"/>
                  </a:cubicBezTo>
                  <a:cubicBezTo>
                    <a:pt x="5124" y="20519"/>
                    <a:pt x="6127" y="21599"/>
                    <a:pt x="7367" y="21599"/>
                  </a:cubicBezTo>
                  <a:cubicBezTo>
                    <a:pt x="8606" y="21599"/>
                    <a:pt x="9610" y="20519"/>
                    <a:pt x="9610" y="19188"/>
                  </a:cubicBezTo>
                  <a:cubicBezTo>
                    <a:pt x="9610" y="17855"/>
                    <a:pt x="8606" y="16775"/>
                    <a:pt x="7367" y="16775"/>
                  </a:cubicBezTo>
                  <a:close/>
                  <a:moveTo>
                    <a:pt x="21599" y="5508"/>
                  </a:moveTo>
                  <a:lnTo>
                    <a:pt x="21599" y="13607"/>
                  </a:lnTo>
                  <a:cubicBezTo>
                    <a:pt x="21599" y="14436"/>
                    <a:pt x="20996" y="15083"/>
                    <a:pt x="20226" y="15083"/>
                  </a:cubicBezTo>
                  <a:lnTo>
                    <a:pt x="7434" y="15083"/>
                  </a:lnTo>
                  <a:cubicBezTo>
                    <a:pt x="6797" y="15083"/>
                    <a:pt x="6228" y="14543"/>
                    <a:pt x="6127" y="13860"/>
                  </a:cubicBezTo>
                  <a:lnTo>
                    <a:pt x="3750" y="4715"/>
                  </a:lnTo>
                  <a:cubicBezTo>
                    <a:pt x="3750" y="4715"/>
                    <a:pt x="3348" y="3060"/>
                    <a:pt x="2645" y="2843"/>
                  </a:cubicBezTo>
                  <a:cubicBezTo>
                    <a:pt x="1540" y="2519"/>
                    <a:pt x="0" y="3168"/>
                    <a:pt x="0" y="1259"/>
                  </a:cubicBezTo>
                  <a:cubicBezTo>
                    <a:pt x="0" y="36"/>
                    <a:pt x="1037" y="36"/>
                    <a:pt x="1037" y="36"/>
                  </a:cubicBezTo>
                  <a:cubicBezTo>
                    <a:pt x="1071" y="36"/>
                    <a:pt x="1272" y="0"/>
                    <a:pt x="1540" y="0"/>
                  </a:cubicBezTo>
                  <a:cubicBezTo>
                    <a:pt x="3147" y="0"/>
                    <a:pt x="5056" y="647"/>
                    <a:pt x="5793" y="2951"/>
                  </a:cubicBezTo>
                  <a:lnTo>
                    <a:pt x="20293" y="4068"/>
                  </a:lnTo>
                  <a:cubicBezTo>
                    <a:pt x="21030" y="4103"/>
                    <a:pt x="21599" y="4715"/>
                    <a:pt x="21599" y="5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477265" y="4565671"/>
            <a:ext cx="691614" cy="691613"/>
            <a:chOff x="7477265" y="4565671"/>
            <a:chExt cx="691614" cy="691613"/>
          </a:xfrm>
        </p:grpSpPr>
        <p:sp>
          <p:nvSpPr>
            <p:cNvPr id="34" name="Freeform: Shape 11"/>
            <p:cNvSpPr/>
            <p:nvPr/>
          </p:nvSpPr>
          <p:spPr bwMode="auto">
            <a:xfrm flipH="1">
              <a:off x="7477265" y="4565671"/>
              <a:ext cx="691614" cy="69161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17"/>
            <p:cNvSpPr/>
            <p:nvPr/>
          </p:nvSpPr>
          <p:spPr bwMode="auto">
            <a:xfrm>
              <a:off x="7688673" y="4814031"/>
              <a:ext cx="278218" cy="19490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303"/>
                  </a:moveTo>
                  <a:lnTo>
                    <a:pt x="21600" y="19991"/>
                  </a:lnTo>
                  <a:lnTo>
                    <a:pt x="15324" y="10736"/>
                  </a:lnTo>
                  <a:cubicBezTo>
                    <a:pt x="15324" y="10736"/>
                    <a:pt x="21600" y="2303"/>
                    <a:pt x="21600" y="2303"/>
                  </a:cubicBezTo>
                  <a:close/>
                  <a:moveTo>
                    <a:pt x="20046" y="0"/>
                  </a:moveTo>
                  <a:lnTo>
                    <a:pt x="10784" y="12560"/>
                  </a:lnTo>
                  <a:lnTo>
                    <a:pt x="1523" y="0"/>
                  </a:lnTo>
                  <a:cubicBezTo>
                    <a:pt x="1523" y="0"/>
                    <a:pt x="20046" y="0"/>
                    <a:pt x="20046" y="0"/>
                  </a:cubicBezTo>
                  <a:close/>
                  <a:moveTo>
                    <a:pt x="20412" y="21599"/>
                  </a:moveTo>
                  <a:lnTo>
                    <a:pt x="1188" y="21599"/>
                  </a:lnTo>
                  <a:lnTo>
                    <a:pt x="7494" y="12430"/>
                  </a:lnTo>
                  <a:lnTo>
                    <a:pt x="10784" y="16862"/>
                  </a:lnTo>
                  <a:lnTo>
                    <a:pt x="14136" y="12342"/>
                  </a:lnTo>
                  <a:cubicBezTo>
                    <a:pt x="14136" y="12342"/>
                    <a:pt x="20412" y="21599"/>
                    <a:pt x="20412" y="21599"/>
                  </a:cubicBezTo>
                  <a:close/>
                  <a:moveTo>
                    <a:pt x="0" y="2303"/>
                  </a:moveTo>
                  <a:lnTo>
                    <a:pt x="6306" y="10778"/>
                  </a:lnTo>
                  <a:lnTo>
                    <a:pt x="0" y="19991"/>
                  </a:lnTo>
                  <a:cubicBezTo>
                    <a:pt x="0" y="19991"/>
                    <a:pt x="0" y="2303"/>
                    <a:pt x="0" y="23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42" name="矩形 41"/>
          <p:cNvSpPr/>
          <p:nvPr/>
        </p:nvSpPr>
        <p:spPr>
          <a:xfrm>
            <a:off x="425965" y="2162315"/>
            <a:ext cx="346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25965" y="3383469"/>
            <a:ext cx="346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25965" y="4604624"/>
            <a:ext cx="346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 flipH="1">
            <a:off x="8260056" y="2162315"/>
            <a:ext cx="346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 flipH="1">
            <a:off x="8260056" y="3383469"/>
            <a:ext cx="346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flipH="1">
            <a:off x="8260056" y="4604624"/>
            <a:ext cx="3467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63" name="矩形 62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0" y="6496050"/>
            <a:ext cx="12325350" cy="361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1" grpId="0"/>
      <p:bldP spid="42" grpId="0"/>
      <p:bldP spid="43" grpId="0"/>
      <p:bldP spid="44" grpId="0"/>
      <p:bldP spid="47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130968" y="1"/>
            <a:ext cx="1540042" cy="6857999"/>
            <a:chOff x="1130968" y="1"/>
            <a:chExt cx="1540042" cy="6857999"/>
          </a:xfrm>
        </p:grpSpPr>
        <p:sp>
          <p:nvSpPr>
            <p:cNvPr id="7" name="矩形 6"/>
            <p:cNvSpPr/>
            <p:nvPr/>
          </p:nvSpPr>
          <p:spPr>
            <a:xfrm>
              <a:off x="1130968" y="1"/>
              <a:ext cx="1540042" cy="21897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130968" y="4138863"/>
              <a:ext cx="1540042" cy="27191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076825" y="2233263"/>
            <a:ext cx="164832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 smtClean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04</a:t>
            </a:r>
            <a:endParaRPr lang="zh-CN" altLang="en-US" sz="11500" dirty="0">
              <a:solidFill>
                <a:srgbClr val="CF8404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657600" y="2456401"/>
            <a:ext cx="7042483" cy="1908215"/>
            <a:chOff x="3657600" y="2502568"/>
            <a:chExt cx="7042483" cy="1908215"/>
          </a:xfrm>
        </p:grpSpPr>
        <p:sp>
          <p:nvSpPr>
            <p:cNvPr id="17" name="文本框 16"/>
            <p:cNvSpPr txBox="1"/>
            <p:nvPr/>
          </p:nvSpPr>
          <p:spPr>
            <a:xfrm>
              <a:off x="3657601" y="2502568"/>
              <a:ext cx="62564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spc="600" dirty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点击输入</a:t>
              </a:r>
              <a:r>
                <a:rPr lang="zh-CN" altLang="en-US" sz="4800" spc="600" dirty="0" smtClean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标题四</a:t>
              </a:r>
              <a:endParaRPr lang="zh-CN" altLang="en-US" sz="4800" spc="600" dirty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57600" y="3333565"/>
              <a:ext cx="704248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Enter Your Fourth Title Here </a:t>
              </a:r>
              <a:endParaRPr lang="zh-CN" altLang="en-US" sz="3200" dirty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056551" y="2776261"/>
            <a:ext cx="2195147" cy="1828562"/>
            <a:chOff x="4056551" y="2776261"/>
            <a:chExt cx="2195147" cy="1828562"/>
          </a:xfrm>
        </p:grpSpPr>
        <p:sp>
          <p:nvSpPr>
            <p:cNvPr id="20" name="Freeform: Shape 65"/>
            <p:cNvSpPr/>
            <p:nvPr/>
          </p:nvSpPr>
          <p:spPr bwMode="auto">
            <a:xfrm>
              <a:off x="4056551" y="2776261"/>
              <a:ext cx="2195147" cy="1828562"/>
            </a:xfrm>
            <a:custGeom>
              <a:avLst/>
              <a:gdLst/>
              <a:ahLst/>
              <a:cxnLst>
                <a:cxn ang="0">
                  <a:pos x="126" y="396"/>
                </a:cxn>
                <a:cxn ang="0">
                  <a:pos x="76" y="153"/>
                </a:cxn>
                <a:cxn ang="0">
                  <a:pos x="475" y="73"/>
                </a:cxn>
                <a:cxn ang="0">
                  <a:pos x="225" y="182"/>
                </a:cxn>
                <a:cxn ang="0">
                  <a:pos x="126" y="396"/>
                </a:cxn>
              </a:cxnLst>
              <a:rect l="0" t="0" r="r" b="b"/>
              <a:pathLst>
                <a:path w="475" h="396">
                  <a:moveTo>
                    <a:pt x="126" y="396"/>
                  </a:moveTo>
                  <a:cubicBezTo>
                    <a:pt x="126" y="396"/>
                    <a:pt x="0" y="278"/>
                    <a:pt x="76" y="153"/>
                  </a:cubicBezTo>
                  <a:cubicBezTo>
                    <a:pt x="168" y="0"/>
                    <a:pt x="475" y="73"/>
                    <a:pt x="475" y="73"/>
                  </a:cubicBezTo>
                  <a:cubicBezTo>
                    <a:pt x="475" y="73"/>
                    <a:pt x="318" y="70"/>
                    <a:pt x="225" y="182"/>
                  </a:cubicBezTo>
                  <a:cubicBezTo>
                    <a:pt x="160" y="261"/>
                    <a:pt x="126" y="396"/>
                    <a:pt x="126" y="39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5" name="Group 70"/>
            <p:cNvGrpSpPr/>
            <p:nvPr/>
          </p:nvGrpSpPr>
          <p:grpSpPr>
            <a:xfrm>
              <a:off x="4532421" y="3385279"/>
              <a:ext cx="298494" cy="459220"/>
              <a:chOff x="4235451" y="4579938"/>
              <a:chExt cx="123825" cy="190499"/>
            </a:xfrm>
            <a:solidFill>
              <a:schemeClr val="bg1"/>
            </a:solidFill>
          </p:grpSpPr>
          <p:sp>
            <p:nvSpPr>
              <p:cNvPr id="56" name="Freeform: Shape 71"/>
              <p:cNvSpPr/>
              <p:nvPr/>
            </p:nvSpPr>
            <p:spPr bwMode="auto">
              <a:xfrm>
                <a:off x="4235451" y="4721225"/>
                <a:ext cx="123825" cy="492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2" y="16"/>
                  </a:cxn>
                  <a:cxn ang="0">
                    <a:pos x="30" y="15"/>
                  </a:cxn>
                  <a:cxn ang="0">
                    <a:pos x="43" y="3"/>
                  </a:cxn>
                  <a:cxn ang="0">
                    <a:pos x="40" y="2"/>
                  </a:cxn>
                  <a:cxn ang="0">
                    <a:pos x="33" y="8"/>
                  </a:cxn>
                  <a:cxn ang="0">
                    <a:pos x="17" y="7"/>
                  </a:cxn>
                  <a:cxn ang="0">
                    <a:pos x="30" y="5"/>
                  </a:cxn>
                  <a:cxn ang="0">
                    <a:pos x="28" y="2"/>
                  </a:cxn>
                  <a:cxn ang="0">
                    <a:pos x="15" y="2"/>
                  </a:cxn>
                  <a:cxn ang="0">
                    <a:pos x="7" y="1"/>
                  </a:cxn>
                  <a:cxn ang="0">
                    <a:pos x="0" y="8"/>
                  </a:cxn>
                </a:cxnLst>
                <a:rect l="0" t="0" r="r" b="b"/>
                <a:pathLst>
                  <a:path w="43" h="17">
                    <a:moveTo>
                      <a:pt x="0" y="8"/>
                    </a:moveTo>
                    <a:cubicBezTo>
                      <a:pt x="0" y="11"/>
                      <a:pt x="5" y="16"/>
                      <a:pt x="8" y="17"/>
                    </a:cubicBezTo>
                    <a:cubicBezTo>
                      <a:pt x="9" y="17"/>
                      <a:pt x="10" y="16"/>
                      <a:pt x="12" y="16"/>
                    </a:cubicBezTo>
                    <a:cubicBezTo>
                      <a:pt x="12" y="16"/>
                      <a:pt x="26" y="17"/>
                      <a:pt x="30" y="15"/>
                    </a:cubicBezTo>
                    <a:cubicBezTo>
                      <a:pt x="33" y="14"/>
                      <a:pt x="43" y="5"/>
                      <a:pt x="43" y="3"/>
                    </a:cubicBezTo>
                    <a:cubicBezTo>
                      <a:pt x="43" y="1"/>
                      <a:pt x="42" y="0"/>
                      <a:pt x="40" y="2"/>
                    </a:cubicBezTo>
                    <a:cubicBezTo>
                      <a:pt x="37" y="3"/>
                      <a:pt x="35" y="6"/>
                      <a:pt x="33" y="8"/>
                    </a:cubicBezTo>
                    <a:cubicBezTo>
                      <a:pt x="29" y="11"/>
                      <a:pt x="21" y="12"/>
                      <a:pt x="17" y="7"/>
                    </a:cubicBezTo>
                    <a:cubicBezTo>
                      <a:pt x="17" y="7"/>
                      <a:pt x="28" y="8"/>
                      <a:pt x="30" y="5"/>
                    </a:cubicBezTo>
                    <a:cubicBezTo>
                      <a:pt x="31" y="3"/>
                      <a:pt x="30" y="1"/>
                      <a:pt x="28" y="2"/>
                    </a:cubicBezTo>
                    <a:cubicBezTo>
                      <a:pt x="26" y="2"/>
                      <a:pt x="17" y="2"/>
                      <a:pt x="15" y="2"/>
                    </a:cubicBezTo>
                    <a:cubicBezTo>
                      <a:pt x="12" y="1"/>
                      <a:pt x="8" y="0"/>
                      <a:pt x="7" y="1"/>
                    </a:cubicBezTo>
                    <a:cubicBezTo>
                      <a:pt x="5" y="2"/>
                      <a:pt x="1" y="5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Freeform: Shape 72"/>
              <p:cNvSpPr/>
              <p:nvPr/>
            </p:nvSpPr>
            <p:spPr bwMode="auto">
              <a:xfrm>
                <a:off x="4281488" y="4695825"/>
                <a:ext cx="49213" cy="1905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9" y="7"/>
                  </a:cxn>
                  <a:cxn ang="0">
                    <a:pos x="13" y="4"/>
                  </a:cxn>
                  <a:cxn ang="0">
                    <a:pos x="12" y="4"/>
                  </a:cxn>
                  <a:cxn ang="0">
                    <a:pos x="15" y="4"/>
                  </a:cxn>
                  <a:cxn ang="0">
                    <a:pos x="17" y="2"/>
                  </a:cxn>
                  <a:cxn ang="0">
                    <a:pos x="15" y="0"/>
                  </a:cxn>
                </a:cxnLst>
                <a:rect l="0" t="0" r="r" b="b"/>
                <a:pathLst>
                  <a:path w="17" h="7">
                    <a:moveTo>
                      <a:pt x="1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7"/>
                      <a:pt x="9" y="7"/>
                    </a:cubicBezTo>
                    <a:cubicBezTo>
                      <a:pt x="11" y="7"/>
                      <a:pt x="13" y="6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7" y="3"/>
                      <a:pt x="17" y="2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Freeform: Shape 73"/>
              <p:cNvSpPr/>
              <p:nvPr/>
            </p:nvSpPr>
            <p:spPr bwMode="auto">
              <a:xfrm>
                <a:off x="4260851" y="4579938"/>
                <a:ext cx="88900" cy="10001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6"/>
                  </a:cxn>
                  <a:cxn ang="0">
                    <a:pos x="7" y="35"/>
                  </a:cxn>
                  <a:cxn ang="0">
                    <a:pos x="25" y="35"/>
                  </a:cxn>
                  <a:cxn ang="0">
                    <a:pos x="31" y="16"/>
                  </a:cxn>
                  <a:cxn ang="0">
                    <a:pos x="16" y="0"/>
                  </a:cxn>
                  <a:cxn ang="0">
                    <a:pos x="19" y="21"/>
                  </a:cxn>
                  <a:cxn ang="0">
                    <a:pos x="16" y="19"/>
                  </a:cxn>
                  <a:cxn ang="0">
                    <a:pos x="12" y="21"/>
                  </a:cxn>
                  <a:cxn ang="0">
                    <a:pos x="12" y="17"/>
                  </a:cxn>
                  <a:cxn ang="0">
                    <a:pos x="9" y="14"/>
                  </a:cxn>
                  <a:cxn ang="0">
                    <a:pos x="14" y="13"/>
                  </a:cxn>
                  <a:cxn ang="0">
                    <a:pos x="16" y="9"/>
                  </a:cxn>
                  <a:cxn ang="0">
                    <a:pos x="17" y="13"/>
                  </a:cxn>
                  <a:cxn ang="0">
                    <a:pos x="22" y="14"/>
                  </a:cxn>
                  <a:cxn ang="0">
                    <a:pos x="19" y="17"/>
                  </a:cxn>
                  <a:cxn ang="0">
                    <a:pos x="19" y="21"/>
                  </a:cxn>
                </a:cxnLst>
                <a:rect l="0" t="0" r="r" b="b"/>
                <a:pathLst>
                  <a:path w="31" h="35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3"/>
                      <a:pt x="7" y="27"/>
                      <a:pt x="7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7"/>
                      <a:pt x="31" y="23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lose/>
                    <a:moveTo>
                      <a:pt x="19" y="21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7"/>
                      <a:pt x="19" y="17"/>
                      <a:pt x="19" y="17"/>
                    </a:cubicBezTo>
                    <a:lnTo>
                      <a:pt x="19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74"/>
              <p:cNvSpPr/>
              <p:nvPr/>
            </p:nvSpPr>
            <p:spPr bwMode="auto">
              <a:xfrm>
                <a:off x="4281488" y="4683125"/>
                <a:ext cx="49213" cy="9525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16" y="3"/>
                  </a:cxn>
                  <a:cxn ang="0">
                    <a:pos x="17" y="2"/>
                  </a:cxn>
                  <a:cxn ang="0">
                    <a:pos x="16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3"/>
                  </a:cxn>
                </a:cxnLst>
                <a:rect l="0" t="0" r="r" b="b"/>
                <a:pathLst>
                  <a:path w="17" h="3">
                    <a:moveTo>
                      <a:pt x="1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7" y="3"/>
                      <a:pt x="17" y="2"/>
                      <a:pt x="17" y="2"/>
                    </a:cubicBezTo>
                    <a:cubicBezTo>
                      <a:pt x="17" y="1"/>
                      <a:pt x="17" y="0"/>
                      <a:pt x="1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343961" y="2200199"/>
            <a:ext cx="1911479" cy="1793649"/>
            <a:chOff x="5343961" y="2200199"/>
            <a:chExt cx="1911479" cy="1793649"/>
          </a:xfrm>
        </p:grpSpPr>
        <p:sp>
          <p:nvSpPr>
            <p:cNvPr id="21" name="Freeform: Shape 66"/>
            <p:cNvSpPr/>
            <p:nvPr/>
          </p:nvSpPr>
          <p:spPr bwMode="auto">
            <a:xfrm>
              <a:off x="5343961" y="2200199"/>
              <a:ext cx="1911479" cy="1793649"/>
            </a:xfrm>
            <a:custGeom>
              <a:avLst/>
              <a:gdLst/>
              <a:ahLst/>
              <a:cxnLst>
                <a:cxn ang="0">
                  <a:pos x="0" y="157"/>
                </a:cxn>
                <a:cxn ang="0">
                  <a:pos x="215" y="33"/>
                </a:cxn>
                <a:cxn ang="0">
                  <a:pos x="414" y="388"/>
                </a:cxn>
                <a:cxn ang="0">
                  <a:pos x="234" y="184"/>
                </a:cxn>
                <a:cxn ang="0">
                  <a:pos x="0" y="157"/>
                </a:cxn>
              </a:cxnLst>
              <a:rect l="0" t="0" r="r" b="b"/>
              <a:pathLst>
                <a:path w="414" h="388">
                  <a:moveTo>
                    <a:pt x="0" y="157"/>
                  </a:moveTo>
                  <a:cubicBezTo>
                    <a:pt x="0" y="157"/>
                    <a:pt x="73" y="0"/>
                    <a:pt x="215" y="33"/>
                  </a:cubicBezTo>
                  <a:cubicBezTo>
                    <a:pt x="389" y="74"/>
                    <a:pt x="414" y="388"/>
                    <a:pt x="414" y="388"/>
                  </a:cubicBezTo>
                  <a:cubicBezTo>
                    <a:pt x="414" y="388"/>
                    <a:pt x="370" y="238"/>
                    <a:pt x="234" y="184"/>
                  </a:cubicBezTo>
                  <a:cubicBezTo>
                    <a:pt x="139" y="146"/>
                    <a:pt x="0" y="157"/>
                    <a:pt x="0" y="157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6" name="Group 75"/>
            <p:cNvGrpSpPr/>
            <p:nvPr/>
          </p:nvGrpSpPr>
          <p:grpSpPr>
            <a:xfrm>
              <a:off x="5865931" y="2460976"/>
              <a:ext cx="478369" cy="392590"/>
              <a:chOff x="2551113" y="4586288"/>
              <a:chExt cx="230188" cy="188912"/>
            </a:xfrm>
            <a:solidFill>
              <a:schemeClr val="bg1"/>
            </a:solidFill>
          </p:grpSpPr>
          <p:sp>
            <p:nvSpPr>
              <p:cNvPr id="48" name="Oval 76"/>
              <p:cNvSpPr/>
              <p:nvPr/>
            </p:nvSpPr>
            <p:spPr bwMode="auto">
              <a:xfrm>
                <a:off x="2732088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85"/>
              <p:cNvSpPr/>
              <p:nvPr/>
            </p:nvSpPr>
            <p:spPr bwMode="auto">
              <a:xfrm>
                <a:off x="2697163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17" y="29"/>
                  </a:cxn>
                  <a:cxn ang="0">
                    <a:pos x="12" y="20"/>
                  </a:cxn>
                  <a:cxn ang="0">
                    <a:pos x="13" y="18"/>
                  </a:cxn>
                  <a:cxn ang="0">
                    <a:pos x="15" y="11"/>
                  </a:cxn>
                  <a:cxn ang="0">
                    <a:pos x="14" y="8"/>
                  </a:cxn>
                  <a:cxn ang="0">
                    <a:pos x="7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8" y="9"/>
                  </a:cxn>
                  <a:cxn ang="0">
                    <a:pos x="4" y="6"/>
                  </a:cxn>
                  <a:cxn ang="0">
                    <a:pos x="1" y="7"/>
                  </a:cxn>
                  <a:cxn ang="0">
                    <a:pos x="2" y="10"/>
                  </a:cxn>
                  <a:cxn ang="0">
                    <a:pos x="6" y="13"/>
                  </a:cxn>
                  <a:cxn ang="0">
                    <a:pos x="7" y="13"/>
                  </a:cxn>
                  <a:cxn ang="0">
                    <a:pos x="5" y="22"/>
                  </a:cxn>
                  <a:cxn ang="0">
                    <a:pos x="4" y="29"/>
                  </a:cxn>
                  <a:cxn ang="0">
                    <a:pos x="3" y="30"/>
                  </a:cxn>
                  <a:cxn ang="0">
                    <a:pos x="5" y="33"/>
                  </a:cxn>
                  <a:cxn ang="0">
                    <a:pos x="5" y="33"/>
                  </a:cxn>
                  <a:cxn ang="0">
                    <a:pos x="8" y="31"/>
                  </a:cxn>
                  <a:cxn ang="0">
                    <a:pos x="9" y="25"/>
                  </a:cxn>
                  <a:cxn ang="0">
                    <a:pos x="13" y="31"/>
                  </a:cxn>
                  <a:cxn ang="0">
                    <a:pos x="16" y="32"/>
                  </a:cxn>
                  <a:cxn ang="0">
                    <a:pos x="17" y="29"/>
                  </a:cxn>
                </a:cxnLst>
                <a:rect l="0" t="0" r="r" b="b"/>
                <a:pathLst>
                  <a:path w="17" h="33">
                    <a:moveTo>
                      <a:pt x="17" y="29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19"/>
                      <a:pt x="13" y="18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0"/>
                      <a:pt x="15" y="9"/>
                      <a:pt x="14" y="8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1" y="6"/>
                      <a:pt x="1" y="7"/>
                    </a:cubicBezTo>
                    <a:cubicBezTo>
                      <a:pt x="0" y="9"/>
                      <a:pt x="1" y="10"/>
                      <a:pt x="2" y="10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6"/>
                      <a:pt x="6" y="19"/>
                      <a:pt x="5" y="22"/>
                    </a:cubicBezTo>
                    <a:cubicBezTo>
                      <a:pt x="5" y="24"/>
                      <a:pt x="4" y="26"/>
                      <a:pt x="4" y="29"/>
                    </a:cubicBezTo>
                    <a:cubicBezTo>
                      <a:pt x="4" y="29"/>
                      <a:pt x="3" y="30"/>
                      <a:pt x="3" y="30"/>
                    </a:cubicBezTo>
                    <a:cubicBezTo>
                      <a:pt x="3" y="31"/>
                      <a:pt x="4" y="33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3"/>
                      <a:pt x="7" y="32"/>
                      <a:pt x="8" y="3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2"/>
                      <a:pt x="14" y="33"/>
                      <a:pt x="16" y="32"/>
                    </a:cubicBezTo>
                    <a:cubicBezTo>
                      <a:pt x="17" y="32"/>
                      <a:pt x="17" y="31"/>
                      <a:pt x="17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Oval 86"/>
              <p:cNvSpPr/>
              <p:nvPr/>
            </p:nvSpPr>
            <p:spPr bwMode="auto">
              <a:xfrm>
                <a:off x="2565401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87"/>
              <p:cNvSpPr/>
              <p:nvPr/>
            </p:nvSpPr>
            <p:spPr bwMode="auto">
              <a:xfrm>
                <a:off x="2571751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5" y="20"/>
                  </a:cxn>
                  <a:cxn ang="0">
                    <a:pos x="3" y="18"/>
                  </a:cxn>
                  <a:cxn ang="0">
                    <a:pos x="2" y="11"/>
                  </a:cxn>
                  <a:cxn ang="0">
                    <a:pos x="3" y="8"/>
                  </a:cxn>
                  <a:cxn ang="0">
                    <a:pos x="10" y="1"/>
                  </a:cxn>
                  <a:cxn ang="0">
                    <a:pos x="13" y="1"/>
                  </a:cxn>
                  <a:cxn ang="0">
                    <a:pos x="13" y="4"/>
                  </a:cxn>
                  <a:cxn ang="0">
                    <a:pos x="9" y="9"/>
                  </a:cxn>
                  <a:cxn ang="0">
                    <a:pos x="13" y="6"/>
                  </a:cxn>
                  <a:cxn ang="0">
                    <a:pos x="16" y="7"/>
                  </a:cxn>
                  <a:cxn ang="0">
                    <a:pos x="15" y="10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1" y="22"/>
                  </a:cxn>
                  <a:cxn ang="0">
                    <a:pos x="13" y="29"/>
                  </a:cxn>
                  <a:cxn ang="0">
                    <a:pos x="14" y="30"/>
                  </a:cxn>
                  <a:cxn ang="0">
                    <a:pos x="12" y="33"/>
                  </a:cxn>
                  <a:cxn ang="0">
                    <a:pos x="11" y="33"/>
                  </a:cxn>
                  <a:cxn ang="0">
                    <a:pos x="9" y="31"/>
                  </a:cxn>
                  <a:cxn ang="0">
                    <a:pos x="8" y="25"/>
                  </a:cxn>
                  <a:cxn ang="0">
                    <a:pos x="4" y="31"/>
                  </a:cxn>
                  <a:cxn ang="0">
                    <a:pos x="1" y="32"/>
                  </a:cxn>
                  <a:cxn ang="0">
                    <a:pos x="0" y="29"/>
                  </a:cxn>
                </a:cxnLst>
                <a:rect l="0" t="0" r="r" b="b"/>
                <a:pathLst>
                  <a:path w="17" h="33">
                    <a:moveTo>
                      <a:pt x="0" y="29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4" y="19"/>
                      <a:pt x="3" y="18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9"/>
                      <a:pt x="3" y="8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2"/>
                      <a:pt x="14" y="3"/>
                      <a:pt x="13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6"/>
                      <a:pt x="16" y="6"/>
                      <a:pt x="16" y="7"/>
                    </a:cubicBezTo>
                    <a:cubicBezTo>
                      <a:pt x="17" y="9"/>
                      <a:pt x="16" y="10"/>
                      <a:pt x="15" y="10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6"/>
                      <a:pt x="11" y="19"/>
                      <a:pt x="11" y="22"/>
                    </a:cubicBezTo>
                    <a:cubicBezTo>
                      <a:pt x="12" y="24"/>
                      <a:pt x="13" y="26"/>
                      <a:pt x="13" y="29"/>
                    </a:cubicBezTo>
                    <a:cubicBezTo>
                      <a:pt x="13" y="29"/>
                      <a:pt x="13" y="30"/>
                      <a:pt x="14" y="30"/>
                    </a:cubicBezTo>
                    <a:cubicBezTo>
                      <a:pt x="14" y="31"/>
                      <a:pt x="13" y="33"/>
                      <a:pt x="12" y="33"/>
                    </a:cubicBezTo>
                    <a:cubicBezTo>
                      <a:pt x="12" y="33"/>
                      <a:pt x="12" y="33"/>
                      <a:pt x="11" y="33"/>
                    </a:cubicBezTo>
                    <a:cubicBezTo>
                      <a:pt x="10" y="33"/>
                      <a:pt x="10" y="32"/>
                      <a:pt x="9" y="31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2"/>
                      <a:pt x="2" y="33"/>
                      <a:pt x="1" y="32"/>
                    </a:cubicBezTo>
                    <a:cubicBezTo>
                      <a:pt x="0" y="32"/>
                      <a:pt x="0" y="31"/>
                      <a:pt x="0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Oval 88"/>
              <p:cNvSpPr/>
              <p:nvPr/>
            </p:nvSpPr>
            <p:spPr bwMode="auto">
              <a:xfrm>
                <a:off x="2649538" y="4692650"/>
                <a:ext cx="19050" cy="222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89"/>
              <p:cNvSpPr/>
              <p:nvPr/>
            </p:nvSpPr>
            <p:spPr bwMode="auto">
              <a:xfrm>
                <a:off x="2625726" y="4689475"/>
                <a:ext cx="63500" cy="85725"/>
              </a:xfrm>
              <a:custGeom>
                <a:avLst/>
                <a:gdLst/>
                <a:ahLst/>
                <a:cxnLst>
                  <a:cxn ang="0">
                    <a:pos x="19" y="18"/>
                  </a:cxn>
                  <a:cxn ang="0">
                    <a:pos x="17" y="18"/>
                  </a:cxn>
                  <a:cxn ang="0">
                    <a:pos x="17" y="14"/>
                  </a:cxn>
                  <a:cxn ang="0">
                    <a:pos x="21" y="11"/>
                  </a:cxn>
                  <a:cxn ang="0">
                    <a:pos x="22" y="9"/>
                  </a:cxn>
                  <a:cxn ang="0">
                    <a:pos x="22" y="3"/>
                  </a:cxn>
                  <a:cxn ang="0">
                    <a:pos x="20" y="0"/>
                  </a:cxn>
                  <a:cxn ang="0">
                    <a:pos x="17" y="3"/>
                  </a:cxn>
                  <a:cxn ang="0">
                    <a:pos x="17" y="8"/>
                  </a:cxn>
                  <a:cxn ang="0">
                    <a:pos x="12" y="12"/>
                  </a:cxn>
                  <a:cxn ang="0">
                    <a:pos x="7" y="9"/>
                  </a:cxn>
                  <a:cxn ang="0">
                    <a:pos x="5" y="5"/>
                  </a:cxn>
                  <a:cxn ang="0">
                    <a:pos x="2" y="4"/>
                  </a:cxn>
                  <a:cxn ang="0">
                    <a:pos x="1" y="7"/>
                  </a:cxn>
                  <a:cxn ang="0">
                    <a:pos x="3" y="12"/>
                  </a:cxn>
                  <a:cxn ang="0">
                    <a:pos x="4" y="13"/>
                  </a:cxn>
                  <a:cxn ang="0">
                    <a:pos x="8" y="15"/>
                  </a:cxn>
                  <a:cxn ang="0">
                    <a:pos x="8" y="23"/>
                  </a:cxn>
                  <a:cxn ang="0">
                    <a:pos x="8" y="23"/>
                  </a:cxn>
                  <a:cxn ang="0">
                    <a:pos x="8" y="26"/>
                  </a:cxn>
                  <a:cxn ang="0">
                    <a:pos x="2" y="26"/>
                  </a:cxn>
                  <a:cxn ang="0">
                    <a:pos x="0" y="28"/>
                  </a:cxn>
                  <a:cxn ang="0">
                    <a:pos x="2" y="30"/>
                  </a:cxn>
                  <a:cxn ang="0">
                    <a:pos x="11" y="30"/>
                  </a:cxn>
                  <a:cxn ang="0">
                    <a:pos x="13" y="28"/>
                  </a:cxn>
                  <a:cxn ang="0">
                    <a:pos x="13" y="23"/>
                  </a:cxn>
                  <a:cxn ang="0">
                    <a:pos x="17" y="23"/>
                  </a:cxn>
                  <a:cxn ang="0">
                    <a:pos x="17" y="28"/>
                  </a:cxn>
                  <a:cxn ang="0">
                    <a:pos x="19" y="30"/>
                  </a:cxn>
                  <a:cxn ang="0">
                    <a:pos x="22" y="28"/>
                  </a:cxn>
                  <a:cxn ang="0">
                    <a:pos x="22" y="20"/>
                  </a:cxn>
                  <a:cxn ang="0">
                    <a:pos x="19" y="18"/>
                  </a:cxn>
                </a:cxnLst>
                <a:rect l="0" t="0" r="r" b="b"/>
                <a:pathLst>
                  <a:path w="22" h="30">
                    <a:moveTo>
                      <a:pt x="19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2" y="10"/>
                      <a:pt x="22" y="10"/>
                      <a:pt x="22" y="9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8" y="0"/>
                      <a:pt x="17" y="1"/>
                      <a:pt x="17" y="3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3" y="3"/>
                      <a:pt x="2" y="4"/>
                    </a:cubicBezTo>
                    <a:cubicBezTo>
                      <a:pt x="1" y="4"/>
                      <a:pt x="1" y="5"/>
                      <a:pt x="1" y="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4" y="13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7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3" y="29"/>
                      <a:pt x="13" y="28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9"/>
                      <a:pt x="18" y="30"/>
                      <a:pt x="19" y="30"/>
                    </a:cubicBezTo>
                    <a:cubicBezTo>
                      <a:pt x="21" y="30"/>
                      <a:pt x="22" y="29"/>
                      <a:pt x="22" y="28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1" y="18"/>
                      <a:pt x="19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90"/>
              <p:cNvSpPr/>
              <p:nvPr/>
            </p:nvSpPr>
            <p:spPr bwMode="auto">
              <a:xfrm>
                <a:off x="2660651" y="4586288"/>
                <a:ext cx="120650" cy="77787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31" y="49"/>
                  </a:cxn>
                  <a:cxn ang="0">
                    <a:pos x="62" y="25"/>
                  </a:cxn>
                  <a:cxn ang="0">
                    <a:pos x="60" y="39"/>
                  </a:cxn>
                  <a:cxn ang="0">
                    <a:pos x="72" y="29"/>
                  </a:cxn>
                  <a:cxn ang="0">
                    <a:pos x="76" y="3"/>
                  </a:cxn>
                  <a:cxn ang="0">
                    <a:pos x="49" y="0"/>
                  </a:cxn>
                  <a:cxn ang="0">
                    <a:pos x="36" y="9"/>
                  </a:cxn>
                  <a:cxn ang="0">
                    <a:pos x="51" y="10"/>
                  </a:cxn>
                  <a:cxn ang="0">
                    <a:pos x="0" y="49"/>
                  </a:cxn>
                </a:cxnLst>
                <a:rect l="0" t="0" r="r" b="b"/>
                <a:pathLst>
                  <a:path w="76" h="49">
                    <a:moveTo>
                      <a:pt x="0" y="49"/>
                    </a:moveTo>
                    <a:lnTo>
                      <a:pt x="31" y="49"/>
                    </a:lnTo>
                    <a:lnTo>
                      <a:pt x="62" y="25"/>
                    </a:lnTo>
                    <a:lnTo>
                      <a:pt x="60" y="39"/>
                    </a:lnTo>
                    <a:lnTo>
                      <a:pt x="72" y="29"/>
                    </a:lnTo>
                    <a:lnTo>
                      <a:pt x="76" y="3"/>
                    </a:lnTo>
                    <a:lnTo>
                      <a:pt x="49" y="0"/>
                    </a:lnTo>
                    <a:lnTo>
                      <a:pt x="36" y="9"/>
                    </a:lnTo>
                    <a:lnTo>
                      <a:pt x="51" y="10"/>
                    </a:lnTo>
                    <a:lnTo>
                      <a:pt x="0" y="4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91"/>
              <p:cNvSpPr/>
              <p:nvPr/>
            </p:nvSpPr>
            <p:spPr bwMode="auto">
              <a:xfrm>
                <a:off x="2551113" y="4625975"/>
                <a:ext cx="130175" cy="42862"/>
              </a:xfrm>
              <a:custGeom>
                <a:avLst/>
                <a:gdLst/>
                <a:ahLst/>
                <a:cxnLst>
                  <a:cxn ang="0">
                    <a:pos x="58" y="20"/>
                  </a:cxn>
                  <a:cxn ang="0">
                    <a:pos x="63" y="22"/>
                  </a:cxn>
                  <a:cxn ang="0">
                    <a:pos x="82" y="7"/>
                  </a:cxn>
                  <a:cxn ang="0">
                    <a:pos x="56" y="0"/>
                  </a:cxn>
                  <a:cxn ang="0">
                    <a:pos x="0" y="27"/>
                  </a:cxn>
                  <a:cxn ang="0">
                    <a:pos x="42" y="27"/>
                  </a:cxn>
                  <a:cxn ang="0">
                    <a:pos x="58" y="20"/>
                  </a:cxn>
                </a:cxnLst>
                <a:rect l="0" t="0" r="r" b="b"/>
                <a:pathLst>
                  <a:path w="82" h="27">
                    <a:moveTo>
                      <a:pt x="58" y="20"/>
                    </a:moveTo>
                    <a:lnTo>
                      <a:pt x="63" y="22"/>
                    </a:lnTo>
                    <a:lnTo>
                      <a:pt x="82" y="7"/>
                    </a:lnTo>
                    <a:lnTo>
                      <a:pt x="56" y="0"/>
                    </a:lnTo>
                    <a:lnTo>
                      <a:pt x="0" y="27"/>
                    </a:lnTo>
                    <a:lnTo>
                      <a:pt x="42" y="27"/>
                    </a:lnTo>
                    <a:lnTo>
                      <a:pt x="58" y="2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736113" y="3077383"/>
            <a:ext cx="1344145" cy="2151506"/>
            <a:chOff x="6736113" y="3077383"/>
            <a:chExt cx="1344145" cy="2151506"/>
          </a:xfrm>
        </p:grpSpPr>
        <p:sp>
          <p:nvSpPr>
            <p:cNvPr id="22" name="Freeform: Shape 67"/>
            <p:cNvSpPr/>
            <p:nvPr/>
          </p:nvSpPr>
          <p:spPr bwMode="auto">
            <a:xfrm>
              <a:off x="6736113" y="3077383"/>
              <a:ext cx="1344145" cy="2151506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276" y="167"/>
                </a:cxn>
                <a:cxn ang="0">
                  <a:pos x="0" y="466"/>
                </a:cxn>
                <a:cxn ang="0">
                  <a:pos x="138" y="231"/>
                </a:cxn>
                <a:cxn ang="0">
                  <a:pos x="92" y="0"/>
                </a:cxn>
              </a:cxnLst>
              <a:rect l="0" t="0" r="r" b="b"/>
              <a:pathLst>
                <a:path w="291" h="466">
                  <a:moveTo>
                    <a:pt x="92" y="0"/>
                  </a:moveTo>
                  <a:cubicBezTo>
                    <a:pt x="92" y="0"/>
                    <a:pt x="264" y="21"/>
                    <a:pt x="276" y="167"/>
                  </a:cubicBezTo>
                  <a:cubicBezTo>
                    <a:pt x="291" y="345"/>
                    <a:pt x="0" y="466"/>
                    <a:pt x="0" y="466"/>
                  </a:cubicBezTo>
                  <a:cubicBezTo>
                    <a:pt x="0" y="466"/>
                    <a:pt x="129" y="377"/>
                    <a:pt x="138" y="231"/>
                  </a:cubicBezTo>
                  <a:cubicBezTo>
                    <a:pt x="144" y="129"/>
                    <a:pt x="92" y="0"/>
                    <a:pt x="92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7" name="Group 92"/>
            <p:cNvGrpSpPr/>
            <p:nvPr/>
          </p:nvGrpSpPr>
          <p:grpSpPr>
            <a:xfrm>
              <a:off x="7459098" y="3640473"/>
              <a:ext cx="447738" cy="505132"/>
              <a:chOff x="5010151" y="4568825"/>
              <a:chExt cx="185737" cy="209550"/>
            </a:xfrm>
            <a:solidFill>
              <a:schemeClr val="bg1"/>
            </a:solidFill>
          </p:grpSpPr>
          <p:sp>
            <p:nvSpPr>
              <p:cNvPr id="39" name="Oval 93"/>
              <p:cNvSpPr/>
              <p:nvPr/>
            </p:nvSpPr>
            <p:spPr bwMode="auto">
              <a:xfrm>
                <a:off x="5073651" y="4654550"/>
                <a:ext cx="28575" cy="254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94"/>
              <p:cNvSpPr/>
              <p:nvPr/>
            </p:nvSpPr>
            <p:spPr bwMode="auto">
              <a:xfrm>
                <a:off x="5010151" y="4679950"/>
                <a:ext cx="114300" cy="98425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29" y="9"/>
                  </a:cxn>
                  <a:cxn ang="0">
                    <a:pos x="29" y="8"/>
                  </a:cxn>
                  <a:cxn ang="0">
                    <a:pos x="32" y="8"/>
                  </a:cxn>
                  <a:cxn ang="0">
                    <a:pos x="34" y="3"/>
                  </a:cxn>
                  <a:cxn ang="0">
                    <a:pos x="27" y="4"/>
                  </a:cxn>
                  <a:cxn ang="0">
                    <a:pos x="25" y="2"/>
                  </a:cxn>
                  <a:cxn ang="0">
                    <a:pos x="22" y="1"/>
                  </a:cxn>
                  <a:cxn ang="0">
                    <a:pos x="17" y="3"/>
                  </a:cxn>
                  <a:cxn ang="0">
                    <a:pos x="13" y="15"/>
                  </a:cxn>
                  <a:cxn ang="0">
                    <a:pos x="13" y="15"/>
                  </a:cxn>
                  <a:cxn ang="0">
                    <a:pos x="11" y="22"/>
                  </a:cxn>
                  <a:cxn ang="0">
                    <a:pos x="3" y="22"/>
                  </a:cxn>
                  <a:cxn ang="0">
                    <a:pos x="0" y="25"/>
                  </a:cxn>
                  <a:cxn ang="0">
                    <a:pos x="3" y="28"/>
                  </a:cxn>
                  <a:cxn ang="0">
                    <a:pos x="13" y="28"/>
                  </a:cxn>
                  <a:cxn ang="0">
                    <a:pos x="15" y="26"/>
                  </a:cxn>
                  <a:cxn ang="0">
                    <a:pos x="18" y="20"/>
                  </a:cxn>
                  <a:cxn ang="0">
                    <a:pos x="19" y="21"/>
                  </a:cxn>
                  <a:cxn ang="0">
                    <a:pos x="20" y="21"/>
                  </a:cxn>
                  <a:cxn ang="0">
                    <a:pos x="24" y="33"/>
                  </a:cxn>
                  <a:cxn ang="0">
                    <a:pos x="27" y="34"/>
                  </a:cxn>
                  <a:cxn ang="0">
                    <a:pos x="28" y="34"/>
                  </a:cxn>
                  <a:cxn ang="0">
                    <a:pos x="30" y="31"/>
                  </a:cxn>
                  <a:cxn ang="0">
                    <a:pos x="24" y="17"/>
                  </a:cxn>
                  <a:cxn ang="0">
                    <a:pos x="26" y="12"/>
                  </a:cxn>
                  <a:cxn ang="0">
                    <a:pos x="27" y="13"/>
                  </a:cxn>
                  <a:cxn ang="0">
                    <a:pos x="38" y="15"/>
                  </a:cxn>
                  <a:cxn ang="0">
                    <a:pos x="38" y="15"/>
                  </a:cxn>
                  <a:cxn ang="0">
                    <a:pos x="40" y="13"/>
                  </a:cxn>
                  <a:cxn ang="0">
                    <a:pos x="38" y="10"/>
                  </a:cxn>
                </a:cxnLst>
                <a:rect l="0" t="0" r="r" b="b"/>
                <a:pathLst>
                  <a:path w="40" h="34">
                    <a:moveTo>
                      <a:pt x="38" y="10"/>
                    </a:moveTo>
                    <a:cubicBezTo>
                      <a:pt x="29" y="9"/>
                      <a:pt x="29" y="9"/>
                      <a:pt x="29" y="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3"/>
                      <a:pt x="26" y="2"/>
                      <a:pt x="25" y="2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0" y="0"/>
                      <a:pt x="18" y="1"/>
                      <a:pt x="17" y="3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2"/>
                      <a:pt x="0" y="23"/>
                      <a:pt x="0" y="25"/>
                    </a:cubicBezTo>
                    <a:cubicBezTo>
                      <a:pt x="0" y="27"/>
                      <a:pt x="1" y="28"/>
                      <a:pt x="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5" y="27"/>
                      <a:pt x="15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1"/>
                      <a:pt x="20" y="21"/>
                      <a:pt x="20" y="2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4"/>
                      <a:pt x="26" y="34"/>
                      <a:pt x="27" y="34"/>
                    </a:cubicBezTo>
                    <a:cubicBezTo>
                      <a:pt x="27" y="34"/>
                      <a:pt x="28" y="34"/>
                      <a:pt x="28" y="34"/>
                    </a:cubicBezTo>
                    <a:cubicBezTo>
                      <a:pt x="29" y="34"/>
                      <a:pt x="30" y="32"/>
                      <a:pt x="30" y="31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3"/>
                      <a:pt x="27" y="13"/>
                      <a:pt x="27" y="13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9" y="15"/>
                      <a:pt x="40" y="14"/>
                      <a:pt x="40" y="13"/>
                    </a:cubicBezTo>
                    <a:cubicBezTo>
                      <a:pt x="40" y="11"/>
                      <a:pt x="39" y="10"/>
                      <a:pt x="3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95"/>
              <p:cNvSpPr/>
              <p:nvPr/>
            </p:nvSpPr>
            <p:spPr bwMode="auto">
              <a:xfrm>
                <a:off x="5119688" y="4689475"/>
                <a:ext cx="11113" cy="14287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4" y="2"/>
                  </a:cxn>
                  <a:cxn ang="0">
                    <a:pos x="2" y="0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96"/>
              <p:cNvSpPr/>
              <p:nvPr/>
            </p:nvSpPr>
            <p:spPr bwMode="auto">
              <a:xfrm>
                <a:off x="5089526" y="4724400"/>
                <a:ext cx="17463" cy="1746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2" y="5"/>
                  </a:cxn>
                  <a:cxn ang="0">
                    <a:pos x="5" y="4"/>
                  </a:cxn>
                  <a:cxn ang="0">
                    <a:pos x="6" y="1"/>
                  </a:cxn>
                  <a:cxn ang="0">
                    <a:pos x="2" y="0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5"/>
                      <a:pt x="2" y="5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97"/>
              <p:cNvSpPr/>
              <p:nvPr/>
            </p:nvSpPr>
            <p:spPr bwMode="auto">
              <a:xfrm>
                <a:off x="5110163" y="4678363"/>
                <a:ext cx="17463" cy="7937"/>
              </a:xfrm>
              <a:custGeom>
                <a:avLst/>
                <a:gdLst/>
                <a:ahLst/>
                <a:cxnLst>
                  <a:cxn ang="0">
                    <a:pos x="5" y="3"/>
                  </a:cxn>
                  <a:cxn ang="0">
                    <a:pos x="5" y="1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4" y="3"/>
                  </a:cxn>
                  <a:cxn ang="0">
                    <a:pos x="5" y="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6" y="2"/>
                      <a:pt x="5" y="2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98"/>
              <p:cNvSpPr/>
              <p:nvPr/>
            </p:nvSpPr>
            <p:spPr bwMode="auto">
              <a:xfrm>
                <a:off x="5116513" y="4672013"/>
                <a:ext cx="11113" cy="7937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7" y="4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7" y="5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4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99"/>
              <p:cNvSpPr/>
              <p:nvPr/>
            </p:nvSpPr>
            <p:spPr bwMode="auto">
              <a:xfrm>
                <a:off x="5084763" y="4568825"/>
                <a:ext cx="111125" cy="109537"/>
              </a:xfrm>
              <a:custGeom>
                <a:avLst/>
                <a:gdLst/>
                <a:ahLst/>
                <a:cxnLst>
                  <a:cxn ang="0">
                    <a:pos x="20" y="38"/>
                  </a:cxn>
                  <a:cxn ang="0">
                    <a:pos x="13" y="37"/>
                  </a:cxn>
                  <a:cxn ang="0">
                    <a:pos x="4" y="12"/>
                  </a:cxn>
                  <a:cxn ang="0">
                    <a:pos x="21" y="0"/>
                  </a:cxn>
                  <a:cxn ang="0">
                    <a:pos x="28" y="2"/>
                  </a:cxn>
                  <a:cxn ang="0">
                    <a:pos x="37" y="12"/>
                  </a:cxn>
                  <a:cxn ang="0">
                    <a:pos x="37" y="26"/>
                  </a:cxn>
                  <a:cxn ang="0">
                    <a:pos x="20" y="38"/>
                  </a:cxn>
                  <a:cxn ang="0">
                    <a:pos x="21" y="4"/>
                  </a:cxn>
                  <a:cxn ang="0">
                    <a:pos x="8" y="14"/>
                  </a:cxn>
                  <a:cxn ang="0">
                    <a:pos x="15" y="33"/>
                  </a:cxn>
                  <a:cxn ang="0">
                    <a:pos x="20" y="34"/>
                  </a:cxn>
                  <a:cxn ang="0">
                    <a:pos x="33" y="24"/>
                  </a:cxn>
                  <a:cxn ang="0">
                    <a:pos x="34" y="13"/>
                  </a:cxn>
                  <a:cxn ang="0">
                    <a:pos x="26" y="5"/>
                  </a:cxn>
                  <a:cxn ang="0">
                    <a:pos x="21" y="4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18" y="38"/>
                      <a:pt x="15" y="37"/>
                      <a:pt x="13" y="37"/>
                    </a:cubicBezTo>
                    <a:cubicBezTo>
                      <a:pt x="4" y="33"/>
                      <a:pt x="0" y="22"/>
                      <a:pt x="4" y="12"/>
                    </a:cubicBezTo>
                    <a:cubicBezTo>
                      <a:pt x="7" y="5"/>
                      <a:pt x="14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32" y="3"/>
                      <a:pt x="36" y="7"/>
                      <a:pt x="37" y="12"/>
                    </a:cubicBezTo>
                    <a:cubicBezTo>
                      <a:pt x="39" y="16"/>
                      <a:pt x="39" y="21"/>
                      <a:pt x="37" y="26"/>
                    </a:cubicBezTo>
                    <a:cubicBezTo>
                      <a:pt x="34" y="33"/>
                      <a:pt x="27" y="38"/>
                      <a:pt x="20" y="38"/>
                    </a:cubicBezTo>
                    <a:close/>
                    <a:moveTo>
                      <a:pt x="21" y="4"/>
                    </a:moveTo>
                    <a:cubicBezTo>
                      <a:pt x="16" y="4"/>
                      <a:pt x="10" y="8"/>
                      <a:pt x="8" y="14"/>
                    </a:cubicBezTo>
                    <a:cubicBezTo>
                      <a:pt x="4" y="21"/>
                      <a:pt x="8" y="30"/>
                      <a:pt x="15" y="33"/>
                    </a:cubicBezTo>
                    <a:cubicBezTo>
                      <a:pt x="16" y="34"/>
                      <a:pt x="18" y="34"/>
                      <a:pt x="20" y="34"/>
                    </a:cubicBezTo>
                    <a:cubicBezTo>
                      <a:pt x="26" y="34"/>
                      <a:pt x="31" y="30"/>
                      <a:pt x="33" y="24"/>
                    </a:cubicBezTo>
                    <a:cubicBezTo>
                      <a:pt x="35" y="21"/>
                      <a:pt x="35" y="17"/>
                      <a:pt x="34" y="13"/>
                    </a:cubicBezTo>
                    <a:cubicBezTo>
                      <a:pt x="32" y="9"/>
                      <a:pt x="30" y="7"/>
                      <a:pt x="26" y="5"/>
                    </a:cubicBezTo>
                    <a:cubicBezTo>
                      <a:pt x="25" y="4"/>
                      <a:pt x="23" y="4"/>
                      <a:pt x="21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100"/>
              <p:cNvSpPr/>
              <p:nvPr/>
            </p:nvSpPr>
            <p:spPr bwMode="auto">
              <a:xfrm>
                <a:off x="5103813" y="4605338"/>
                <a:ext cx="52388" cy="58737"/>
              </a:xfrm>
              <a:custGeom>
                <a:avLst/>
                <a:gdLst/>
                <a:ahLst/>
                <a:cxnLst>
                  <a:cxn ang="0">
                    <a:pos x="13" y="20"/>
                  </a:cxn>
                  <a:cxn ang="0">
                    <a:pos x="8" y="19"/>
                  </a:cxn>
                  <a:cxn ang="0">
                    <a:pos x="2" y="11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4" y="11"/>
                  </a:cxn>
                  <a:cxn ang="0">
                    <a:pos x="9" y="16"/>
                  </a:cxn>
                  <a:cxn ang="0">
                    <a:pos x="16" y="16"/>
                  </a:cxn>
                  <a:cxn ang="0">
                    <a:pos x="17" y="17"/>
                  </a:cxn>
                  <a:cxn ang="0">
                    <a:pos x="16" y="19"/>
                  </a:cxn>
                  <a:cxn ang="0">
                    <a:pos x="13" y="20"/>
                  </a:cxn>
                </a:cxnLst>
                <a:rect l="0" t="0" r="r" b="b"/>
                <a:pathLst>
                  <a:path w="18" h="20">
                    <a:moveTo>
                      <a:pt x="13" y="20"/>
                    </a:moveTo>
                    <a:cubicBezTo>
                      <a:pt x="11" y="20"/>
                      <a:pt x="10" y="19"/>
                      <a:pt x="8" y="19"/>
                    </a:cubicBezTo>
                    <a:cubicBezTo>
                      <a:pt x="5" y="17"/>
                      <a:pt x="3" y="15"/>
                      <a:pt x="2" y="11"/>
                    </a:cubicBezTo>
                    <a:cubicBezTo>
                      <a:pt x="0" y="8"/>
                      <a:pt x="0" y="5"/>
                      <a:pt x="2" y="1"/>
                    </a:cubicBezTo>
                    <a:cubicBezTo>
                      <a:pt x="2" y="1"/>
                      <a:pt x="3" y="0"/>
                      <a:pt x="4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3" y="5"/>
                      <a:pt x="3" y="8"/>
                      <a:pt x="4" y="11"/>
                    </a:cubicBezTo>
                    <a:cubicBezTo>
                      <a:pt x="5" y="13"/>
                      <a:pt x="7" y="15"/>
                      <a:pt x="9" y="16"/>
                    </a:cubicBezTo>
                    <a:cubicBezTo>
                      <a:pt x="11" y="17"/>
                      <a:pt x="14" y="17"/>
                      <a:pt x="16" y="16"/>
                    </a:cubicBezTo>
                    <a:cubicBezTo>
                      <a:pt x="16" y="16"/>
                      <a:pt x="17" y="17"/>
                      <a:pt x="17" y="17"/>
                    </a:cubicBezTo>
                    <a:cubicBezTo>
                      <a:pt x="18" y="18"/>
                      <a:pt x="17" y="19"/>
                      <a:pt x="16" y="19"/>
                    </a:cubicBezTo>
                    <a:cubicBezTo>
                      <a:pt x="15" y="19"/>
                      <a:pt x="14" y="20"/>
                      <a:pt x="1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101"/>
              <p:cNvSpPr/>
              <p:nvPr/>
            </p:nvSpPr>
            <p:spPr bwMode="auto">
              <a:xfrm>
                <a:off x="5102226" y="4683125"/>
                <a:ext cx="19050" cy="238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4" y="8"/>
                  </a:cxn>
                  <a:cxn ang="0">
                    <a:pos x="5" y="8"/>
                  </a:cxn>
                  <a:cxn ang="0">
                    <a:pos x="7" y="2"/>
                  </a:cxn>
                  <a:cxn ang="0">
                    <a:pos x="3" y="0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cubicBezTo>
                      <a:pt x="2" y="8"/>
                      <a:pt x="3" y="8"/>
                      <a:pt x="4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400695" y="4902987"/>
            <a:ext cx="2326070" cy="1370329"/>
            <a:chOff x="5400695" y="4902987"/>
            <a:chExt cx="2326070" cy="1370329"/>
          </a:xfrm>
        </p:grpSpPr>
        <p:sp>
          <p:nvSpPr>
            <p:cNvPr id="23" name="Freeform: Shape 68"/>
            <p:cNvSpPr/>
            <p:nvPr/>
          </p:nvSpPr>
          <p:spPr bwMode="auto">
            <a:xfrm>
              <a:off x="5400695" y="4902987"/>
              <a:ext cx="2326070" cy="1370329"/>
            </a:xfrm>
            <a:custGeom>
              <a:avLst/>
              <a:gdLst/>
              <a:ahLst/>
              <a:cxnLst>
                <a:cxn ang="0">
                  <a:pos x="471" y="0"/>
                </a:cxn>
                <a:cxn ang="0">
                  <a:pos x="370" y="226"/>
                </a:cxn>
                <a:cxn ang="0">
                  <a:pos x="0" y="56"/>
                </a:cxn>
                <a:cxn ang="0">
                  <a:pos x="266" y="115"/>
                </a:cxn>
                <a:cxn ang="0">
                  <a:pos x="471" y="0"/>
                </a:cxn>
              </a:cxnLst>
              <a:rect l="0" t="0" r="r" b="b"/>
              <a:pathLst>
                <a:path w="504" h="296">
                  <a:moveTo>
                    <a:pt x="471" y="0"/>
                  </a:moveTo>
                  <a:cubicBezTo>
                    <a:pt x="471" y="0"/>
                    <a:pt x="504" y="170"/>
                    <a:pt x="370" y="226"/>
                  </a:cubicBezTo>
                  <a:cubicBezTo>
                    <a:pt x="205" y="296"/>
                    <a:pt x="0" y="56"/>
                    <a:pt x="0" y="56"/>
                  </a:cubicBezTo>
                  <a:cubicBezTo>
                    <a:pt x="0" y="56"/>
                    <a:pt x="124" y="151"/>
                    <a:pt x="266" y="115"/>
                  </a:cubicBezTo>
                  <a:cubicBezTo>
                    <a:pt x="365" y="89"/>
                    <a:pt x="471" y="0"/>
                    <a:pt x="471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8" name="Group 102"/>
            <p:cNvGrpSpPr/>
            <p:nvPr/>
          </p:nvGrpSpPr>
          <p:grpSpPr>
            <a:xfrm>
              <a:off x="6790133" y="5374386"/>
              <a:ext cx="367372" cy="466866"/>
              <a:chOff x="3949701" y="4570413"/>
              <a:chExt cx="152400" cy="193675"/>
            </a:xfrm>
            <a:solidFill>
              <a:schemeClr val="bg1"/>
            </a:solidFill>
          </p:grpSpPr>
          <p:sp>
            <p:nvSpPr>
              <p:cNvPr id="33" name="Oval 103"/>
              <p:cNvSpPr/>
              <p:nvPr/>
            </p:nvSpPr>
            <p:spPr bwMode="auto">
              <a:xfrm>
                <a:off x="4079876" y="4657725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104"/>
              <p:cNvSpPr/>
              <p:nvPr/>
            </p:nvSpPr>
            <p:spPr bwMode="auto">
              <a:xfrm>
                <a:off x="4041776" y="4660900"/>
                <a:ext cx="55563" cy="103187"/>
              </a:xfrm>
              <a:custGeom>
                <a:avLst/>
                <a:gdLst/>
                <a:ahLst/>
                <a:cxnLst>
                  <a:cxn ang="0">
                    <a:pos x="18" y="32"/>
                  </a:cxn>
                  <a:cxn ang="0">
                    <a:pos x="13" y="22"/>
                  </a:cxn>
                  <a:cxn ang="0">
                    <a:pos x="15" y="20"/>
                  </a:cxn>
                  <a:cxn ang="0">
                    <a:pos x="16" y="12"/>
                  </a:cxn>
                  <a:cxn ang="0">
                    <a:pos x="15" y="9"/>
                  </a:cxn>
                  <a:cxn ang="0">
                    <a:pos x="8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9" y="9"/>
                  </a:cxn>
                  <a:cxn ang="0">
                    <a:pos x="4" y="7"/>
                  </a:cxn>
                  <a:cxn ang="0">
                    <a:pos x="1" y="8"/>
                  </a:cxn>
                  <a:cxn ang="0">
                    <a:pos x="2" y="11"/>
                  </a:cxn>
                  <a:cxn ang="0">
                    <a:pos x="7" y="14"/>
                  </a:cxn>
                  <a:cxn ang="0">
                    <a:pos x="8" y="14"/>
                  </a:cxn>
                  <a:cxn ang="0">
                    <a:pos x="6" y="23"/>
                  </a:cxn>
                  <a:cxn ang="0">
                    <a:pos x="4" y="31"/>
                  </a:cxn>
                  <a:cxn ang="0">
                    <a:pos x="4" y="33"/>
                  </a:cxn>
                  <a:cxn ang="0">
                    <a:pos x="5" y="36"/>
                  </a:cxn>
                  <a:cxn ang="0">
                    <a:pos x="6" y="36"/>
                  </a:cxn>
                  <a:cxn ang="0">
                    <a:pos x="8" y="34"/>
                  </a:cxn>
                  <a:cxn ang="0">
                    <a:pos x="10" y="27"/>
                  </a:cxn>
                  <a:cxn ang="0">
                    <a:pos x="14" y="34"/>
                  </a:cxn>
                  <a:cxn ang="0">
                    <a:pos x="17" y="35"/>
                  </a:cxn>
                  <a:cxn ang="0">
                    <a:pos x="18" y="32"/>
                  </a:cxn>
                </a:cxnLst>
                <a:rect l="0" t="0" r="r" b="b"/>
                <a:pathLst>
                  <a:path w="19" h="36">
                    <a:moveTo>
                      <a:pt x="18" y="3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1"/>
                      <a:pt x="15" y="2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1"/>
                      <a:pt x="16" y="10"/>
                      <a:pt x="15" y="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1" y="7"/>
                      <a:pt x="1" y="8"/>
                    </a:cubicBezTo>
                    <a:cubicBezTo>
                      <a:pt x="0" y="9"/>
                      <a:pt x="1" y="11"/>
                      <a:pt x="2" y="1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7"/>
                      <a:pt x="7" y="21"/>
                      <a:pt x="6" y="23"/>
                    </a:cubicBezTo>
                    <a:cubicBezTo>
                      <a:pt x="5" y="26"/>
                      <a:pt x="5" y="28"/>
                      <a:pt x="4" y="31"/>
                    </a:cubicBezTo>
                    <a:cubicBezTo>
                      <a:pt x="4" y="31"/>
                      <a:pt x="4" y="32"/>
                      <a:pt x="4" y="33"/>
                    </a:cubicBezTo>
                    <a:cubicBezTo>
                      <a:pt x="3" y="34"/>
                      <a:pt x="4" y="35"/>
                      <a:pt x="5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6"/>
                      <a:pt x="8" y="35"/>
                      <a:pt x="8" y="3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5"/>
                      <a:pt x="16" y="36"/>
                      <a:pt x="17" y="35"/>
                    </a:cubicBezTo>
                    <a:cubicBezTo>
                      <a:pt x="18" y="34"/>
                      <a:pt x="19" y="33"/>
                      <a:pt x="18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Oval 105"/>
              <p:cNvSpPr/>
              <p:nvPr/>
            </p:nvSpPr>
            <p:spPr bwMode="auto">
              <a:xfrm>
                <a:off x="3987801" y="4675188"/>
                <a:ext cx="25400" cy="222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106"/>
              <p:cNvSpPr/>
              <p:nvPr/>
            </p:nvSpPr>
            <p:spPr bwMode="auto">
              <a:xfrm>
                <a:off x="3963988" y="4672013"/>
                <a:ext cx="69850" cy="92075"/>
              </a:xfrm>
              <a:custGeom>
                <a:avLst/>
                <a:gdLst/>
                <a:ahLst/>
                <a:cxnLst>
                  <a:cxn ang="0">
                    <a:pos x="21" y="19"/>
                  </a:cxn>
                  <a:cxn ang="0">
                    <a:pos x="18" y="19"/>
                  </a:cxn>
                  <a:cxn ang="0">
                    <a:pos x="18" y="15"/>
                  </a:cxn>
                  <a:cxn ang="0">
                    <a:pos x="23" y="11"/>
                  </a:cxn>
                  <a:cxn ang="0">
                    <a:pos x="24" y="9"/>
                  </a:cxn>
                  <a:cxn ang="0">
                    <a:pos x="24" y="2"/>
                  </a:cxn>
                  <a:cxn ang="0">
                    <a:pos x="21" y="0"/>
                  </a:cxn>
                  <a:cxn ang="0">
                    <a:pos x="19" y="2"/>
                  </a:cxn>
                  <a:cxn ang="0">
                    <a:pos x="19" y="8"/>
                  </a:cxn>
                  <a:cxn ang="0">
                    <a:pos x="14" y="12"/>
                  </a:cxn>
                  <a:cxn ang="0">
                    <a:pos x="7" y="10"/>
                  </a:cxn>
                  <a:cxn ang="0">
                    <a:pos x="6" y="5"/>
                  </a:cxn>
                  <a:cxn ang="0">
                    <a:pos x="3" y="3"/>
                  </a:cxn>
                  <a:cxn ang="0">
                    <a:pos x="1" y="6"/>
                  </a:cxn>
                  <a:cxn ang="0">
                    <a:pos x="3" y="12"/>
                  </a:cxn>
                  <a:cxn ang="0">
                    <a:pos x="5" y="14"/>
                  </a:cxn>
                  <a:cxn ang="0">
                    <a:pos x="9" y="16"/>
                  </a:cxn>
                  <a:cxn ang="0">
                    <a:pos x="9" y="24"/>
                  </a:cxn>
                  <a:cxn ang="0">
                    <a:pos x="9" y="24"/>
                  </a:cxn>
                  <a:cxn ang="0">
                    <a:pos x="9" y="27"/>
                  </a:cxn>
                  <a:cxn ang="0">
                    <a:pos x="2" y="27"/>
                  </a:cxn>
                  <a:cxn ang="0">
                    <a:pos x="0" y="29"/>
                  </a:cxn>
                  <a:cxn ang="0">
                    <a:pos x="2" y="32"/>
                  </a:cxn>
                  <a:cxn ang="0">
                    <a:pos x="12" y="32"/>
                  </a:cxn>
                  <a:cxn ang="0">
                    <a:pos x="14" y="29"/>
                  </a:cxn>
                  <a:cxn ang="0">
                    <a:pos x="14" y="24"/>
                  </a:cxn>
                  <a:cxn ang="0">
                    <a:pos x="19" y="24"/>
                  </a:cxn>
                  <a:cxn ang="0">
                    <a:pos x="19" y="29"/>
                  </a:cxn>
                  <a:cxn ang="0">
                    <a:pos x="21" y="32"/>
                  </a:cxn>
                  <a:cxn ang="0">
                    <a:pos x="23" y="29"/>
                  </a:cxn>
                  <a:cxn ang="0">
                    <a:pos x="23" y="21"/>
                  </a:cxn>
                  <a:cxn ang="0">
                    <a:pos x="21" y="19"/>
                  </a:cxn>
                </a:cxnLst>
                <a:rect l="0" t="0" r="r" b="b"/>
                <a:pathLst>
                  <a:path w="24" h="32">
                    <a:moveTo>
                      <a:pt x="21" y="19"/>
                    </a:move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4" y="9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3" y="0"/>
                      <a:pt x="21" y="0"/>
                    </a:cubicBezTo>
                    <a:cubicBezTo>
                      <a:pt x="20" y="0"/>
                      <a:pt x="19" y="1"/>
                      <a:pt x="19" y="2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4" y="31"/>
                      <a:pt x="14" y="29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1"/>
                      <a:pt x="20" y="32"/>
                      <a:pt x="21" y="32"/>
                    </a:cubicBezTo>
                    <a:cubicBezTo>
                      <a:pt x="22" y="32"/>
                      <a:pt x="23" y="31"/>
                      <a:pt x="23" y="29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0"/>
                      <a:pt x="22" y="19"/>
                      <a:pt x="21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107"/>
              <p:cNvSpPr/>
              <p:nvPr/>
            </p:nvSpPr>
            <p:spPr bwMode="auto">
              <a:xfrm>
                <a:off x="3949701" y="4570413"/>
                <a:ext cx="87313" cy="95250"/>
              </a:xfrm>
              <a:custGeom>
                <a:avLst/>
                <a:gdLst/>
                <a:ahLst/>
                <a:cxnLst>
                  <a:cxn ang="0">
                    <a:pos x="29" y="25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8" y="24"/>
                  </a:cxn>
                  <a:cxn ang="0">
                    <a:pos x="27" y="19"/>
                  </a:cxn>
                  <a:cxn ang="0">
                    <a:pos x="28" y="18"/>
                  </a:cxn>
                  <a:cxn ang="0">
                    <a:pos x="27" y="18"/>
                  </a:cxn>
                  <a:cxn ang="0">
                    <a:pos x="28" y="13"/>
                  </a:cxn>
                  <a:cxn ang="0">
                    <a:pos x="29" y="13"/>
                  </a:cxn>
                  <a:cxn ang="0">
                    <a:pos x="29" y="12"/>
                  </a:cxn>
                  <a:cxn ang="0">
                    <a:pos x="30" y="11"/>
                  </a:cxn>
                  <a:cxn ang="0">
                    <a:pos x="29" y="9"/>
                  </a:cxn>
                  <a:cxn ang="0">
                    <a:pos x="30" y="6"/>
                  </a:cxn>
                  <a:cxn ang="0">
                    <a:pos x="29" y="5"/>
                  </a:cxn>
                  <a:cxn ang="0">
                    <a:pos x="28" y="3"/>
                  </a:cxn>
                  <a:cxn ang="0">
                    <a:pos x="25" y="5"/>
                  </a:cxn>
                  <a:cxn ang="0">
                    <a:pos x="24" y="4"/>
                  </a:cxn>
                  <a:cxn ang="0">
                    <a:pos x="23" y="1"/>
                  </a:cxn>
                  <a:cxn ang="0">
                    <a:pos x="19" y="0"/>
                  </a:cxn>
                  <a:cxn ang="0">
                    <a:pos x="18" y="2"/>
                  </a:cxn>
                  <a:cxn ang="0">
                    <a:pos x="16" y="2"/>
                  </a:cxn>
                  <a:cxn ang="0">
                    <a:pos x="15" y="0"/>
                  </a:cxn>
                  <a:cxn ang="0">
                    <a:pos x="11" y="1"/>
                  </a:cxn>
                  <a:cxn ang="0">
                    <a:pos x="11" y="4"/>
                  </a:cxn>
                  <a:cxn ang="0">
                    <a:pos x="9" y="5"/>
                  </a:cxn>
                  <a:cxn ang="0">
                    <a:pos x="7" y="3"/>
                  </a:cxn>
                  <a:cxn ang="0">
                    <a:pos x="5" y="5"/>
                  </a:cxn>
                  <a:cxn ang="0">
                    <a:pos x="4" y="6"/>
                  </a:cxn>
                  <a:cxn ang="0">
                    <a:pos x="5" y="9"/>
                  </a:cxn>
                  <a:cxn ang="0">
                    <a:pos x="4" y="10"/>
                  </a:cxn>
                  <a:cxn ang="0">
                    <a:pos x="1" y="10"/>
                  </a:cxn>
                  <a:cxn ang="0">
                    <a:pos x="0" y="14"/>
                  </a:cxn>
                  <a:cxn ang="0">
                    <a:pos x="3" y="16"/>
                  </a:cxn>
                  <a:cxn ang="0">
                    <a:pos x="3" y="17"/>
                  </a:cxn>
                  <a:cxn ang="0">
                    <a:pos x="0" y="19"/>
                  </a:cxn>
                  <a:cxn ang="0">
                    <a:pos x="1" y="23"/>
                  </a:cxn>
                  <a:cxn ang="0">
                    <a:pos x="4" y="23"/>
                  </a:cxn>
                  <a:cxn ang="0">
                    <a:pos x="5" y="24"/>
                  </a:cxn>
                  <a:cxn ang="0">
                    <a:pos x="4" y="27"/>
                  </a:cxn>
                  <a:cxn ang="0">
                    <a:pos x="5" y="28"/>
                  </a:cxn>
                  <a:cxn ang="0">
                    <a:pos x="7" y="30"/>
                  </a:cxn>
                  <a:cxn ang="0">
                    <a:pos x="9" y="29"/>
                  </a:cxn>
                  <a:cxn ang="0">
                    <a:pos x="11" y="29"/>
                  </a:cxn>
                  <a:cxn ang="0">
                    <a:pos x="11" y="32"/>
                  </a:cxn>
                  <a:cxn ang="0">
                    <a:pos x="15" y="33"/>
                  </a:cxn>
                  <a:cxn ang="0">
                    <a:pos x="16" y="31"/>
                  </a:cxn>
                  <a:cxn ang="0">
                    <a:pos x="18" y="31"/>
                  </a:cxn>
                  <a:cxn ang="0">
                    <a:pos x="19" y="33"/>
                  </a:cxn>
                  <a:cxn ang="0">
                    <a:pos x="23" y="32"/>
                  </a:cxn>
                  <a:cxn ang="0">
                    <a:pos x="23" y="29"/>
                  </a:cxn>
                  <a:cxn ang="0">
                    <a:pos x="25" y="29"/>
                  </a:cxn>
                  <a:cxn ang="0">
                    <a:pos x="27" y="30"/>
                  </a:cxn>
                  <a:cxn ang="0">
                    <a:pos x="29" y="29"/>
                  </a:cxn>
                  <a:cxn ang="0">
                    <a:pos x="30" y="27"/>
                  </a:cxn>
                  <a:cxn ang="0">
                    <a:pos x="30" y="26"/>
                  </a:cxn>
                  <a:cxn ang="0">
                    <a:pos x="29" y="25"/>
                  </a:cxn>
                  <a:cxn ang="0">
                    <a:pos x="14" y="19"/>
                  </a:cxn>
                  <a:cxn ang="0">
                    <a:pos x="14" y="14"/>
                  </a:cxn>
                  <a:cxn ang="0">
                    <a:pos x="20" y="14"/>
                  </a:cxn>
                  <a:cxn ang="0">
                    <a:pos x="20" y="19"/>
                  </a:cxn>
                  <a:cxn ang="0">
                    <a:pos x="14" y="19"/>
                  </a:cxn>
                </a:cxnLst>
                <a:rect l="0" t="0" r="r" b="b"/>
                <a:pathLst>
                  <a:path w="30" h="33">
                    <a:moveTo>
                      <a:pt x="29" y="25"/>
                    </a:move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29" y="9"/>
                      <a:pt x="29" y="9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9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10"/>
                      <a:pt x="4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0" y="29"/>
                      <a:pt x="10" y="29"/>
                      <a:pt x="11" y="29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7" y="31"/>
                      <a:pt x="17" y="31"/>
                      <a:pt x="18" y="31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4" y="29"/>
                      <a:pt x="24" y="29"/>
                      <a:pt x="25" y="29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9" y="25"/>
                      <a:pt x="29" y="25"/>
                      <a:pt x="29" y="25"/>
                    </a:cubicBezTo>
                    <a:close/>
                    <a:moveTo>
                      <a:pt x="14" y="19"/>
                    </a:moveTo>
                    <a:cubicBezTo>
                      <a:pt x="13" y="18"/>
                      <a:pt x="13" y="15"/>
                      <a:pt x="14" y="14"/>
                    </a:cubicBezTo>
                    <a:cubicBezTo>
                      <a:pt x="16" y="13"/>
                      <a:pt x="18" y="13"/>
                      <a:pt x="20" y="14"/>
                    </a:cubicBezTo>
                    <a:cubicBezTo>
                      <a:pt x="21" y="15"/>
                      <a:pt x="21" y="18"/>
                      <a:pt x="20" y="19"/>
                    </a:cubicBezTo>
                    <a:cubicBezTo>
                      <a:pt x="18" y="21"/>
                      <a:pt x="16" y="21"/>
                      <a:pt x="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08"/>
              <p:cNvSpPr/>
              <p:nvPr/>
            </p:nvSpPr>
            <p:spPr bwMode="auto">
              <a:xfrm>
                <a:off x="4033838" y="4594225"/>
                <a:ext cx="57150" cy="60325"/>
              </a:xfrm>
              <a:custGeom>
                <a:avLst/>
                <a:gdLst/>
                <a:ahLst/>
                <a:cxnLst>
                  <a:cxn ang="0">
                    <a:pos x="17" y="15"/>
                  </a:cxn>
                  <a:cxn ang="0">
                    <a:pos x="17" y="14"/>
                  </a:cxn>
                  <a:cxn ang="0">
                    <a:pos x="19" y="14"/>
                  </a:cxn>
                  <a:cxn ang="0">
                    <a:pos x="20" y="12"/>
                  </a:cxn>
                  <a:cxn ang="0">
                    <a:pos x="18" y="11"/>
                  </a:cxn>
                  <a:cxn ang="0">
                    <a:pos x="18" y="10"/>
                  </a:cxn>
                  <a:cxn ang="0">
                    <a:pos x="20" y="9"/>
                  </a:cxn>
                  <a:cxn ang="0">
                    <a:pos x="19" y="7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8" y="4"/>
                  </a:cxn>
                  <a:cxn ang="0">
                    <a:pos x="17" y="3"/>
                  </a:cxn>
                  <a:cxn ang="0">
                    <a:pos x="16" y="2"/>
                  </a:cxn>
                  <a:cxn ang="0">
                    <a:pos x="14" y="3"/>
                  </a:cxn>
                  <a:cxn ang="0">
                    <a:pos x="14" y="3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10" y="2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7"/>
                  </a:cxn>
                  <a:cxn ang="0">
                    <a:pos x="0" y="9"/>
                  </a:cxn>
                  <a:cxn ang="0">
                    <a:pos x="1" y="1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2" y="14"/>
                  </a:cxn>
                  <a:cxn ang="0">
                    <a:pos x="2" y="15"/>
                  </a:cxn>
                  <a:cxn ang="0">
                    <a:pos x="2" y="17"/>
                  </a:cxn>
                  <a:cxn ang="0">
                    <a:pos x="3" y="18"/>
                  </a:cxn>
                  <a:cxn ang="0">
                    <a:pos x="5" y="18"/>
                  </a:cxn>
                  <a:cxn ang="0">
                    <a:pos x="6" y="18"/>
                  </a:cxn>
                  <a:cxn ang="0">
                    <a:pos x="6" y="20"/>
                  </a:cxn>
                  <a:cxn ang="0">
                    <a:pos x="8" y="21"/>
                  </a:cxn>
                  <a:cxn ang="0">
                    <a:pos x="9" y="19"/>
                  </a:cxn>
                  <a:cxn ang="0">
                    <a:pos x="10" y="19"/>
                  </a:cxn>
                  <a:cxn ang="0">
                    <a:pos x="11" y="21"/>
                  </a:cxn>
                  <a:cxn ang="0">
                    <a:pos x="14" y="20"/>
                  </a:cxn>
                  <a:cxn ang="0">
                    <a:pos x="14" y="18"/>
                  </a:cxn>
                  <a:cxn ang="0">
                    <a:pos x="14" y="18"/>
                  </a:cxn>
                  <a:cxn ang="0">
                    <a:pos x="16" y="18"/>
                  </a:cxn>
                  <a:cxn ang="0">
                    <a:pos x="17" y="18"/>
                  </a:cxn>
                  <a:cxn ang="0">
                    <a:pos x="18" y="17"/>
                  </a:cxn>
                  <a:cxn ang="0">
                    <a:pos x="17" y="15"/>
                  </a:cxn>
                  <a:cxn ang="0">
                    <a:pos x="8" y="12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1" y="12"/>
                  </a:cxn>
                  <a:cxn ang="0">
                    <a:pos x="8" y="12"/>
                  </a:cxn>
                </a:cxnLst>
                <a:rect l="0" t="0" r="r" b="b"/>
                <a:pathLst>
                  <a:path w="20" h="21">
                    <a:moveTo>
                      <a:pt x="17" y="15"/>
                    </a:moveTo>
                    <a:cubicBezTo>
                      <a:pt x="17" y="15"/>
                      <a:pt x="17" y="15"/>
                      <a:pt x="17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9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6" y="18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8" y="17"/>
                    </a:cubicBezTo>
                    <a:lnTo>
                      <a:pt x="17" y="15"/>
                    </a:lnTo>
                    <a:close/>
                    <a:moveTo>
                      <a:pt x="8" y="12"/>
                    </a:moveTo>
                    <a:cubicBezTo>
                      <a:pt x="7" y="11"/>
                      <a:pt x="7" y="10"/>
                      <a:pt x="8" y="9"/>
                    </a:cubicBezTo>
                    <a:cubicBezTo>
                      <a:pt x="9" y="8"/>
                      <a:pt x="10" y="8"/>
                      <a:pt x="11" y="9"/>
                    </a:cubicBezTo>
                    <a:cubicBezTo>
                      <a:pt x="12" y="10"/>
                      <a:pt x="12" y="11"/>
                      <a:pt x="11" y="12"/>
                    </a:cubicBezTo>
                    <a:cubicBezTo>
                      <a:pt x="10" y="13"/>
                      <a:pt x="9" y="13"/>
                      <a:pt x="8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340217" y="3859966"/>
            <a:ext cx="1680182" cy="2374074"/>
            <a:chOff x="4340217" y="3859966"/>
            <a:chExt cx="1680182" cy="2374074"/>
          </a:xfrm>
        </p:grpSpPr>
        <p:sp>
          <p:nvSpPr>
            <p:cNvPr id="24" name="Freeform: Shape 69"/>
            <p:cNvSpPr/>
            <p:nvPr/>
          </p:nvSpPr>
          <p:spPr bwMode="auto">
            <a:xfrm>
              <a:off x="4340217" y="3859966"/>
              <a:ext cx="1680182" cy="2374074"/>
            </a:xfrm>
            <a:custGeom>
              <a:avLst/>
              <a:gdLst/>
              <a:ahLst/>
              <a:cxnLst>
                <a:cxn ang="0">
                  <a:pos x="363" y="431"/>
                </a:cxn>
                <a:cxn ang="0">
                  <a:pos x="116" y="404"/>
                </a:cxn>
                <a:cxn ang="0">
                  <a:pos x="164" y="0"/>
                </a:cxn>
                <a:cxn ang="0">
                  <a:pos x="190" y="271"/>
                </a:cxn>
                <a:cxn ang="0">
                  <a:pos x="363" y="431"/>
                </a:cxn>
              </a:cxnLst>
              <a:rect l="0" t="0" r="r" b="b"/>
              <a:pathLst>
                <a:path w="363" h="514">
                  <a:moveTo>
                    <a:pt x="363" y="431"/>
                  </a:moveTo>
                  <a:cubicBezTo>
                    <a:pt x="363" y="431"/>
                    <a:pt x="212" y="514"/>
                    <a:pt x="116" y="404"/>
                  </a:cubicBezTo>
                  <a:cubicBezTo>
                    <a:pt x="0" y="269"/>
                    <a:pt x="164" y="0"/>
                    <a:pt x="164" y="0"/>
                  </a:cubicBezTo>
                  <a:cubicBezTo>
                    <a:pt x="164" y="0"/>
                    <a:pt x="112" y="147"/>
                    <a:pt x="190" y="271"/>
                  </a:cubicBezTo>
                  <a:cubicBezTo>
                    <a:pt x="245" y="357"/>
                    <a:pt x="363" y="431"/>
                    <a:pt x="363" y="431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9" name="Group 109"/>
            <p:cNvGrpSpPr/>
            <p:nvPr/>
          </p:nvGrpSpPr>
          <p:grpSpPr>
            <a:xfrm>
              <a:off x="4954925" y="5207263"/>
              <a:ext cx="285861" cy="549036"/>
              <a:chOff x="4486276" y="4586288"/>
              <a:chExt cx="100012" cy="192087"/>
            </a:xfrm>
            <a:solidFill>
              <a:schemeClr val="bg1"/>
            </a:solidFill>
          </p:grpSpPr>
          <p:sp>
            <p:nvSpPr>
              <p:cNvPr id="30" name="Freeform: Shape 110"/>
              <p:cNvSpPr/>
              <p:nvPr/>
            </p:nvSpPr>
            <p:spPr bwMode="auto">
              <a:xfrm>
                <a:off x="4494213" y="4586288"/>
                <a:ext cx="92075" cy="77787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11" y="3"/>
                  </a:cxn>
                  <a:cxn ang="0">
                    <a:pos x="1" y="12"/>
                  </a:cxn>
                  <a:cxn ang="0">
                    <a:pos x="0" y="14"/>
                  </a:cxn>
                  <a:cxn ang="0">
                    <a:pos x="1" y="24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4" y="27"/>
                  </a:cxn>
                  <a:cxn ang="0">
                    <a:pos x="5" y="26"/>
                  </a:cxn>
                  <a:cxn ang="0">
                    <a:pos x="6" y="24"/>
                  </a:cxn>
                  <a:cxn ang="0">
                    <a:pos x="7" y="16"/>
                  </a:cxn>
                  <a:cxn ang="0">
                    <a:pos x="13" y="11"/>
                  </a:cxn>
                  <a:cxn ang="0">
                    <a:pos x="14" y="11"/>
                  </a:cxn>
                  <a:cxn ang="0">
                    <a:pos x="16" y="14"/>
                  </a:cxn>
                  <a:cxn ang="0">
                    <a:pos x="16" y="17"/>
                  </a:cxn>
                  <a:cxn ang="0">
                    <a:pos x="12" y="22"/>
                  </a:cxn>
                  <a:cxn ang="0">
                    <a:pos x="13" y="25"/>
                  </a:cxn>
                  <a:cxn ang="0">
                    <a:pos x="14" y="25"/>
                  </a:cxn>
                  <a:cxn ang="0">
                    <a:pos x="16" y="25"/>
                  </a:cxn>
                  <a:cxn ang="0">
                    <a:pos x="22" y="17"/>
                  </a:cxn>
                  <a:cxn ang="0">
                    <a:pos x="29" y="11"/>
                  </a:cxn>
                  <a:cxn ang="0">
                    <a:pos x="30" y="11"/>
                  </a:cxn>
                  <a:cxn ang="0">
                    <a:pos x="32" y="9"/>
                  </a:cxn>
                  <a:cxn ang="0">
                    <a:pos x="32" y="2"/>
                  </a:cxn>
                  <a:cxn ang="0">
                    <a:pos x="30" y="0"/>
                  </a:cxn>
                  <a:cxn ang="0">
                    <a:pos x="24" y="2"/>
                  </a:cxn>
                </a:cxnLst>
                <a:rect l="0" t="0" r="r" b="b"/>
                <a:pathLst>
                  <a:path w="32" h="27">
                    <a:moveTo>
                      <a:pt x="24" y="2"/>
                    </a:moveTo>
                    <a:cubicBezTo>
                      <a:pt x="24" y="2"/>
                      <a:pt x="13" y="2"/>
                      <a:pt x="11" y="3"/>
                    </a:cubicBezTo>
                    <a:cubicBezTo>
                      <a:pt x="9" y="3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3" y="27"/>
                      <a:pt x="4" y="27"/>
                    </a:cubicBezTo>
                    <a:cubicBezTo>
                      <a:pt x="4" y="27"/>
                      <a:pt x="5" y="26"/>
                      <a:pt x="5" y="26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4" y="10"/>
                      <a:pt x="14" y="11"/>
                    </a:cubicBezTo>
                    <a:cubicBezTo>
                      <a:pt x="15" y="12"/>
                      <a:pt x="16" y="13"/>
                      <a:pt x="16" y="14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4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2" y="11"/>
                      <a:pt x="32" y="9"/>
                    </a:cubicBezTo>
                    <a:cubicBezTo>
                      <a:pt x="32" y="6"/>
                      <a:pt x="32" y="3"/>
                      <a:pt x="32" y="2"/>
                    </a:cubicBezTo>
                    <a:cubicBezTo>
                      <a:pt x="32" y="0"/>
                      <a:pt x="30" y="0"/>
                      <a:pt x="30" y="0"/>
                    </a:cubicBezTo>
                    <a:lnTo>
                      <a:pt x="2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11"/>
              <p:cNvSpPr/>
              <p:nvPr/>
            </p:nvSpPr>
            <p:spPr bwMode="auto">
              <a:xfrm>
                <a:off x="4486276" y="4689475"/>
                <a:ext cx="88900" cy="8890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18" y="29"/>
                  </a:cxn>
                  <a:cxn ang="0">
                    <a:pos x="16" y="0"/>
                  </a:cxn>
                  <a:cxn ang="0">
                    <a:pos x="22" y="22"/>
                  </a:cxn>
                  <a:cxn ang="0">
                    <a:pos x="18" y="24"/>
                  </a:cxn>
                  <a:cxn ang="0">
                    <a:pos x="17" y="26"/>
                  </a:cxn>
                  <a:cxn ang="0">
                    <a:pos x="16" y="24"/>
                  </a:cxn>
                  <a:cxn ang="0">
                    <a:pos x="12" y="25"/>
                  </a:cxn>
                  <a:cxn ang="0">
                    <a:pos x="10" y="23"/>
                  </a:cxn>
                  <a:cxn ang="0">
                    <a:pos x="11" y="22"/>
                  </a:cxn>
                  <a:cxn ang="0">
                    <a:pos x="13" y="22"/>
                  </a:cxn>
                  <a:cxn ang="0">
                    <a:pos x="17" y="22"/>
                  </a:cxn>
                  <a:cxn ang="0">
                    <a:pos x="19" y="21"/>
                  </a:cxn>
                  <a:cxn ang="0">
                    <a:pos x="19" y="18"/>
                  </a:cxn>
                  <a:cxn ang="0">
                    <a:pos x="17" y="17"/>
                  </a:cxn>
                  <a:cxn ang="0">
                    <a:pos x="13" y="17"/>
                  </a:cxn>
                  <a:cxn ang="0">
                    <a:pos x="9" y="17"/>
                  </a:cxn>
                  <a:cxn ang="0">
                    <a:pos x="7" y="14"/>
                  </a:cxn>
                  <a:cxn ang="0">
                    <a:pos x="8" y="10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4" y="8"/>
                  </a:cxn>
                  <a:cxn ang="0">
                    <a:pos x="17" y="8"/>
                  </a:cxn>
                  <a:cxn ang="0">
                    <a:pos x="19" y="9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4" y="10"/>
                  </a:cxn>
                  <a:cxn ang="0">
                    <a:pos x="11" y="11"/>
                  </a:cxn>
                  <a:cxn ang="0">
                    <a:pos x="11" y="13"/>
                  </a:cxn>
                  <a:cxn ang="0">
                    <a:pos x="12" y="14"/>
                  </a:cxn>
                  <a:cxn ang="0">
                    <a:pos x="15" y="14"/>
                  </a:cxn>
                  <a:cxn ang="0">
                    <a:pos x="18" y="14"/>
                  </a:cxn>
                  <a:cxn ang="0">
                    <a:pos x="23" y="17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3" y="7"/>
                      <a:pt x="0" y="14"/>
                      <a:pt x="2" y="20"/>
                    </a:cubicBezTo>
                    <a:cubicBezTo>
                      <a:pt x="4" y="28"/>
                      <a:pt x="11" y="31"/>
                      <a:pt x="18" y="29"/>
                    </a:cubicBezTo>
                    <a:cubicBezTo>
                      <a:pt x="26" y="27"/>
                      <a:pt x="31" y="21"/>
                      <a:pt x="29" y="13"/>
                    </a:cubicBezTo>
                    <a:cubicBezTo>
                      <a:pt x="27" y="8"/>
                      <a:pt x="21" y="2"/>
                      <a:pt x="16" y="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2" y="21"/>
                      <a:pt x="22" y="22"/>
                    </a:cubicBezTo>
                    <a:cubicBezTo>
                      <a:pt x="21" y="22"/>
                      <a:pt x="20" y="23"/>
                      <a:pt x="20" y="23"/>
                    </a:cubicBezTo>
                    <a:cubicBezTo>
                      <a:pt x="19" y="23"/>
                      <a:pt x="18" y="24"/>
                      <a:pt x="18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6"/>
                      <a:pt x="18" y="26"/>
                      <a:pt x="17" y="26"/>
                    </a:cubicBezTo>
                    <a:cubicBezTo>
                      <a:pt x="17" y="26"/>
                      <a:pt x="16" y="26"/>
                      <a:pt x="16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5" y="25"/>
                      <a:pt x="15" y="25"/>
                      <a:pt x="14" y="25"/>
                    </a:cubicBezTo>
                    <a:cubicBezTo>
                      <a:pt x="14" y="25"/>
                      <a:pt x="13" y="25"/>
                      <a:pt x="12" y="25"/>
                    </a:cubicBezTo>
                    <a:cubicBezTo>
                      <a:pt x="11" y="25"/>
                      <a:pt x="11" y="24"/>
                      <a:pt x="10" y="24"/>
                    </a:cubicBezTo>
                    <a:cubicBezTo>
                      <a:pt x="10" y="24"/>
                      <a:pt x="10" y="24"/>
                      <a:pt x="10" y="23"/>
                    </a:cubicBezTo>
                    <a:cubicBezTo>
                      <a:pt x="10" y="23"/>
                      <a:pt x="10" y="23"/>
                      <a:pt x="10" y="22"/>
                    </a:cubicBezTo>
                    <a:cubicBezTo>
                      <a:pt x="10" y="22"/>
                      <a:pt x="10" y="22"/>
                      <a:pt x="11" y="22"/>
                    </a:cubicBezTo>
                    <a:cubicBezTo>
                      <a:pt x="11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3" y="22"/>
                    </a:cubicBezTo>
                    <a:cubicBezTo>
                      <a:pt x="13" y="22"/>
                      <a:pt x="14" y="22"/>
                      <a:pt x="15" y="22"/>
                    </a:cubicBezTo>
                    <a:cubicBezTo>
                      <a:pt x="15" y="22"/>
                      <a:pt x="16" y="22"/>
                      <a:pt x="17" y="22"/>
                    </a:cubicBezTo>
                    <a:cubicBezTo>
                      <a:pt x="17" y="22"/>
                      <a:pt x="17" y="21"/>
                      <a:pt x="18" y="21"/>
                    </a:cubicBezTo>
                    <a:cubicBezTo>
                      <a:pt x="18" y="21"/>
                      <a:pt x="18" y="21"/>
                      <a:pt x="19" y="21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7"/>
                      <a:pt x="18" y="17"/>
                      <a:pt x="17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4" y="17"/>
                      <a:pt x="13" y="17"/>
                      <a:pt x="13" y="17"/>
                    </a:cubicBezTo>
                    <a:cubicBezTo>
                      <a:pt x="12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9" y="17"/>
                    </a:cubicBezTo>
                    <a:cubicBezTo>
                      <a:pt x="9" y="16"/>
                      <a:pt x="8" y="16"/>
                      <a:pt x="8" y="16"/>
                    </a:cubicBezTo>
                    <a:cubicBezTo>
                      <a:pt x="8" y="15"/>
                      <a:pt x="7" y="15"/>
                      <a:pt x="7" y="14"/>
                    </a:cubicBezTo>
                    <a:cubicBezTo>
                      <a:pt x="7" y="13"/>
                      <a:pt x="7" y="13"/>
                      <a:pt x="7" y="12"/>
                    </a:cubicBezTo>
                    <a:cubicBezTo>
                      <a:pt x="8" y="11"/>
                      <a:pt x="8" y="11"/>
                      <a:pt x="8" y="10"/>
                    </a:cubicBezTo>
                    <a:cubicBezTo>
                      <a:pt x="9" y="10"/>
                      <a:pt x="9" y="9"/>
                      <a:pt x="10" y="9"/>
                    </a:cubicBezTo>
                    <a:cubicBezTo>
                      <a:pt x="11" y="9"/>
                      <a:pt x="11" y="9"/>
                      <a:pt x="12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6"/>
                      <a:pt x="11" y="6"/>
                      <a:pt x="12" y="6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5" y="8"/>
                      <a:pt x="15" y="8"/>
                    </a:cubicBezTo>
                    <a:cubicBezTo>
                      <a:pt x="16" y="7"/>
                      <a:pt x="17" y="8"/>
                      <a:pt x="17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10"/>
                      <a:pt x="17" y="10"/>
                      <a:pt x="16" y="10"/>
                    </a:cubicBezTo>
                    <a:cubicBezTo>
                      <a:pt x="15" y="10"/>
                      <a:pt x="15" y="10"/>
                      <a:pt x="14" y="10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2" y="11"/>
                      <a:pt x="12" y="11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4"/>
                      <a:pt x="11" y="14"/>
                    </a:cubicBezTo>
                    <a:cubicBezTo>
                      <a:pt x="11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4" y="14"/>
                      <a:pt x="15" y="14"/>
                    </a:cubicBezTo>
                    <a:cubicBezTo>
                      <a:pt x="15" y="14"/>
                      <a:pt x="16" y="14"/>
                      <a:pt x="17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4"/>
                      <a:pt x="20" y="15"/>
                      <a:pt x="21" y="15"/>
                    </a:cubicBezTo>
                    <a:cubicBezTo>
                      <a:pt x="22" y="16"/>
                      <a:pt x="22" y="16"/>
                      <a:pt x="23" y="17"/>
                    </a:cubicBezTo>
                    <a:cubicBezTo>
                      <a:pt x="23" y="18"/>
                      <a:pt x="23" y="19"/>
                      <a:pt x="2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112"/>
              <p:cNvSpPr/>
              <p:nvPr/>
            </p:nvSpPr>
            <p:spPr bwMode="auto">
              <a:xfrm>
                <a:off x="4491038" y="4660900"/>
                <a:ext cx="38100" cy="31750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9" y="10"/>
                  </a:cxn>
                  <a:cxn ang="0">
                    <a:pos x="13" y="9"/>
                  </a:cxn>
                  <a:cxn ang="0">
                    <a:pos x="13" y="2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3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6"/>
                  </a:cxn>
                  <a:cxn ang="0">
                    <a:pos x="1" y="5"/>
                  </a:cxn>
                  <a:cxn ang="0">
                    <a:pos x="5" y="11"/>
                  </a:cxn>
                </a:cxnLst>
                <a:rect l="0" t="0" r="r" b="b"/>
                <a:pathLst>
                  <a:path w="13" h="11">
                    <a:moveTo>
                      <a:pt x="5" y="11"/>
                    </a:moveTo>
                    <a:cubicBezTo>
                      <a:pt x="5" y="11"/>
                      <a:pt x="9" y="10"/>
                      <a:pt x="9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4"/>
                      <a:pt x="13" y="2"/>
                    </a:cubicBezTo>
                    <a:cubicBezTo>
                      <a:pt x="13" y="0"/>
                      <a:pt x="11" y="1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2"/>
                      <a:pt x="6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3" y="3"/>
                      <a:pt x="0" y="3"/>
                      <a:pt x="1" y="5"/>
                    </a:cubicBezTo>
                    <a:cubicBezTo>
                      <a:pt x="3" y="7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60" name="矩形 59"/>
          <p:cNvSpPr/>
          <p:nvPr/>
        </p:nvSpPr>
        <p:spPr>
          <a:xfrm>
            <a:off x="4595427" y="1401282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198649" y="2784246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461167" y="5170387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811167" y="5170387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080258" y="2784246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66" name="矩形 65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0" y="6496050"/>
            <a:ext cx="12325350" cy="361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2" grpId="0"/>
      <p:bldP spid="63" grpId="0"/>
      <p:bldP spid="6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2545447" y="2978834"/>
            <a:ext cx="2119086" cy="2119086"/>
            <a:chOff x="4582884" y="2809963"/>
            <a:chExt cx="2119086" cy="2119086"/>
          </a:xfrm>
        </p:grpSpPr>
        <p:sp>
          <p:nvSpPr>
            <p:cNvPr id="3" name="菱形 2"/>
            <p:cNvSpPr/>
            <p:nvPr/>
          </p:nvSpPr>
          <p:spPr>
            <a:xfrm>
              <a:off x="4582884" y="2809963"/>
              <a:ext cx="2119086" cy="2119086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0" t="6357" r="40947" b="6357"/>
            <a:stretch>
              <a:fillRect/>
            </a:stretch>
          </p:blipFill>
          <p:spPr>
            <a:xfrm>
              <a:off x="4651828" y="2878907"/>
              <a:ext cx="1981198" cy="1981198"/>
            </a:xfrm>
            <a:custGeom>
              <a:avLst/>
              <a:gdLst>
                <a:gd name="connsiteX0" fmla="*/ 990599 w 1981198"/>
                <a:gd name="connsiteY0" fmla="*/ 0 h 1981198"/>
                <a:gd name="connsiteX1" fmla="*/ 1981198 w 1981198"/>
                <a:gd name="connsiteY1" fmla="*/ 990599 h 1981198"/>
                <a:gd name="connsiteX2" fmla="*/ 990599 w 1981198"/>
                <a:gd name="connsiteY2" fmla="*/ 1981198 h 1981198"/>
                <a:gd name="connsiteX3" fmla="*/ 0 w 1981198"/>
                <a:gd name="connsiteY3" fmla="*/ 990599 h 198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1198" h="1981198">
                  <a:moveTo>
                    <a:pt x="990599" y="0"/>
                  </a:moveTo>
                  <a:lnTo>
                    <a:pt x="1981198" y="990599"/>
                  </a:lnTo>
                  <a:lnTo>
                    <a:pt x="990599" y="1981198"/>
                  </a:lnTo>
                  <a:lnTo>
                    <a:pt x="0" y="990599"/>
                  </a:lnTo>
                  <a:close/>
                </a:path>
              </a:pathLst>
            </a:custGeom>
          </p:spPr>
        </p:pic>
      </p:grpSp>
      <p:grpSp>
        <p:nvGrpSpPr>
          <p:cNvPr id="16" name="组合 15"/>
          <p:cNvGrpSpPr/>
          <p:nvPr/>
        </p:nvGrpSpPr>
        <p:grpSpPr>
          <a:xfrm>
            <a:off x="298449" y="2978834"/>
            <a:ext cx="2119086" cy="2119086"/>
            <a:chOff x="3468914" y="2432390"/>
            <a:chExt cx="2119086" cy="2119086"/>
          </a:xfrm>
        </p:grpSpPr>
        <p:sp>
          <p:nvSpPr>
            <p:cNvPr id="4" name="菱形 3"/>
            <p:cNvSpPr/>
            <p:nvPr/>
          </p:nvSpPr>
          <p:spPr>
            <a:xfrm>
              <a:off x="3468914" y="2432390"/>
              <a:ext cx="2119086" cy="2119086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5" r="9150" b="7797"/>
            <a:stretch>
              <a:fillRect/>
            </a:stretch>
          </p:blipFill>
          <p:spPr>
            <a:xfrm>
              <a:off x="3537858" y="2501334"/>
              <a:ext cx="1981198" cy="1981198"/>
            </a:xfrm>
            <a:custGeom>
              <a:avLst/>
              <a:gdLst>
                <a:gd name="connsiteX0" fmla="*/ 990599 w 1981198"/>
                <a:gd name="connsiteY0" fmla="*/ 0 h 1981198"/>
                <a:gd name="connsiteX1" fmla="*/ 1981198 w 1981198"/>
                <a:gd name="connsiteY1" fmla="*/ 990599 h 1981198"/>
                <a:gd name="connsiteX2" fmla="*/ 990599 w 1981198"/>
                <a:gd name="connsiteY2" fmla="*/ 1981198 h 1981198"/>
                <a:gd name="connsiteX3" fmla="*/ 0 w 1981198"/>
                <a:gd name="connsiteY3" fmla="*/ 990599 h 198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1198" h="1981198">
                  <a:moveTo>
                    <a:pt x="990599" y="0"/>
                  </a:moveTo>
                  <a:lnTo>
                    <a:pt x="1981198" y="990599"/>
                  </a:lnTo>
                  <a:lnTo>
                    <a:pt x="990599" y="1981198"/>
                  </a:lnTo>
                  <a:lnTo>
                    <a:pt x="0" y="990599"/>
                  </a:lnTo>
                  <a:close/>
                </a:path>
              </a:pathLst>
            </a:custGeom>
          </p:spPr>
        </p:pic>
      </p:grpSp>
      <p:grpSp>
        <p:nvGrpSpPr>
          <p:cNvPr id="26" name="组合 25"/>
          <p:cNvGrpSpPr/>
          <p:nvPr/>
        </p:nvGrpSpPr>
        <p:grpSpPr>
          <a:xfrm>
            <a:off x="1421948" y="4102333"/>
            <a:ext cx="2119086" cy="2119086"/>
            <a:chOff x="4994329" y="2535806"/>
            <a:chExt cx="2119086" cy="2119086"/>
          </a:xfrm>
        </p:grpSpPr>
        <p:sp>
          <p:nvSpPr>
            <p:cNvPr id="22" name="菱形 21"/>
            <p:cNvSpPr/>
            <p:nvPr/>
          </p:nvSpPr>
          <p:spPr>
            <a:xfrm>
              <a:off x="4994329" y="2535806"/>
              <a:ext cx="2119086" cy="2119086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23" t="2902" r="20251" b="13700"/>
            <a:stretch>
              <a:fillRect/>
            </a:stretch>
          </p:blipFill>
          <p:spPr>
            <a:xfrm>
              <a:off x="5063273" y="2604750"/>
              <a:ext cx="1981198" cy="1981198"/>
            </a:xfrm>
            <a:custGeom>
              <a:avLst/>
              <a:gdLst>
                <a:gd name="connsiteX0" fmla="*/ 990599 w 1981198"/>
                <a:gd name="connsiteY0" fmla="*/ 0 h 1981198"/>
                <a:gd name="connsiteX1" fmla="*/ 1981198 w 1981198"/>
                <a:gd name="connsiteY1" fmla="*/ 990599 h 1981198"/>
                <a:gd name="connsiteX2" fmla="*/ 990599 w 1981198"/>
                <a:gd name="connsiteY2" fmla="*/ 1981198 h 1981198"/>
                <a:gd name="connsiteX3" fmla="*/ 0 w 1981198"/>
                <a:gd name="connsiteY3" fmla="*/ 990599 h 198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1198" h="1981198">
                  <a:moveTo>
                    <a:pt x="990599" y="0"/>
                  </a:moveTo>
                  <a:lnTo>
                    <a:pt x="1981198" y="990599"/>
                  </a:lnTo>
                  <a:lnTo>
                    <a:pt x="990599" y="1981198"/>
                  </a:lnTo>
                  <a:lnTo>
                    <a:pt x="0" y="990599"/>
                  </a:lnTo>
                  <a:close/>
                </a:path>
              </a:pathLst>
            </a:custGeom>
          </p:spPr>
        </p:pic>
      </p:grpSp>
      <p:grpSp>
        <p:nvGrpSpPr>
          <p:cNvPr id="13" name="组合 12"/>
          <p:cNvGrpSpPr/>
          <p:nvPr/>
        </p:nvGrpSpPr>
        <p:grpSpPr>
          <a:xfrm>
            <a:off x="1421948" y="1855335"/>
            <a:ext cx="2119086" cy="2119086"/>
            <a:chOff x="3080656" y="1677759"/>
            <a:chExt cx="2119086" cy="2119086"/>
          </a:xfrm>
        </p:grpSpPr>
        <p:sp>
          <p:nvSpPr>
            <p:cNvPr id="2" name="菱形 1"/>
            <p:cNvSpPr/>
            <p:nvPr/>
          </p:nvSpPr>
          <p:spPr>
            <a:xfrm>
              <a:off x="3080656" y="1677759"/>
              <a:ext cx="2119086" cy="2119086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72" t="1478" r="12357" b="4844"/>
            <a:stretch>
              <a:fillRect/>
            </a:stretch>
          </p:blipFill>
          <p:spPr>
            <a:xfrm>
              <a:off x="3149600" y="1746703"/>
              <a:ext cx="1981198" cy="1981198"/>
            </a:xfrm>
            <a:custGeom>
              <a:avLst/>
              <a:gdLst>
                <a:gd name="connsiteX0" fmla="*/ 990599 w 1981198"/>
                <a:gd name="connsiteY0" fmla="*/ 0 h 1981198"/>
                <a:gd name="connsiteX1" fmla="*/ 1981198 w 1981198"/>
                <a:gd name="connsiteY1" fmla="*/ 990599 h 1981198"/>
                <a:gd name="connsiteX2" fmla="*/ 990599 w 1981198"/>
                <a:gd name="connsiteY2" fmla="*/ 1981198 h 1981198"/>
                <a:gd name="connsiteX3" fmla="*/ 0 w 1981198"/>
                <a:gd name="connsiteY3" fmla="*/ 990599 h 198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1198" h="1981198">
                  <a:moveTo>
                    <a:pt x="990599" y="0"/>
                  </a:moveTo>
                  <a:lnTo>
                    <a:pt x="1981198" y="990599"/>
                  </a:lnTo>
                  <a:lnTo>
                    <a:pt x="990599" y="1981198"/>
                  </a:lnTo>
                  <a:lnTo>
                    <a:pt x="0" y="990599"/>
                  </a:lnTo>
                  <a:close/>
                </a:path>
              </a:pathLst>
            </a:custGeom>
          </p:spPr>
        </p:pic>
      </p:grpSp>
      <p:grpSp>
        <p:nvGrpSpPr>
          <p:cNvPr id="40" name="组合 39"/>
          <p:cNvGrpSpPr/>
          <p:nvPr/>
        </p:nvGrpSpPr>
        <p:grpSpPr>
          <a:xfrm>
            <a:off x="5295398" y="1824566"/>
            <a:ext cx="5838747" cy="1862063"/>
            <a:chOff x="209126" y="4042610"/>
            <a:chExt cx="5838747" cy="1862063"/>
          </a:xfrm>
        </p:grpSpPr>
        <p:sp>
          <p:nvSpPr>
            <p:cNvPr id="41" name="矩形 40"/>
            <p:cNvSpPr/>
            <p:nvPr/>
          </p:nvSpPr>
          <p:spPr>
            <a:xfrm>
              <a:off x="209127" y="4042610"/>
              <a:ext cx="5790620" cy="18620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9126" y="4154905"/>
              <a:ext cx="20848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+mj-ea"/>
                  <a:ea typeface="+mj-ea"/>
                </a:rPr>
                <a:t>点击输入标题</a:t>
              </a:r>
              <a:endParaRPr lang="zh-CN" altLang="en-US" sz="2400" dirty="0">
                <a:latin typeface="+mj-ea"/>
                <a:ea typeface="+mj-ea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311005" y="4723806"/>
              <a:ext cx="445350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209126" y="4831041"/>
              <a:ext cx="58387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在这里输入内容，建议使用微软雅黑。图片可进行替换在这里输入内容，建议使用微软雅黑。图片可进行替换</a:t>
              </a:r>
              <a:endParaRPr lang="en-US" altLang="zh-CN" dirty="0" smtClean="0"/>
            </a:p>
            <a:p>
              <a:r>
                <a:rPr lang="zh-CN" altLang="en-US" dirty="0" smtClean="0"/>
                <a:t>在这里输入内容，建议使用微软雅黑。图片可进行替换</a:t>
              </a:r>
              <a:endParaRPr lang="en-US" altLang="zh-CN" dirty="0" smtClean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295398" y="4166888"/>
            <a:ext cx="5838747" cy="1862063"/>
            <a:chOff x="209126" y="4042610"/>
            <a:chExt cx="5838747" cy="1862063"/>
          </a:xfrm>
        </p:grpSpPr>
        <p:sp>
          <p:nvSpPr>
            <p:cNvPr id="51" name="矩形 50"/>
            <p:cNvSpPr/>
            <p:nvPr/>
          </p:nvSpPr>
          <p:spPr>
            <a:xfrm>
              <a:off x="209127" y="4042610"/>
              <a:ext cx="5790620" cy="18620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209126" y="4154905"/>
              <a:ext cx="20848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+mj-ea"/>
                  <a:ea typeface="+mj-ea"/>
                </a:rPr>
                <a:t>点击输入标题</a:t>
              </a:r>
              <a:endParaRPr lang="zh-CN" altLang="en-US" sz="2400" dirty="0">
                <a:latin typeface="+mj-ea"/>
                <a:ea typeface="+mj-ea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311005" y="4723806"/>
              <a:ext cx="445350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/>
            <p:cNvSpPr txBox="1"/>
            <p:nvPr/>
          </p:nvSpPr>
          <p:spPr>
            <a:xfrm>
              <a:off x="209126" y="4831041"/>
              <a:ext cx="58387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在这里输入内容，建议使用微软雅黑。图片可进行替换在这里输入内容，建议使用微软雅黑。图片可进行替换</a:t>
              </a:r>
              <a:endParaRPr lang="en-US" altLang="zh-CN" dirty="0" smtClean="0"/>
            </a:p>
            <a:p>
              <a:r>
                <a:rPr lang="zh-CN" altLang="en-US" dirty="0" smtClean="0"/>
                <a:t>在这里输入内容，建议使用微软雅黑。图片可进行替换</a:t>
              </a:r>
              <a:endParaRPr lang="en-US" altLang="zh-CN" dirty="0" smtClean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130968" y="1"/>
            <a:ext cx="1540042" cy="6857999"/>
            <a:chOff x="1130968" y="1"/>
            <a:chExt cx="1540042" cy="6857999"/>
          </a:xfrm>
        </p:grpSpPr>
        <p:sp>
          <p:nvSpPr>
            <p:cNvPr id="7" name="矩形 6"/>
            <p:cNvSpPr/>
            <p:nvPr/>
          </p:nvSpPr>
          <p:spPr>
            <a:xfrm>
              <a:off x="1130968" y="1"/>
              <a:ext cx="1540042" cy="21897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130968" y="4138863"/>
              <a:ext cx="1540042" cy="27191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076825" y="2233263"/>
            <a:ext cx="164832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 smtClean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05</a:t>
            </a:r>
            <a:endParaRPr lang="zh-CN" altLang="en-US" sz="11500" dirty="0">
              <a:solidFill>
                <a:srgbClr val="CF8404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657600" y="2456401"/>
            <a:ext cx="7042483" cy="1415772"/>
            <a:chOff x="3657600" y="2502568"/>
            <a:chExt cx="7042483" cy="1415772"/>
          </a:xfrm>
        </p:grpSpPr>
        <p:sp>
          <p:nvSpPr>
            <p:cNvPr id="17" name="文本框 16"/>
            <p:cNvSpPr txBox="1"/>
            <p:nvPr/>
          </p:nvSpPr>
          <p:spPr>
            <a:xfrm>
              <a:off x="3657601" y="2502568"/>
              <a:ext cx="62564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spc="600" dirty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点击输入</a:t>
              </a:r>
              <a:r>
                <a:rPr lang="zh-CN" altLang="en-US" sz="4800" spc="600" dirty="0" smtClean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标题五</a:t>
              </a:r>
              <a:endParaRPr lang="zh-CN" altLang="en-US" sz="4800" spc="600" dirty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57600" y="3333565"/>
              <a:ext cx="70424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F8404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Enter Your Fifth Title Here </a:t>
              </a:r>
              <a:endParaRPr lang="zh-CN" altLang="en-US" sz="3200" dirty="0">
                <a:solidFill>
                  <a:srgbClr val="CF8404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267201" y="2175842"/>
            <a:ext cx="3657600" cy="3435232"/>
            <a:chOff x="3842036" y="1787420"/>
            <a:chExt cx="4507934" cy="4233868"/>
          </a:xfrm>
        </p:grpSpPr>
        <p:grpSp>
          <p:nvGrpSpPr>
            <p:cNvPr id="19" name="组合 18"/>
            <p:cNvGrpSpPr/>
            <p:nvPr/>
          </p:nvGrpSpPr>
          <p:grpSpPr>
            <a:xfrm>
              <a:off x="3842036" y="1787420"/>
              <a:ext cx="4507934" cy="4233868"/>
              <a:chOff x="3842034" y="395399"/>
              <a:chExt cx="4507933" cy="4233868"/>
            </a:xfrm>
          </p:grpSpPr>
          <p:sp>
            <p:nvSpPr>
              <p:cNvPr id="23" name="任意多边形: 形状 57"/>
              <p:cNvSpPr/>
              <p:nvPr/>
            </p:nvSpPr>
            <p:spPr>
              <a:xfrm>
                <a:off x="4859220" y="395399"/>
                <a:ext cx="1236780" cy="2273681"/>
              </a:xfrm>
              <a:custGeom>
                <a:avLst/>
                <a:gdLst>
                  <a:gd name="connsiteX0" fmla="*/ 1236780 w 1236780"/>
                  <a:gd name="connsiteY0" fmla="*/ 0 h 2273681"/>
                  <a:gd name="connsiteX1" fmla="*/ 1236780 w 1236780"/>
                  <a:gd name="connsiteY1" fmla="*/ 439552 h 2273681"/>
                  <a:gd name="connsiteX2" fmla="*/ 439552 w 1236780"/>
                  <a:gd name="connsiteY2" fmla="*/ 1236780 h 2273681"/>
                  <a:gd name="connsiteX3" fmla="*/ 715054 w 1236780"/>
                  <a:gd name="connsiteY3" fmla="*/ 1839602 h 2273681"/>
                  <a:gd name="connsiteX4" fmla="*/ 762725 w 1236780"/>
                  <a:gd name="connsiteY4" fmla="*/ 1876147 h 2273681"/>
                  <a:gd name="connsiteX5" fmla="*/ 563959 w 1236780"/>
                  <a:gd name="connsiteY5" fmla="*/ 2273681 h 2273681"/>
                  <a:gd name="connsiteX6" fmla="*/ 545285 w 1236780"/>
                  <a:gd name="connsiteY6" fmla="*/ 2262337 h 2273681"/>
                  <a:gd name="connsiteX7" fmla="*/ 0 w 1236780"/>
                  <a:gd name="connsiteY7" fmla="*/ 1236780 h 2273681"/>
                  <a:gd name="connsiteX8" fmla="*/ 1236780 w 1236780"/>
                  <a:gd name="connsiteY8" fmla="*/ 0 h 2273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6780" h="2273681">
                    <a:moveTo>
                      <a:pt x="1236780" y="0"/>
                    </a:moveTo>
                    <a:lnTo>
                      <a:pt x="1236780" y="439552"/>
                    </a:lnTo>
                    <a:cubicBezTo>
                      <a:pt x="796484" y="439552"/>
                      <a:pt x="439552" y="796484"/>
                      <a:pt x="439552" y="1236780"/>
                    </a:cubicBezTo>
                    <a:cubicBezTo>
                      <a:pt x="439552" y="1477567"/>
                      <a:pt x="546301" y="1693422"/>
                      <a:pt x="715054" y="1839602"/>
                    </a:cubicBezTo>
                    <a:lnTo>
                      <a:pt x="762725" y="1876147"/>
                    </a:lnTo>
                    <a:lnTo>
                      <a:pt x="563959" y="2273681"/>
                    </a:lnTo>
                    <a:lnTo>
                      <a:pt x="545285" y="2262337"/>
                    </a:lnTo>
                    <a:cubicBezTo>
                      <a:pt x="216299" y="2040079"/>
                      <a:pt x="0" y="1663689"/>
                      <a:pt x="0" y="1236780"/>
                    </a:cubicBezTo>
                    <a:cubicBezTo>
                      <a:pt x="0" y="553725"/>
                      <a:pt x="553725" y="0"/>
                      <a:pt x="12367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任意多边形: 形状 59"/>
              <p:cNvSpPr/>
              <p:nvPr/>
            </p:nvSpPr>
            <p:spPr>
              <a:xfrm>
                <a:off x="3842034" y="2155706"/>
                <a:ext cx="2473561" cy="2473561"/>
              </a:xfrm>
              <a:custGeom>
                <a:avLst/>
                <a:gdLst>
                  <a:gd name="connsiteX0" fmla="*/ 1236780 w 2473561"/>
                  <a:gd name="connsiteY0" fmla="*/ 0 h 2473560"/>
                  <a:gd name="connsiteX1" fmla="*/ 2324287 w 2473561"/>
                  <a:gd name="connsiteY1" fmla="*/ 647257 h 2473560"/>
                  <a:gd name="connsiteX2" fmla="*/ 2353068 w 2473561"/>
                  <a:gd name="connsiteY2" fmla="*/ 707001 h 2473560"/>
                  <a:gd name="connsiteX3" fmla="*/ 2253968 w 2473561"/>
                  <a:gd name="connsiteY3" fmla="*/ 713252 h 2473560"/>
                  <a:gd name="connsiteX4" fmla="*/ 1664446 w 2473561"/>
                  <a:gd name="connsiteY4" fmla="*/ 563979 h 2473560"/>
                  <a:gd name="connsiteX5" fmla="*/ 1617542 w 2473561"/>
                  <a:gd name="connsiteY5" fmla="*/ 535485 h 2473560"/>
                  <a:gd name="connsiteX6" fmla="*/ 1581146 w 2473561"/>
                  <a:gd name="connsiteY6" fmla="*/ 513373 h 2473560"/>
                  <a:gd name="connsiteX7" fmla="*/ 1578271 w 2473561"/>
                  <a:gd name="connsiteY7" fmla="*/ 519123 h 2473560"/>
                  <a:gd name="connsiteX8" fmla="*/ 1547096 w 2473561"/>
                  <a:gd name="connsiteY8" fmla="*/ 502202 h 2473560"/>
                  <a:gd name="connsiteX9" fmla="*/ 1236779 w 2473561"/>
                  <a:gd name="connsiteY9" fmla="*/ 439552 h 2473560"/>
                  <a:gd name="connsiteX10" fmla="*/ 439551 w 2473561"/>
                  <a:gd name="connsiteY10" fmla="*/ 1236780 h 2473560"/>
                  <a:gd name="connsiteX11" fmla="*/ 1236779 w 2473561"/>
                  <a:gd name="connsiteY11" fmla="*/ 2034008 h 2473560"/>
                  <a:gd name="connsiteX12" fmla="*/ 2029891 w 2473561"/>
                  <a:gd name="connsiteY12" fmla="*/ 1318292 h 2473560"/>
                  <a:gd name="connsiteX13" fmla="*/ 2033993 w 2473561"/>
                  <a:gd name="connsiteY13" fmla="*/ 1237062 h 2473560"/>
                  <a:gd name="connsiteX14" fmla="*/ 2033994 w 2473561"/>
                  <a:gd name="connsiteY14" fmla="*/ 1237062 h 2473560"/>
                  <a:gd name="connsiteX15" fmla="*/ 2034008 w 2473561"/>
                  <a:gd name="connsiteY15" fmla="*/ 1236781 h 2473560"/>
                  <a:gd name="connsiteX16" fmla="*/ 1682518 w 2473561"/>
                  <a:gd name="connsiteY16" fmla="*/ 575707 h 2473560"/>
                  <a:gd name="connsiteX17" fmla="*/ 1578272 w 2473561"/>
                  <a:gd name="connsiteY17" fmla="*/ 519124 h 2473560"/>
                  <a:gd name="connsiteX18" fmla="*/ 1581147 w 2473561"/>
                  <a:gd name="connsiteY18" fmla="*/ 513374 h 2473560"/>
                  <a:gd name="connsiteX19" fmla="*/ 1617543 w 2473561"/>
                  <a:gd name="connsiteY19" fmla="*/ 535486 h 2473560"/>
                  <a:gd name="connsiteX20" fmla="*/ 1664447 w 2473561"/>
                  <a:gd name="connsiteY20" fmla="*/ 563980 h 2473560"/>
                  <a:gd name="connsiteX21" fmla="*/ 2253969 w 2473561"/>
                  <a:gd name="connsiteY21" fmla="*/ 713253 h 2473560"/>
                  <a:gd name="connsiteX22" fmla="*/ 2353069 w 2473561"/>
                  <a:gd name="connsiteY22" fmla="*/ 707002 h 2473560"/>
                  <a:gd name="connsiteX23" fmla="*/ 2376369 w 2473561"/>
                  <a:gd name="connsiteY23" fmla="*/ 755370 h 2473560"/>
                  <a:gd name="connsiteX24" fmla="*/ 2473561 w 2473561"/>
                  <a:gd name="connsiteY24" fmla="*/ 1236781 h 2473560"/>
                  <a:gd name="connsiteX25" fmla="*/ 2473547 w 2473561"/>
                  <a:gd name="connsiteY25" fmla="*/ 1237063 h 2473560"/>
                  <a:gd name="connsiteX26" fmla="*/ 2473546 w 2473561"/>
                  <a:gd name="connsiteY26" fmla="*/ 1237063 h 2473560"/>
                  <a:gd name="connsiteX27" fmla="*/ 2467175 w 2473561"/>
                  <a:gd name="connsiteY27" fmla="*/ 1363234 h 2473560"/>
                  <a:gd name="connsiteX28" fmla="*/ 1236780 w 2473561"/>
                  <a:gd name="connsiteY28" fmla="*/ 2473560 h 2473560"/>
                  <a:gd name="connsiteX29" fmla="*/ 0 w 2473561"/>
                  <a:gd name="connsiteY29" fmla="*/ 1236780 h 2473560"/>
                  <a:gd name="connsiteX30" fmla="*/ 1236780 w 2473561"/>
                  <a:gd name="connsiteY30" fmla="*/ 0 h 247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473561" h="2473560">
                    <a:moveTo>
                      <a:pt x="1236780" y="0"/>
                    </a:moveTo>
                    <a:cubicBezTo>
                      <a:pt x="1706381" y="0"/>
                      <a:pt x="2114852" y="261721"/>
                      <a:pt x="2324287" y="647257"/>
                    </a:cubicBezTo>
                    <a:lnTo>
                      <a:pt x="2353068" y="707001"/>
                    </a:lnTo>
                    <a:lnTo>
                      <a:pt x="2253968" y="713252"/>
                    </a:lnTo>
                    <a:cubicBezTo>
                      <a:pt x="2040514" y="713252"/>
                      <a:pt x="1839689" y="659178"/>
                      <a:pt x="1664446" y="563979"/>
                    </a:cubicBezTo>
                    <a:lnTo>
                      <a:pt x="1617542" y="535485"/>
                    </a:lnTo>
                    <a:lnTo>
                      <a:pt x="1581146" y="513373"/>
                    </a:lnTo>
                    <a:lnTo>
                      <a:pt x="1578271" y="519123"/>
                    </a:lnTo>
                    <a:lnTo>
                      <a:pt x="1547096" y="502202"/>
                    </a:lnTo>
                    <a:cubicBezTo>
                      <a:pt x="1451717" y="461860"/>
                      <a:pt x="1346853" y="439552"/>
                      <a:pt x="1236779" y="439552"/>
                    </a:cubicBezTo>
                    <a:cubicBezTo>
                      <a:pt x="796482" y="439552"/>
                      <a:pt x="439551" y="796483"/>
                      <a:pt x="439551" y="1236780"/>
                    </a:cubicBezTo>
                    <a:cubicBezTo>
                      <a:pt x="439551" y="1677077"/>
                      <a:pt x="796482" y="2034008"/>
                      <a:pt x="1236779" y="2034008"/>
                    </a:cubicBezTo>
                    <a:cubicBezTo>
                      <a:pt x="1649558" y="2034008"/>
                      <a:pt x="1989065" y="1720299"/>
                      <a:pt x="2029891" y="1318292"/>
                    </a:cubicBezTo>
                    <a:lnTo>
                      <a:pt x="2033993" y="1237062"/>
                    </a:lnTo>
                    <a:lnTo>
                      <a:pt x="2033994" y="1237062"/>
                    </a:lnTo>
                    <a:lnTo>
                      <a:pt x="2034008" y="1236781"/>
                    </a:lnTo>
                    <a:cubicBezTo>
                      <a:pt x="2034008" y="961596"/>
                      <a:pt x="1894582" y="718975"/>
                      <a:pt x="1682518" y="575707"/>
                    </a:cubicBezTo>
                    <a:lnTo>
                      <a:pt x="1578272" y="519124"/>
                    </a:lnTo>
                    <a:lnTo>
                      <a:pt x="1581147" y="513374"/>
                    </a:lnTo>
                    <a:lnTo>
                      <a:pt x="1617543" y="535486"/>
                    </a:lnTo>
                    <a:lnTo>
                      <a:pt x="1664447" y="563980"/>
                    </a:lnTo>
                    <a:cubicBezTo>
                      <a:pt x="1839690" y="659179"/>
                      <a:pt x="2040515" y="713253"/>
                      <a:pt x="2253969" y="713253"/>
                    </a:cubicBezTo>
                    <a:lnTo>
                      <a:pt x="2353069" y="707002"/>
                    </a:lnTo>
                    <a:lnTo>
                      <a:pt x="2376369" y="755370"/>
                    </a:lnTo>
                    <a:cubicBezTo>
                      <a:pt x="2438953" y="903337"/>
                      <a:pt x="2473561" y="1066017"/>
                      <a:pt x="2473561" y="1236781"/>
                    </a:cubicBezTo>
                    <a:lnTo>
                      <a:pt x="2473547" y="1237063"/>
                    </a:lnTo>
                    <a:lnTo>
                      <a:pt x="2473546" y="1237063"/>
                    </a:lnTo>
                    <a:lnTo>
                      <a:pt x="2467175" y="1363234"/>
                    </a:lnTo>
                    <a:cubicBezTo>
                      <a:pt x="2403839" y="1986888"/>
                      <a:pt x="1877144" y="2473560"/>
                      <a:pt x="1236780" y="2473560"/>
                    </a:cubicBezTo>
                    <a:cubicBezTo>
                      <a:pt x="553725" y="2473560"/>
                      <a:pt x="0" y="1919835"/>
                      <a:pt x="0" y="1236780"/>
                    </a:cubicBezTo>
                    <a:cubicBezTo>
                      <a:pt x="0" y="553725"/>
                      <a:pt x="553725" y="0"/>
                      <a:pt x="12367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任意多边形: 形状 60"/>
              <p:cNvSpPr/>
              <p:nvPr/>
            </p:nvSpPr>
            <p:spPr>
              <a:xfrm>
                <a:off x="5876407" y="2155706"/>
                <a:ext cx="2473560" cy="2473560"/>
              </a:xfrm>
              <a:custGeom>
                <a:avLst/>
                <a:gdLst>
                  <a:gd name="connsiteX0" fmla="*/ 892415 w 2473560"/>
                  <a:gd name="connsiteY0" fmla="*/ 513375 h 2473560"/>
                  <a:gd name="connsiteX1" fmla="*/ 858322 w 2473560"/>
                  <a:gd name="connsiteY1" fmla="*/ 534087 h 2473560"/>
                  <a:gd name="connsiteX2" fmla="*/ 809118 w 2473560"/>
                  <a:gd name="connsiteY2" fmla="*/ 563979 h 2473560"/>
                  <a:gd name="connsiteX3" fmla="*/ 377116 w 2473560"/>
                  <a:gd name="connsiteY3" fmla="*/ 703315 h 2473560"/>
                  <a:gd name="connsiteX4" fmla="*/ 318695 w 2473560"/>
                  <a:gd name="connsiteY4" fmla="*/ 707001 h 2473560"/>
                  <a:gd name="connsiteX5" fmla="*/ 341995 w 2473560"/>
                  <a:gd name="connsiteY5" fmla="*/ 755369 h 2473560"/>
                  <a:gd name="connsiteX6" fmla="*/ 439187 w 2473560"/>
                  <a:gd name="connsiteY6" fmla="*/ 1236780 h 2473560"/>
                  <a:gd name="connsiteX7" fmla="*/ 439173 w 2473560"/>
                  <a:gd name="connsiteY7" fmla="*/ 1237062 h 2473560"/>
                  <a:gd name="connsiteX8" fmla="*/ 439174 w 2473560"/>
                  <a:gd name="connsiteY8" fmla="*/ 1237062 h 2473560"/>
                  <a:gd name="connsiteX9" fmla="*/ 439188 w 2473560"/>
                  <a:gd name="connsiteY9" fmla="*/ 1236781 h 2473560"/>
                  <a:gd name="connsiteX10" fmla="*/ 341996 w 2473560"/>
                  <a:gd name="connsiteY10" fmla="*/ 755370 h 2473560"/>
                  <a:gd name="connsiteX11" fmla="*/ 318696 w 2473560"/>
                  <a:gd name="connsiteY11" fmla="*/ 707002 h 2473560"/>
                  <a:gd name="connsiteX12" fmla="*/ 377117 w 2473560"/>
                  <a:gd name="connsiteY12" fmla="*/ 703316 h 2473560"/>
                  <a:gd name="connsiteX13" fmla="*/ 809119 w 2473560"/>
                  <a:gd name="connsiteY13" fmla="*/ 563980 h 2473560"/>
                  <a:gd name="connsiteX14" fmla="*/ 858323 w 2473560"/>
                  <a:gd name="connsiteY14" fmla="*/ 534088 h 2473560"/>
                  <a:gd name="connsiteX15" fmla="*/ 892416 w 2473560"/>
                  <a:gd name="connsiteY15" fmla="*/ 513376 h 2473560"/>
                  <a:gd name="connsiteX16" fmla="*/ 1236779 w 2473560"/>
                  <a:gd name="connsiteY16" fmla="*/ 439552 h 2473560"/>
                  <a:gd name="connsiteX17" fmla="*/ 926462 w 2473560"/>
                  <a:gd name="connsiteY17" fmla="*/ 502202 h 2473560"/>
                  <a:gd name="connsiteX18" fmla="*/ 895290 w 2473560"/>
                  <a:gd name="connsiteY18" fmla="*/ 519122 h 2473560"/>
                  <a:gd name="connsiteX19" fmla="*/ 895290 w 2473560"/>
                  <a:gd name="connsiteY19" fmla="*/ 519123 h 2473560"/>
                  <a:gd name="connsiteX20" fmla="*/ 791042 w 2473560"/>
                  <a:gd name="connsiteY20" fmla="*/ 575707 h 2473560"/>
                  <a:gd name="connsiteX21" fmla="*/ 439552 w 2473560"/>
                  <a:gd name="connsiteY21" fmla="*/ 1236781 h 2473560"/>
                  <a:gd name="connsiteX22" fmla="*/ 439566 w 2473560"/>
                  <a:gd name="connsiteY22" fmla="*/ 1237063 h 2473560"/>
                  <a:gd name="connsiteX23" fmla="*/ 439565 w 2473560"/>
                  <a:gd name="connsiteY23" fmla="*/ 1237063 h 2473560"/>
                  <a:gd name="connsiteX24" fmla="*/ 443667 w 2473560"/>
                  <a:gd name="connsiteY24" fmla="*/ 1318292 h 2473560"/>
                  <a:gd name="connsiteX25" fmla="*/ 1236779 w 2473560"/>
                  <a:gd name="connsiteY25" fmla="*/ 2034008 h 2473560"/>
                  <a:gd name="connsiteX26" fmla="*/ 2034007 w 2473560"/>
                  <a:gd name="connsiteY26" fmla="*/ 1236780 h 2473560"/>
                  <a:gd name="connsiteX27" fmla="*/ 1236779 w 2473560"/>
                  <a:gd name="connsiteY27" fmla="*/ 439552 h 2473560"/>
                  <a:gd name="connsiteX28" fmla="*/ 1236780 w 2473560"/>
                  <a:gd name="connsiteY28" fmla="*/ 0 h 2473560"/>
                  <a:gd name="connsiteX29" fmla="*/ 2473560 w 2473560"/>
                  <a:gd name="connsiteY29" fmla="*/ 1236780 h 2473560"/>
                  <a:gd name="connsiteX30" fmla="*/ 1236780 w 2473560"/>
                  <a:gd name="connsiteY30" fmla="*/ 2473560 h 2473560"/>
                  <a:gd name="connsiteX31" fmla="*/ 0 w 2473560"/>
                  <a:gd name="connsiteY31" fmla="*/ 1236780 h 2473560"/>
                  <a:gd name="connsiteX32" fmla="*/ 1236780 w 2473560"/>
                  <a:gd name="connsiteY32" fmla="*/ 0 h 247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473560" h="2473560">
                    <a:moveTo>
                      <a:pt x="892415" y="513375"/>
                    </a:moveTo>
                    <a:lnTo>
                      <a:pt x="858322" y="534087"/>
                    </a:lnTo>
                    <a:lnTo>
                      <a:pt x="809118" y="563979"/>
                    </a:lnTo>
                    <a:cubicBezTo>
                      <a:pt x="677685" y="635378"/>
                      <a:pt x="531863" y="683645"/>
                      <a:pt x="377116" y="703315"/>
                    </a:cubicBezTo>
                    <a:lnTo>
                      <a:pt x="318695" y="707001"/>
                    </a:lnTo>
                    <a:lnTo>
                      <a:pt x="341995" y="755369"/>
                    </a:lnTo>
                    <a:cubicBezTo>
                      <a:pt x="404579" y="903336"/>
                      <a:pt x="439187" y="1066016"/>
                      <a:pt x="439187" y="1236780"/>
                    </a:cubicBezTo>
                    <a:lnTo>
                      <a:pt x="439173" y="1237062"/>
                    </a:lnTo>
                    <a:lnTo>
                      <a:pt x="439174" y="1237062"/>
                    </a:lnTo>
                    <a:lnTo>
                      <a:pt x="439188" y="1236781"/>
                    </a:lnTo>
                    <a:cubicBezTo>
                      <a:pt x="439188" y="1066017"/>
                      <a:pt x="404580" y="903337"/>
                      <a:pt x="341996" y="755370"/>
                    </a:cubicBezTo>
                    <a:lnTo>
                      <a:pt x="318696" y="707002"/>
                    </a:lnTo>
                    <a:lnTo>
                      <a:pt x="377117" y="703316"/>
                    </a:lnTo>
                    <a:cubicBezTo>
                      <a:pt x="531864" y="683646"/>
                      <a:pt x="677686" y="635379"/>
                      <a:pt x="809119" y="563980"/>
                    </a:cubicBezTo>
                    <a:lnTo>
                      <a:pt x="858323" y="534088"/>
                    </a:lnTo>
                    <a:lnTo>
                      <a:pt x="892416" y="513376"/>
                    </a:lnTo>
                    <a:close/>
                    <a:moveTo>
                      <a:pt x="1236779" y="439552"/>
                    </a:moveTo>
                    <a:cubicBezTo>
                      <a:pt x="1126705" y="439552"/>
                      <a:pt x="1021841" y="461860"/>
                      <a:pt x="926462" y="502202"/>
                    </a:cubicBezTo>
                    <a:lnTo>
                      <a:pt x="895290" y="519122"/>
                    </a:lnTo>
                    <a:lnTo>
                      <a:pt x="895290" y="519123"/>
                    </a:lnTo>
                    <a:lnTo>
                      <a:pt x="791042" y="575707"/>
                    </a:lnTo>
                    <a:cubicBezTo>
                      <a:pt x="578978" y="718975"/>
                      <a:pt x="439552" y="961596"/>
                      <a:pt x="439552" y="1236781"/>
                    </a:cubicBezTo>
                    <a:lnTo>
                      <a:pt x="439566" y="1237063"/>
                    </a:lnTo>
                    <a:lnTo>
                      <a:pt x="439565" y="1237063"/>
                    </a:lnTo>
                    <a:lnTo>
                      <a:pt x="443667" y="1318292"/>
                    </a:lnTo>
                    <a:cubicBezTo>
                      <a:pt x="484493" y="1720299"/>
                      <a:pt x="824001" y="2034008"/>
                      <a:pt x="1236779" y="2034008"/>
                    </a:cubicBezTo>
                    <a:cubicBezTo>
                      <a:pt x="1677076" y="2034008"/>
                      <a:pt x="2034007" y="1677077"/>
                      <a:pt x="2034007" y="1236780"/>
                    </a:cubicBezTo>
                    <a:cubicBezTo>
                      <a:pt x="2034007" y="796483"/>
                      <a:pt x="1677076" y="439552"/>
                      <a:pt x="1236779" y="439552"/>
                    </a:cubicBezTo>
                    <a:close/>
                    <a:moveTo>
                      <a:pt x="1236780" y="0"/>
                    </a:moveTo>
                    <a:cubicBezTo>
                      <a:pt x="1919835" y="0"/>
                      <a:pt x="2473560" y="553725"/>
                      <a:pt x="2473560" y="1236780"/>
                    </a:cubicBezTo>
                    <a:cubicBezTo>
                      <a:pt x="2473560" y="1919835"/>
                      <a:pt x="1919835" y="2473560"/>
                      <a:pt x="1236780" y="2473560"/>
                    </a:cubicBezTo>
                    <a:cubicBezTo>
                      <a:pt x="553725" y="2473560"/>
                      <a:pt x="0" y="1919835"/>
                      <a:pt x="0" y="1236780"/>
                    </a:cubicBezTo>
                    <a:cubicBezTo>
                      <a:pt x="0" y="553725"/>
                      <a:pt x="553725" y="0"/>
                      <a:pt x="12367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任意多边形: 形状 62"/>
              <p:cNvSpPr/>
              <p:nvPr/>
            </p:nvSpPr>
            <p:spPr>
              <a:xfrm>
                <a:off x="6096001" y="395399"/>
                <a:ext cx="1236780" cy="2473559"/>
              </a:xfrm>
              <a:custGeom>
                <a:avLst/>
                <a:gdLst>
                  <a:gd name="connsiteX0" fmla="*/ 0 w 1236780"/>
                  <a:gd name="connsiteY0" fmla="*/ 0 h 2473559"/>
                  <a:gd name="connsiteX1" fmla="*/ 1236780 w 1236780"/>
                  <a:gd name="connsiteY1" fmla="*/ 1236780 h 2473559"/>
                  <a:gd name="connsiteX2" fmla="*/ 691496 w 1236780"/>
                  <a:gd name="connsiteY2" fmla="*/ 2262337 h 2473559"/>
                  <a:gd name="connsiteX3" fmla="*/ 672821 w 1236780"/>
                  <a:gd name="connsiteY3" fmla="*/ 2273683 h 2473559"/>
                  <a:gd name="connsiteX4" fmla="*/ 672821 w 1236780"/>
                  <a:gd name="connsiteY4" fmla="*/ 2273682 h 2473559"/>
                  <a:gd name="connsiteX5" fmla="*/ 638728 w 1236780"/>
                  <a:gd name="connsiteY5" fmla="*/ 2294394 h 2473559"/>
                  <a:gd name="connsiteX6" fmla="*/ 589524 w 1236780"/>
                  <a:gd name="connsiteY6" fmla="*/ 2324286 h 2473559"/>
                  <a:gd name="connsiteX7" fmla="*/ 1 w 1236780"/>
                  <a:gd name="connsiteY7" fmla="*/ 2473559 h 2473559"/>
                  <a:gd name="connsiteX8" fmla="*/ 0 w 1236780"/>
                  <a:gd name="connsiteY8" fmla="*/ 2473559 h 2473559"/>
                  <a:gd name="connsiteX9" fmla="*/ 0 w 1236780"/>
                  <a:gd name="connsiteY9" fmla="*/ 2034007 h 2473559"/>
                  <a:gd name="connsiteX10" fmla="*/ 1 w 1236780"/>
                  <a:gd name="connsiteY10" fmla="*/ 2034007 h 2473559"/>
                  <a:gd name="connsiteX11" fmla="*/ 310318 w 1236780"/>
                  <a:gd name="connsiteY11" fmla="*/ 1971357 h 2473559"/>
                  <a:gd name="connsiteX12" fmla="*/ 441584 w 1236780"/>
                  <a:gd name="connsiteY12" fmla="*/ 1900110 h 2473559"/>
                  <a:gd name="connsiteX13" fmla="*/ 441584 w 1236780"/>
                  <a:gd name="connsiteY13" fmla="*/ 1900109 h 2473559"/>
                  <a:gd name="connsiteX14" fmla="*/ 445738 w 1236780"/>
                  <a:gd name="connsiteY14" fmla="*/ 1897854 h 2473559"/>
                  <a:gd name="connsiteX15" fmla="*/ 474054 w 1236780"/>
                  <a:gd name="connsiteY15" fmla="*/ 1876147 h 2473559"/>
                  <a:gd name="connsiteX16" fmla="*/ 474055 w 1236780"/>
                  <a:gd name="connsiteY16" fmla="*/ 1876148 h 2473559"/>
                  <a:gd name="connsiteX17" fmla="*/ 521727 w 1236780"/>
                  <a:gd name="connsiteY17" fmla="*/ 1839602 h 2473559"/>
                  <a:gd name="connsiteX18" fmla="*/ 797228 w 1236780"/>
                  <a:gd name="connsiteY18" fmla="*/ 1236780 h 2473559"/>
                  <a:gd name="connsiteX19" fmla="*/ 0 w 1236780"/>
                  <a:gd name="connsiteY19" fmla="*/ 439552 h 2473559"/>
                  <a:gd name="connsiteX20" fmla="*/ 0 w 1236780"/>
                  <a:gd name="connsiteY20" fmla="*/ 0 h 247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36780" h="2473559">
                    <a:moveTo>
                      <a:pt x="0" y="0"/>
                    </a:moveTo>
                    <a:cubicBezTo>
                      <a:pt x="683055" y="0"/>
                      <a:pt x="1236780" y="553725"/>
                      <a:pt x="1236780" y="1236780"/>
                    </a:cubicBezTo>
                    <a:cubicBezTo>
                      <a:pt x="1236780" y="1663689"/>
                      <a:pt x="1020482" y="2040079"/>
                      <a:pt x="691496" y="2262337"/>
                    </a:cubicBezTo>
                    <a:lnTo>
                      <a:pt x="672821" y="2273683"/>
                    </a:lnTo>
                    <a:lnTo>
                      <a:pt x="672821" y="2273682"/>
                    </a:lnTo>
                    <a:lnTo>
                      <a:pt x="638728" y="2294394"/>
                    </a:lnTo>
                    <a:lnTo>
                      <a:pt x="589524" y="2324286"/>
                    </a:lnTo>
                    <a:cubicBezTo>
                      <a:pt x="414280" y="2419485"/>
                      <a:pt x="213456" y="2473559"/>
                      <a:pt x="1" y="2473559"/>
                    </a:cubicBezTo>
                    <a:lnTo>
                      <a:pt x="0" y="2473559"/>
                    </a:lnTo>
                    <a:lnTo>
                      <a:pt x="0" y="2034007"/>
                    </a:lnTo>
                    <a:lnTo>
                      <a:pt x="1" y="2034007"/>
                    </a:lnTo>
                    <a:cubicBezTo>
                      <a:pt x="110075" y="2034007"/>
                      <a:pt x="214940" y="2011699"/>
                      <a:pt x="310318" y="1971357"/>
                    </a:cubicBezTo>
                    <a:lnTo>
                      <a:pt x="441584" y="1900110"/>
                    </a:lnTo>
                    <a:lnTo>
                      <a:pt x="441584" y="1900109"/>
                    </a:lnTo>
                    <a:lnTo>
                      <a:pt x="445738" y="1897854"/>
                    </a:lnTo>
                    <a:lnTo>
                      <a:pt x="474054" y="1876147"/>
                    </a:lnTo>
                    <a:lnTo>
                      <a:pt x="474055" y="1876148"/>
                    </a:lnTo>
                    <a:lnTo>
                      <a:pt x="521727" y="1839602"/>
                    </a:lnTo>
                    <a:cubicBezTo>
                      <a:pt x="690480" y="1693422"/>
                      <a:pt x="797228" y="1477567"/>
                      <a:pt x="797228" y="1236780"/>
                    </a:cubicBezTo>
                    <a:cubicBezTo>
                      <a:pt x="797228" y="796484"/>
                      <a:pt x="440297" y="439552"/>
                      <a:pt x="0" y="43955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任意多边形: 形状 63"/>
              <p:cNvSpPr/>
              <p:nvPr/>
            </p:nvSpPr>
            <p:spPr>
              <a:xfrm rot="19394608" flipV="1">
                <a:off x="5399111" y="1925810"/>
                <a:ext cx="1465219" cy="1568654"/>
              </a:xfrm>
              <a:custGeom>
                <a:avLst/>
                <a:gdLst>
                  <a:gd name="connsiteX0" fmla="*/ 467393 w 1227003"/>
                  <a:gd name="connsiteY0" fmla="*/ 1313625 h 1313625"/>
                  <a:gd name="connsiteX1" fmla="*/ 477090 w 1227003"/>
                  <a:gd name="connsiteY1" fmla="*/ 1279288 h 1313625"/>
                  <a:gd name="connsiteX2" fmla="*/ 480192 w 1227003"/>
                  <a:gd name="connsiteY2" fmla="*/ 1272556 h 1313625"/>
                  <a:gd name="connsiteX3" fmla="*/ 541601 w 1227003"/>
                  <a:gd name="connsiteY3" fmla="*/ 1139360 h 1313625"/>
                  <a:gd name="connsiteX4" fmla="*/ 752732 w 1227003"/>
                  <a:gd name="connsiteY4" fmla="*/ 903467 h 1313625"/>
                  <a:gd name="connsiteX5" fmla="*/ 1038845 w 1227003"/>
                  <a:gd name="connsiteY5" fmla="*/ 767963 h 1313625"/>
                  <a:gd name="connsiteX6" fmla="*/ 1186648 w 1227003"/>
                  <a:gd name="connsiteY6" fmla="*/ 746493 h 1313625"/>
                  <a:gd name="connsiteX7" fmla="*/ 1186649 w 1227003"/>
                  <a:gd name="connsiteY7" fmla="*/ 746494 h 1313625"/>
                  <a:gd name="connsiteX8" fmla="*/ 1191326 w 1227003"/>
                  <a:gd name="connsiteY8" fmla="*/ 745815 h 1313625"/>
                  <a:gd name="connsiteX9" fmla="*/ 1227003 w 1227003"/>
                  <a:gd name="connsiteY9" fmla="*/ 746261 h 1313625"/>
                  <a:gd name="connsiteX10" fmla="*/ 1148361 w 1227003"/>
                  <a:gd name="connsiteY10" fmla="*/ 308817 h 1313625"/>
                  <a:gd name="connsiteX11" fmla="*/ 1108651 w 1227003"/>
                  <a:gd name="connsiteY11" fmla="*/ 312624 h 1313625"/>
                  <a:gd name="connsiteX12" fmla="*/ 1051342 w 1227003"/>
                  <a:gd name="connsiteY12" fmla="*/ 318120 h 1313625"/>
                  <a:gd name="connsiteX13" fmla="*/ 1028048 w 1227003"/>
                  <a:gd name="connsiteY13" fmla="*/ 322960 h 1313625"/>
                  <a:gd name="connsiteX14" fmla="*/ 1026107 w 1227003"/>
                  <a:gd name="connsiteY14" fmla="*/ 322960 h 1313625"/>
                  <a:gd name="connsiteX15" fmla="*/ 1051342 w 1227003"/>
                  <a:gd name="connsiteY15" fmla="*/ 318118 h 1313625"/>
                  <a:gd name="connsiteX16" fmla="*/ 1108652 w 1227003"/>
                  <a:gd name="connsiteY16" fmla="*/ 312623 h 1313625"/>
                  <a:gd name="connsiteX17" fmla="*/ 1148361 w 1227003"/>
                  <a:gd name="connsiteY17" fmla="*/ 308815 h 1313625"/>
                  <a:gd name="connsiteX18" fmla="*/ 1147224 w 1227003"/>
                  <a:gd name="connsiteY18" fmla="*/ 302491 h 1313625"/>
                  <a:gd name="connsiteX19" fmla="*/ 1029842 w 1227003"/>
                  <a:gd name="connsiteY19" fmla="*/ 319540 h 1313625"/>
                  <a:gd name="connsiteX20" fmla="*/ 352636 w 1227003"/>
                  <a:gd name="connsiteY20" fmla="*/ 235 h 1313625"/>
                  <a:gd name="connsiteX21" fmla="*/ 352478 w 1227003"/>
                  <a:gd name="connsiteY21" fmla="*/ 0 h 1313625"/>
                  <a:gd name="connsiteX22" fmla="*/ 352164 w 1227003"/>
                  <a:gd name="connsiteY22" fmla="*/ 235 h 1313625"/>
                  <a:gd name="connsiteX23" fmla="*/ 0 w 1227003"/>
                  <a:gd name="connsiteY23" fmla="*/ 263270 h 1313625"/>
                  <a:gd name="connsiteX24" fmla="*/ 180 w 1227003"/>
                  <a:gd name="connsiteY24" fmla="*/ 263488 h 1313625"/>
                  <a:gd name="connsiteX25" fmla="*/ 114169 w 1227003"/>
                  <a:gd name="connsiteY25" fmla="*/ 1003468 h 1313625"/>
                  <a:gd name="connsiteX26" fmla="*/ 64509 w 1227003"/>
                  <a:gd name="connsiteY26" fmla="*/ 1111184 h 1313625"/>
                  <a:gd name="connsiteX27" fmla="*/ 70253 w 1227003"/>
                  <a:gd name="connsiteY27" fmla="*/ 1114070 h 1313625"/>
                  <a:gd name="connsiteX28" fmla="*/ 86181 w 1227003"/>
                  <a:gd name="connsiteY28" fmla="*/ 1074575 h 1313625"/>
                  <a:gd name="connsiteX29" fmla="*/ 106708 w 1227003"/>
                  <a:gd name="connsiteY29" fmla="*/ 1023678 h 1313625"/>
                  <a:gd name="connsiteX30" fmla="*/ 489698 w 1227003"/>
                  <a:gd name="connsiteY30" fmla="*/ 551303 h 1313625"/>
                  <a:gd name="connsiteX31" fmla="*/ 544351 w 1227003"/>
                  <a:gd name="connsiteY31" fmla="*/ 515610 h 1313625"/>
                  <a:gd name="connsiteX32" fmla="*/ 544351 w 1227003"/>
                  <a:gd name="connsiteY32" fmla="*/ 515612 h 1313625"/>
                  <a:gd name="connsiteX33" fmla="*/ 489697 w 1227003"/>
                  <a:gd name="connsiteY33" fmla="*/ 551304 h 1313625"/>
                  <a:gd name="connsiteX34" fmla="*/ 106708 w 1227003"/>
                  <a:gd name="connsiteY34" fmla="*/ 1023679 h 1313625"/>
                  <a:gd name="connsiteX35" fmla="*/ 86181 w 1227003"/>
                  <a:gd name="connsiteY35" fmla="*/ 1074576 h 1313625"/>
                  <a:gd name="connsiteX36" fmla="*/ 70254 w 1227003"/>
                  <a:gd name="connsiteY36" fmla="*/ 1114071 h 1313625"/>
                  <a:gd name="connsiteX0-1" fmla="*/ 467393 w 1227003"/>
                  <a:gd name="connsiteY0-2" fmla="*/ 1313625 h 1313625"/>
                  <a:gd name="connsiteX1-3" fmla="*/ 477090 w 1227003"/>
                  <a:gd name="connsiteY1-4" fmla="*/ 1279288 h 1313625"/>
                  <a:gd name="connsiteX2-5" fmla="*/ 480192 w 1227003"/>
                  <a:gd name="connsiteY2-6" fmla="*/ 1272556 h 1313625"/>
                  <a:gd name="connsiteX3-7" fmla="*/ 541601 w 1227003"/>
                  <a:gd name="connsiteY3-8" fmla="*/ 1139360 h 1313625"/>
                  <a:gd name="connsiteX4-9" fmla="*/ 752732 w 1227003"/>
                  <a:gd name="connsiteY4-10" fmla="*/ 903467 h 1313625"/>
                  <a:gd name="connsiteX5-11" fmla="*/ 1038845 w 1227003"/>
                  <a:gd name="connsiteY5-12" fmla="*/ 767963 h 1313625"/>
                  <a:gd name="connsiteX6-13" fmla="*/ 1186648 w 1227003"/>
                  <a:gd name="connsiteY6-14" fmla="*/ 746493 h 1313625"/>
                  <a:gd name="connsiteX7-15" fmla="*/ 1186649 w 1227003"/>
                  <a:gd name="connsiteY7-16" fmla="*/ 746494 h 1313625"/>
                  <a:gd name="connsiteX8-17" fmla="*/ 1191326 w 1227003"/>
                  <a:gd name="connsiteY8-18" fmla="*/ 745815 h 1313625"/>
                  <a:gd name="connsiteX9-19" fmla="*/ 1227003 w 1227003"/>
                  <a:gd name="connsiteY9-20" fmla="*/ 746261 h 1313625"/>
                  <a:gd name="connsiteX10-21" fmla="*/ 1148361 w 1227003"/>
                  <a:gd name="connsiteY10-22" fmla="*/ 308817 h 1313625"/>
                  <a:gd name="connsiteX11-23" fmla="*/ 1108651 w 1227003"/>
                  <a:gd name="connsiteY11-24" fmla="*/ 312624 h 1313625"/>
                  <a:gd name="connsiteX12-25" fmla="*/ 1051342 w 1227003"/>
                  <a:gd name="connsiteY12-26" fmla="*/ 318120 h 1313625"/>
                  <a:gd name="connsiteX13-27" fmla="*/ 1028048 w 1227003"/>
                  <a:gd name="connsiteY13-28" fmla="*/ 322960 h 1313625"/>
                  <a:gd name="connsiteX14-29" fmla="*/ 1026107 w 1227003"/>
                  <a:gd name="connsiteY14-30" fmla="*/ 322960 h 1313625"/>
                  <a:gd name="connsiteX15-31" fmla="*/ 1051342 w 1227003"/>
                  <a:gd name="connsiteY15-32" fmla="*/ 318118 h 1313625"/>
                  <a:gd name="connsiteX16-33" fmla="*/ 1108652 w 1227003"/>
                  <a:gd name="connsiteY16-34" fmla="*/ 312623 h 1313625"/>
                  <a:gd name="connsiteX17-35" fmla="*/ 1148361 w 1227003"/>
                  <a:gd name="connsiteY17-36" fmla="*/ 308815 h 1313625"/>
                  <a:gd name="connsiteX18-37" fmla="*/ 1147224 w 1227003"/>
                  <a:gd name="connsiteY18-38" fmla="*/ 302491 h 1313625"/>
                  <a:gd name="connsiteX19-39" fmla="*/ 1029842 w 1227003"/>
                  <a:gd name="connsiteY19-40" fmla="*/ 319540 h 1313625"/>
                  <a:gd name="connsiteX20-41" fmla="*/ 352636 w 1227003"/>
                  <a:gd name="connsiteY20-42" fmla="*/ 235 h 1313625"/>
                  <a:gd name="connsiteX21-43" fmla="*/ 352478 w 1227003"/>
                  <a:gd name="connsiteY21-44" fmla="*/ 0 h 1313625"/>
                  <a:gd name="connsiteX22-45" fmla="*/ 352164 w 1227003"/>
                  <a:gd name="connsiteY22-46" fmla="*/ 235 h 1313625"/>
                  <a:gd name="connsiteX23-47" fmla="*/ 0 w 1227003"/>
                  <a:gd name="connsiteY23-48" fmla="*/ 263270 h 1313625"/>
                  <a:gd name="connsiteX24-49" fmla="*/ 180 w 1227003"/>
                  <a:gd name="connsiteY24-50" fmla="*/ 263488 h 1313625"/>
                  <a:gd name="connsiteX25-51" fmla="*/ 114169 w 1227003"/>
                  <a:gd name="connsiteY25-52" fmla="*/ 1003468 h 1313625"/>
                  <a:gd name="connsiteX26-53" fmla="*/ 64509 w 1227003"/>
                  <a:gd name="connsiteY26-54" fmla="*/ 1111184 h 1313625"/>
                  <a:gd name="connsiteX27-55" fmla="*/ 70253 w 1227003"/>
                  <a:gd name="connsiteY27-56" fmla="*/ 1114070 h 1313625"/>
                  <a:gd name="connsiteX28-57" fmla="*/ 86181 w 1227003"/>
                  <a:gd name="connsiteY28-58" fmla="*/ 1074575 h 1313625"/>
                  <a:gd name="connsiteX29-59" fmla="*/ 106708 w 1227003"/>
                  <a:gd name="connsiteY29-60" fmla="*/ 1023678 h 1313625"/>
                  <a:gd name="connsiteX30-61" fmla="*/ 489698 w 1227003"/>
                  <a:gd name="connsiteY30-62" fmla="*/ 551303 h 1313625"/>
                  <a:gd name="connsiteX31-63" fmla="*/ 544351 w 1227003"/>
                  <a:gd name="connsiteY31-64" fmla="*/ 515610 h 1313625"/>
                  <a:gd name="connsiteX32-65" fmla="*/ 489697 w 1227003"/>
                  <a:gd name="connsiteY32-66" fmla="*/ 551304 h 1313625"/>
                  <a:gd name="connsiteX33-67" fmla="*/ 106708 w 1227003"/>
                  <a:gd name="connsiteY33-68" fmla="*/ 1023679 h 1313625"/>
                  <a:gd name="connsiteX34-69" fmla="*/ 86181 w 1227003"/>
                  <a:gd name="connsiteY34-70" fmla="*/ 1074576 h 1313625"/>
                  <a:gd name="connsiteX35-71" fmla="*/ 70254 w 1227003"/>
                  <a:gd name="connsiteY35-72" fmla="*/ 1114071 h 1313625"/>
                  <a:gd name="connsiteX36-73" fmla="*/ 467393 w 1227003"/>
                  <a:gd name="connsiteY36-74" fmla="*/ 1313625 h 1313625"/>
                  <a:gd name="connsiteX0-75" fmla="*/ 467393 w 1227003"/>
                  <a:gd name="connsiteY0-76" fmla="*/ 1313625 h 1313625"/>
                  <a:gd name="connsiteX1-77" fmla="*/ 477090 w 1227003"/>
                  <a:gd name="connsiteY1-78" fmla="*/ 1279288 h 1313625"/>
                  <a:gd name="connsiteX2-79" fmla="*/ 480192 w 1227003"/>
                  <a:gd name="connsiteY2-80" fmla="*/ 1272556 h 1313625"/>
                  <a:gd name="connsiteX3-81" fmla="*/ 541601 w 1227003"/>
                  <a:gd name="connsiteY3-82" fmla="*/ 1139360 h 1313625"/>
                  <a:gd name="connsiteX4-83" fmla="*/ 752732 w 1227003"/>
                  <a:gd name="connsiteY4-84" fmla="*/ 903467 h 1313625"/>
                  <a:gd name="connsiteX5-85" fmla="*/ 1038845 w 1227003"/>
                  <a:gd name="connsiteY5-86" fmla="*/ 767963 h 1313625"/>
                  <a:gd name="connsiteX6-87" fmla="*/ 1186648 w 1227003"/>
                  <a:gd name="connsiteY6-88" fmla="*/ 746493 h 1313625"/>
                  <a:gd name="connsiteX7-89" fmla="*/ 1186649 w 1227003"/>
                  <a:gd name="connsiteY7-90" fmla="*/ 746494 h 1313625"/>
                  <a:gd name="connsiteX8-91" fmla="*/ 1191326 w 1227003"/>
                  <a:gd name="connsiteY8-92" fmla="*/ 745815 h 1313625"/>
                  <a:gd name="connsiteX9-93" fmla="*/ 1227003 w 1227003"/>
                  <a:gd name="connsiteY9-94" fmla="*/ 746261 h 1313625"/>
                  <a:gd name="connsiteX10-95" fmla="*/ 1148361 w 1227003"/>
                  <a:gd name="connsiteY10-96" fmla="*/ 308817 h 1313625"/>
                  <a:gd name="connsiteX11-97" fmla="*/ 1108651 w 1227003"/>
                  <a:gd name="connsiteY11-98" fmla="*/ 312624 h 1313625"/>
                  <a:gd name="connsiteX12-99" fmla="*/ 1051342 w 1227003"/>
                  <a:gd name="connsiteY12-100" fmla="*/ 318120 h 1313625"/>
                  <a:gd name="connsiteX13-101" fmla="*/ 1028048 w 1227003"/>
                  <a:gd name="connsiteY13-102" fmla="*/ 322960 h 1313625"/>
                  <a:gd name="connsiteX14-103" fmla="*/ 1026107 w 1227003"/>
                  <a:gd name="connsiteY14-104" fmla="*/ 322960 h 1313625"/>
                  <a:gd name="connsiteX15-105" fmla="*/ 1051342 w 1227003"/>
                  <a:gd name="connsiteY15-106" fmla="*/ 318118 h 1313625"/>
                  <a:gd name="connsiteX16-107" fmla="*/ 1108652 w 1227003"/>
                  <a:gd name="connsiteY16-108" fmla="*/ 312623 h 1313625"/>
                  <a:gd name="connsiteX17-109" fmla="*/ 1148361 w 1227003"/>
                  <a:gd name="connsiteY17-110" fmla="*/ 308815 h 1313625"/>
                  <a:gd name="connsiteX18-111" fmla="*/ 1147224 w 1227003"/>
                  <a:gd name="connsiteY18-112" fmla="*/ 302491 h 1313625"/>
                  <a:gd name="connsiteX19-113" fmla="*/ 1029842 w 1227003"/>
                  <a:gd name="connsiteY19-114" fmla="*/ 319540 h 1313625"/>
                  <a:gd name="connsiteX20-115" fmla="*/ 352636 w 1227003"/>
                  <a:gd name="connsiteY20-116" fmla="*/ 235 h 1313625"/>
                  <a:gd name="connsiteX21-117" fmla="*/ 352478 w 1227003"/>
                  <a:gd name="connsiteY21-118" fmla="*/ 0 h 1313625"/>
                  <a:gd name="connsiteX22-119" fmla="*/ 352164 w 1227003"/>
                  <a:gd name="connsiteY22-120" fmla="*/ 235 h 1313625"/>
                  <a:gd name="connsiteX23-121" fmla="*/ 0 w 1227003"/>
                  <a:gd name="connsiteY23-122" fmla="*/ 263270 h 1313625"/>
                  <a:gd name="connsiteX24-123" fmla="*/ 180 w 1227003"/>
                  <a:gd name="connsiteY24-124" fmla="*/ 263488 h 1313625"/>
                  <a:gd name="connsiteX25-125" fmla="*/ 114169 w 1227003"/>
                  <a:gd name="connsiteY25-126" fmla="*/ 1003468 h 1313625"/>
                  <a:gd name="connsiteX26-127" fmla="*/ 64509 w 1227003"/>
                  <a:gd name="connsiteY26-128" fmla="*/ 1111184 h 1313625"/>
                  <a:gd name="connsiteX27-129" fmla="*/ 70253 w 1227003"/>
                  <a:gd name="connsiteY27-130" fmla="*/ 1114070 h 1313625"/>
                  <a:gd name="connsiteX28-131" fmla="*/ 86181 w 1227003"/>
                  <a:gd name="connsiteY28-132" fmla="*/ 1074575 h 1313625"/>
                  <a:gd name="connsiteX29-133" fmla="*/ 106708 w 1227003"/>
                  <a:gd name="connsiteY29-134" fmla="*/ 1023678 h 1313625"/>
                  <a:gd name="connsiteX30-135" fmla="*/ 489698 w 1227003"/>
                  <a:gd name="connsiteY30-136" fmla="*/ 551303 h 1313625"/>
                  <a:gd name="connsiteX31-137" fmla="*/ 544351 w 1227003"/>
                  <a:gd name="connsiteY31-138" fmla="*/ 515610 h 1313625"/>
                  <a:gd name="connsiteX32-139" fmla="*/ 106708 w 1227003"/>
                  <a:gd name="connsiteY32-140" fmla="*/ 1023679 h 1313625"/>
                  <a:gd name="connsiteX33-141" fmla="*/ 86181 w 1227003"/>
                  <a:gd name="connsiteY33-142" fmla="*/ 1074576 h 1313625"/>
                  <a:gd name="connsiteX34-143" fmla="*/ 70254 w 1227003"/>
                  <a:gd name="connsiteY34-144" fmla="*/ 1114071 h 1313625"/>
                  <a:gd name="connsiteX35-145" fmla="*/ 467393 w 1227003"/>
                  <a:gd name="connsiteY35-146" fmla="*/ 1313625 h 1313625"/>
                  <a:gd name="connsiteX0-147" fmla="*/ 467393 w 1227003"/>
                  <a:gd name="connsiteY0-148" fmla="*/ 1313625 h 1313625"/>
                  <a:gd name="connsiteX1-149" fmla="*/ 477090 w 1227003"/>
                  <a:gd name="connsiteY1-150" fmla="*/ 1279288 h 1313625"/>
                  <a:gd name="connsiteX2-151" fmla="*/ 480192 w 1227003"/>
                  <a:gd name="connsiteY2-152" fmla="*/ 1272556 h 1313625"/>
                  <a:gd name="connsiteX3-153" fmla="*/ 541601 w 1227003"/>
                  <a:gd name="connsiteY3-154" fmla="*/ 1139360 h 1313625"/>
                  <a:gd name="connsiteX4-155" fmla="*/ 752732 w 1227003"/>
                  <a:gd name="connsiteY4-156" fmla="*/ 903467 h 1313625"/>
                  <a:gd name="connsiteX5-157" fmla="*/ 1038845 w 1227003"/>
                  <a:gd name="connsiteY5-158" fmla="*/ 767963 h 1313625"/>
                  <a:gd name="connsiteX6-159" fmla="*/ 1186648 w 1227003"/>
                  <a:gd name="connsiteY6-160" fmla="*/ 746493 h 1313625"/>
                  <a:gd name="connsiteX7-161" fmla="*/ 1186649 w 1227003"/>
                  <a:gd name="connsiteY7-162" fmla="*/ 746494 h 1313625"/>
                  <a:gd name="connsiteX8-163" fmla="*/ 1191326 w 1227003"/>
                  <a:gd name="connsiteY8-164" fmla="*/ 745815 h 1313625"/>
                  <a:gd name="connsiteX9-165" fmla="*/ 1227003 w 1227003"/>
                  <a:gd name="connsiteY9-166" fmla="*/ 746261 h 1313625"/>
                  <a:gd name="connsiteX10-167" fmla="*/ 1148361 w 1227003"/>
                  <a:gd name="connsiteY10-168" fmla="*/ 308817 h 1313625"/>
                  <a:gd name="connsiteX11-169" fmla="*/ 1108651 w 1227003"/>
                  <a:gd name="connsiteY11-170" fmla="*/ 312624 h 1313625"/>
                  <a:gd name="connsiteX12-171" fmla="*/ 1051342 w 1227003"/>
                  <a:gd name="connsiteY12-172" fmla="*/ 318120 h 1313625"/>
                  <a:gd name="connsiteX13-173" fmla="*/ 1028048 w 1227003"/>
                  <a:gd name="connsiteY13-174" fmla="*/ 322960 h 1313625"/>
                  <a:gd name="connsiteX14-175" fmla="*/ 1026107 w 1227003"/>
                  <a:gd name="connsiteY14-176" fmla="*/ 322960 h 1313625"/>
                  <a:gd name="connsiteX15-177" fmla="*/ 1051342 w 1227003"/>
                  <a:gd name="connsiteY15-178" fmla="*/ 318118 h 1313625"/>
                  <a:gd name="connsiteX16-179" fmla="*/ 1108652 w 1227003"/>
                  <a:gd name="connsiteY16-180" fmla="*/ 312623 h 1313625"/>
                  <a:gd name="connsiteX17-181" fmla="*/ 1148361 w 1227003"/>
                  <a:gd name="connsiteY17-182" fmla="*/ 308815 h 1313625"/>
                  <a:gd name="connsiteX18-183" fmla="*/ 1147224 w 1227003"/>
                  <a:gd name="connsiteY18-184" fmla="*/ 302491 h 1313625"/>
                  <a:gd name="connsiteX19-185" fmla="*/ 1029842 w 1227003"/>
                  <a:gd name="connsiteY19-186" fmla="*/ 319540 h 1313625"/>
                  <a:gd name="connsiteX20-187" fmla="*/ 352636 w 1227003"/>
                  <a:gd name="connsiteY20-188" fmla="*/ 235 h 1313625"/>
                  <a:gd name="connsiteX21-189" fmla="*/ 352478 w 1227003"/>
                  <a:gd name="connsiteY21-190" fmla="*/ 0 h 1313625"/>
                  <a:gd name="connsiteX22-191" fmla="*/ 352164 w 1227003"/>
                  <a:gd name="connsiteY22-192" fmla="*/ 235 h 1313625"/>
                  <a:gd name="connsiteX23-193" fmla="*/ 0 w 1227003"/>
                  <a:gd name="connsiteY23-194" fmla="*/ 263270 h 1313625"/>
                  <a:gd name="connsiteX24-195" fmla="*/ 180 w 1227003"/>
                  <a:gd name="connsiteY24-196" fmla="*/ 263488 h 1313625"/>
                  <a:gd name="connsiteX25-197" fmla="*/ 114169 w 1227003"/>
                  <a:gd name="connsiteY25-198" fmla="*/ 1003468 h 1313625"/>
                  <a:gd name="connsiteX26-199" fmla="*/ 64509 w 1227003"/>
                  <a:gd name="connsiteY26-200" fmla="*/ 1111184 h 1313625"/>
                  <a:gd name="connsiteX27-201" fmla="*/ 70253 w 1227003"/>
                  <a:gd name="connsiteY27-202" fmla="*/ 1114070 h 1313625"/>
                  <a:gd name="connsiteX28-203" fmla="*/ 86181 w 1227003"/>
                  <a:gd name="connsiteY28-204" fmla="*/ 1074575 h 1313625"/>
                  <a:gd name="connsiteX29-205" fmla="*/ 106708 w 1227003"/>
                  <a:gd name="connsiteY29-206" fmla="*/ 1023678 h 1313625"/>
                  <a:gd name="connsiteX30-207" fmla="*/ 489698 w 1227003"/>
                  <a:gd name="connsiteY30-208" fmla="*/ 551303 h 1313625"/>
                  <a:gd name="connsiteX31-209" fmla="*/ 106708 w 1227003"/>
                  <a:gd name="connsiteY31-210" fmla="*/ 1023679 h 1313625"/>
                  <a:gd name="connsiteX32-211" fmla="*/ 86181 w 1227003"/>
                  <a:gd name="connsiteY32-212" fmla="*/ 1074576 h 1313625"/>
                  <a:gd name="connsiteX33-213" fmla="*/ 70254 w 1227003"/>
                  <a:gd name="connsiteY33-214" fmla="*/ 1114071 h 1313625"/>
                  <a:gd name="connsiteX34-215" fmla="*/ 467393 w 1227003"/>
                  <a:gd name="connsiteY34-216" fmla="*/ 1313625 h 1313625"/>
                  <a:gd name="connsiteX0-217" fmla="*/ 467393 w 1227003"/>
                  <a:gd name="connsiteY0-218" fmla="*/ 1313625 h 1313625"/>
                  <a:gd name="connsiteX1-219" fmla="*/ 477090 w 1227003"/>
                  <a:gd name="connsiteY1-220" fmla="*/ 1279288 h 1313625"/>
                  <a:gd name="connsiteX2-221" fmla="*/ 480192 w 1227003"/>
                  <a:gd name="connsiteY2-222" fmla="*/ 1272556 h 1313625"/>
                  <a:gd name="connsiteX3-223" fmla="*/ 541601 w 1227003"/>
                  <a:gd name="connsiteY3-224" fmla="*/ 1139360 h 1313625"/>
                  <a:gd name="connsiteX4-225" fmla="*/ 752732 w 1227003"/>
                  <a:gd name="connsiteY4-226" fmla="*/ 903467 h 1313625"/>
                  <a:gd name="connsiteX5-227" fmla="*/ 1038845 w 1227003"/>
                  <a:gd name="connsiteY5-228" fmla="*/ 767963 h 1313625"/>
                  <a:gd name="connsiteX6-229" fmla="*/ 1186648 w 1227003"/>
                  <a:gd name="connsiteY6-230" fmla="*/ 746493 h 1313625"/>
                  <a:gd name="connsiteX7-231" fmla="*/ 1186649 w 1227003"/>
                  <a:gd name="connsiteY7-232" fmla="*/ 746494 h 1313625"/>
                  <a:gd name="connsiteX8-233" fmla="*/ 1191326 w 1227003"/>
                  <a:gd name="connsiteY8-234" fmla="*/ 745815 h 1313625"/>
                  <a:gd name="connsiteX9-235" fmla="*/ 1227003 w 1227003"/>
                  <a:gd name="connsiteY9-236" fmla="*/ 746261 h 1313625"/>
                  <a:gd name="connsiteX10-237" fmla="*/ 1148361 w 1227003"/>
                  <a:gd name="connsiteY10-238" fmla="*/ 308817 h 1313625"/>
                  <a:gd name="connsiteX11-239" fmla="*/ 1108651 w 1227003"/>
                  <a:gd name="connsiteY11-240" fmla="*/ 312624 h 1313625"/>
                  <a:gd name="connsiteX12-241" fmla="*/ 1051342 w 1227003"/>
                  <a:gd name="connsiteY12-242" fmla="*/ 318120 h 1313625"/>
                  <a:gd name="connsiteX13-243" fmla="*/ 1028048 w 1227003"/>
                  <a:gd name="connsiteY13-244" fmla="*/ 322960 h 1313625"/>
                  <a:gd name="connsiteX14-245" fmla="*/ 1026107 w 1227003"/>
                  <a:gd name="connsiteY14-246" fmla="*/ 322960 h 1313625"/>
                  <a:gd name="connsiteX15-247" fmla="*/ 1051342 w 1227003"/>
                  <a:gd name="connsiteY15-248" fmla="*/ 318118 h 1313625"/>
                  <a:gd name="connsiteX16-249" fmla="*/ 1108652 w 1227003"/>
                  <a:gd name="connsiteY16-250" fmla="*/ 312623 h 1313625"/>
                  <a:gd name="connsiteX17-251" fmla="*/ 1148361 w 1227003"/>
                  <a:gd name="connsiteY17-252" fmla="*/ 308815 h 1313625"/>
                  <a:gd name="connsiteX18-253" fmla="*/ 1147224 w 1227003"/>
                  <a:gd name="connsiteY18-254" fmla="*/ 302491 h 1313625"/>
                  <a:gd name="connsiteX19-255" fmla="*/ 1029842 w 1227003"/>
                  <a:gd name="connsiteY19-256" fmla="*/ 319540 h 1313625"/>
                  <a:gd name="connsiteX20-257" fmla="*/ 352636 w 1227003"/>
                  <a:gd name="connsiteY20-258" fmla="*/ 235 h 1313625"/>
                  <a:gd name="connsiteX21-259" fmla="*/ 352478 w 1227003"/>
                  <a:gd name="connsiteY21-260" fmla="*/ 0 h 1313625"/>
                  <a:gd name="connsiteX22-261" fmla="*/ 352164 w 1227003"/>
                  <a:gd name="connsiteY22-262" fmla="*/ 235 h 1313625"/>
                  <a:gd name="connsiteX23-263" fmla="*/ 0 w 1227003"/>
                  <a:gd name="connsiteY23-264" fmla="*/ 263270 h 1313625"/>
                  <a:gd name="connsiteX24-265" fmla="*/ 180 w 1227003"/>
                  <a:gd name="connsiteY24-266" fmla="*/ 263488 h 1313625"/>
                  <a:gd name="connsiteX25-267" fmla="*/ 114169 w 1227003"/>
                  <a:gd name="connsiteY25-268" fmla="*/ 1003468 h 1313625"/>
                  <a:gd name="connsiteX26-269" fmla="*/ 64509 w 1227003"/>
                  <a:gd name="connsiteY26-270" fmla="*/ 1111184 h 1313625"/>
                  <a:gd name="connsiteX27-271" fmla="*/ 70253 w 1227003"/>
                  <a:gd name="connsiteY27-272" fmla="*/ 1114070 h 1313625"/>
                  <a:gd name="connsiteX28-273" fmla="*/ 86181 w 1227003"/>
                  <a:gd name="connsiteY28-274" fmla="*/ 1074575 h 1313625"/>
                  <a:gd name="connsiteX29-275" fmla="*/ 106708 w 1227003"/>
                  <a:gd name="connsiteY29-276" fmla="*/ 1023678 h 1313625"/>
                  <a:gd name="connsiteX30-277" fmla="*/ 106708 w 1227003"/>
                  <a:gd name="connsiteY30-278" fmla="*/ 1023679 h 1313625"/>
                  <a:gd name="connsiteX31-279" fmla="*/ 86181 w 1227003"/>
                  <a:gd name="connsiteY31-280" fmla="*/ 1074576 h 1313625"/>
                  <a:gd name="connsiteX32-281" fmla="*/ 70254 w 1227003"/>
                  <a:gd name="connsiteY32-282" fmla="*/ 1114071 h 1313625"/>
                  <a:gd name="connsiteX33-283" fmla="*/ 467393 w 1227003"/>
                  <a:gd name="connsiteY33-284" fmla="*/ 1313625 h 131362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  <a:cxn ang="0">
                    <a:pos x="connsiteX26-53" y="connsiteY26-54"/>
                  </a:cxn>
                  <a:cxn ang="0">
                    <a:pos x="connsiteX27-55" y="connsiteY27-56"/>
                  </a:cxn>
                  <a:cxn ang="0">
                    <a:pos x="connsiteX28-57" y="connsiteY28-58"/>
                  </a:cxn>
                  <a:cxn ang="0">
                    <a:pos x="connsiteX29-59" y="connsiteY29-60"/>
                  </a:cxn>
                  <a:cxn ang="0">
                    <a:pos x="connsiteX30-61" y="connsiteY30-62"/>
                  </a:cxn>
                  <a:cxn ang="0">
                    <a:pos x="connsiteX31-63" y="connsiteY31-64"/>
                  </a:cxn>
                  <a:cxn ang="0">
                    <a:pos x="connsiteX32-65" y="connsiteY32-66"/>
                  </a:cxn>
                  <a:cxn ang="0">
                    <a:pos x="connsiteX33-67" y="connsiteY33-68"/>
                  </a:cxn>
                </a:cxnLst>
                <a:rect l="l" t="t" r="r" b="b"/>
                <a:pathLst>
                  <a:path w="1227003" h="1313625">
                    <a:moveTo>
                      <a:pt x="467393" y="1313625"/>
                    </a:moveTo>
                    <a:lnTo>
                      <a:pt x="477090" y="1279288"/>
                    </a:lnTo>
                    <a:lnTo>
                      <a:pt x="480192" y="1272556"/>
                    </a:lnTo>
                    <a:lnTo>
                      <a:pt x="541601" y="1139360"/>
                    </a:lnTo>
                    <a:cubicBezTo>
                      <a:pt x="593877" y="1049962"/>
                      <a:pt x="664543" y="969337"/>
                      <a:pt x="752732" y="903467"/>
                    </a:cubicBezTo>
                    <a:cubicBezTo>
                      <a:pt x="840922" y="837597"/>
                      <a:pt x="938288" y="792717"/>
                      <a:pt x="1038845" y="767963"/>
                    </a:cubicBezTo>
                    <a:lnTo>
                      <a:pt x="1186648" y="746493"/>
                    </a:lnTo>
                    <a:lnTo>
                      <a:pt x="1186649" y="746494"/>
                    </a:lnTo>
                    <a:lnTo>
                      <a:pt x="1191326" y="745815"/>
                    </a:lnTo>
                    <a:lnTo>
                      <a:pt x="1227003" y="746261"/>
                    </a:lnTo>
                    <a:lnTo>
                      <a:pt x="1148361" y="308817"/>
                    </a:lnTo>
                    <a:lnTo>
                      <a:pt x="1108651" y="312624"/>
                    </a:lnTo>
                    <a:lnTo>
                      <a:pt x="1051342" y="318120"/>
                    </a:lnTo>
                    <a:lnTo>
                      <a:pt x="1028048" y="322960"/>
                    </a:lnTo>
                    <a:lnTo>
                      <a:pt x="1026107" y="322960"/>
                    </a:lnTo>
                    <a:lnTo>
                      <a:pt x="1051342" y="318118"/>
                    </a:lnTo>
                    <a:lnTo>
                      <a:pt x="1108652" y="312623"/>
                    </a:lnTo>
                    <a:lnTo>
                      <a:pt x="1148361" y="308815"/>
                    </a:lnTo>
                    <a:lnTo>
                      <a:pt x="1147224" y="302491"/>
                    </a:lnTo>
                    <a:lnTo>
                      <a:pt x="1029842" y="319540"/>
                    </a:lnTo>
                    <a:cubicBezTo>
                      <a:pt x="774205" y="331659"/>
                      <a:pt x="517311" y="220709"/>
                      <a:pt x="352636" y="235"/>
                    </a:cubicBezTo>
                    <a:cubicBezTo>
                      <a:pt x="352583" y="157"/>
                      <a:pt x="352531" y="78"/>
                      <a:pt x="352478" y="0"/>
                    </a:cubicBezTo>
                    <a:lnTo>
                      <a:pt x="352164" y="235"/>
                    </a:lnTo>
                    <a:lnTo>
                      <a:pt x="0" y="263270"/>
                    </a:lnTo>
                    <a:lnTo>
                      <a:pt x="180" y="263488"/>
                    </a:lnTo>
                    <a:cubicBezTo>
                      <a:pt x="164856" y="483962"/>
                      <a:pt x="198338" y="761781"/>
                      <a:pt x="114169" y="1003468"/>
                    </a:cubicBezTo>
                    <a:lnTo>
                      <a:pt x="64509" y="1111184"/>
                    </a:lnTo>
                    <a:lnTo>
                      <a:pt x="70253" y="1114070"/>
                    </a:lnTo>
                    <a:lnTo>
                      <a:pt x="86181" y="1074575"/>
                    </a:lnTo>
                    <a:lnTo>
                      <a:pt x="106708" y="1023678"/>
                    </a:lnTo>
                    <a:cubicBezTo>
                      <a:pt x="110129" y="1015195"/>
                      <a:pt x="110129" y="1015196"/>
                      <a:pt x="106708" y="1023679"/>
                    </a:cubicBezTo>
                    <a:lnTo>
                      <a:pt x="86181" y="1074576"/>
                    </a:lnTo>
                    <a:lnTo>
                      <a:pt x="70254" y="1114071"/>
                    </a:lnTo>
                    <a:lnTo>
                      <a:pt x="467393" y="1313625"/>
                    </a:lnTo>
                    <a:close/>
                  </a:path>
                </a:pathLst>
              </a:custGeom>
              <a:solidFill>
                <a:schemeClr val="bg1"/>
              </a:solidFill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20" name="任意多边形: 形状 54" title="yn974ulF9k"/>
            <p:cNvSpPr/>
            <p:nvPr/>
          </p:nvSpPr>
          <p:spPr bwMode="auto">
            <a:xfrm>
              <a:off x="5774153" y="2677130"/>
              <a:ext cx="643698" cy="644043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任意多边形: 形状 55" title="OXvp1cBoZH"/>
            <p:cNvSpPr>
              <a:spLocks noChangeAspect="1"/>
            </p:cNvSpPr>
            <p:nvPr/>
          </p:nvSpPr>
          <p:spPr bwMode="auto">
            <a:xfrm>
              <a:off x="4859221" y="4540708"/>
              <a:ext cx="626144" cy="596185"/>
            </a:xfrm>
            <a:custGeom>
              <a:avLst/>
              <a:gdLst>
                <a:gd name="connsiteX0" fmla="*/ 101402 w 331788"/>
                <a:gd name="connsiteY0" fmla="*/ 200025 h 315913"/>
                <a:gd name="connsiteX1" fmla="*/ 93663 w 331788"/>
                <a:gd name="connsiteY1" fmla="*/ 207840 h 315913"/>
                <a:gd name="connsiteX2" fmla="*/ 93663 w 331788"/>
                <a:gd name="connsiteY2" fmla="*/ 301625 h 315913"/>
                <a:gd name="connsiteX3" fmla="*/ 137518 w 331788"/>
                <a:gd name="connsiteY3" fmla="*/ 301625 h 315913"/>
                <a:gd name="connsiteX4" fmla="*/ 137518 w 331788"/>
                <a:gd name="connsiteY4" fmla="*/ 250825 h 315913"/>
                <a:gd name="connsiteX5" fmla="*/ 143967 w 331788"/>
                <a:gd name="connsiteY5" fmla="*/ 244312 h 315913"/>
                <a:gd name="connsiteX6" fmla="*/ 187822 w 331788"/>
                <a:gd name="connsiteY6" fmla="*/ 244312 h 315913"/>
                <a:gd name="connsiteX7" fmla="*/ 194271 w 331788"/>
                <a:gd name="connsiteY7" fmla="*/ 250825 h 315913"/>
                <a:gd name="connsiteX8" fmla="*/ 194271 w 331788"/>
                <a:gd name="connsiteY8" fmla="*/ 301625 h 315913"/>
                <a:gd name="connsiteX9" fmla="*/ 230387 w 331788"/>
                <a:gd name="connsiteY9" fmla="*/ 301625 h 315913"/>
                <a:gd name="connsiteX10" fmla="*/ 238126 w 331788"/>
                <a:gd name="connsiteY10" fmla="*/ 295112 h 315913"/>
                <a:gd name="connsiteX11" fmla="*/ 238126 w 331788"/>
                <a:gd name="connsiteY11" fmla="*/ 207840 h 315913"/>
                <a:gd name="connsiteX12" fmla="*/ 230387 w 331788"/>
                <a:gd name="connsiteY12" fmla="*/ 200025 h 315913"/>
                <a:gd name="connsiteX13" fmla="*/ 101402 w 331788"/>
                <a:gd name="connsiteY13" fmla="*/ 200025 h 315913"/>
                <a:gd name="connsiteX14" fmla="*/ 258908 w 331788"/>
                <a:gd name="connsiteY14" fmla="*/ 122237 h 315913"/>
                <a:gd name="connsiteX15" fmla="*/ 252413 w 331788"/>
                <a:gd name="connsiteY15" fmla="*/ 129801 h 315913"/>
                <a:gd name="connsiteX16" fmla="*/ 252413 w 331788"/>
                <a:gd name="connsiteY16" fmla="*/ 157536 h 315913"/>
                <a:gd name="connsiteX17" fmla="*/ 258908 w 331788"/>
                <a:gd name="connsiteY17" fmla="*/ 165100 h 315913"/>
                <a:gd name="connsiteX18" fmla="*/ 266701 w 331788"/>
                <a:gd name="connsiteY18" fmla="*/ 157536 h 315913"/>
                <a:gd name="connsiteX19" fmla="*/ 266701 w 331788"/>
                <a:gd name="connsiteY19" fmla="*/ 129801 h 315913"/>
                <a:gd name="connsiteX20" fmla="*/ 258908 w 331788"/>
                <a:gd name="connsiteY20" fmla="*/ 122237 h 315913"/>
                <a:gd name="connsiteX21" fmla="*/ 230332 w 331788"/>
                <a:gd name="connsiteY21" fmla="*/ 122237 h 315913"/>
                <a:gd name="connsiteX22" fmla="*/ 223838 w 331788"/>
                <a:gd name="connsiteY22" fmla="*/ 129801 h 315913"/>
                <a:gd name="connsiteX23" fmla="*/ 223838 w 331788"/>
                <a:gd name="connsiteY23" fmla="*/ 157536 h 315913"/>
                <a:gd name="connsiteX24" fmla="*/ 230332 w 331788"/>
                <a:gd name="connsiteY24" fmla="*/ 165100 h 315913"/>
                <a:gd name="connsiteX25" fmla="*/ 238126 w 331788"/>
                <a:gd name="connsiteY25" fmla="*/ 157536 h 315913"/>
                <a:gd name="connsiteX26" fmla="*/ 238126 w 331788"/>
                <a:gd name="connsiteY26" fmla="*/ 129801 h 315913"/>
                <a:gd name="connsiteX27" fmla="*/ 230332 w 331788"/>
                <a:gd name="connsiteY27" fmla="*/ 122237 h 315913"/>
                <a:gd name="connsiteX28" fmla="*/ 201468 w 331788"/>
                <a:gd name="connsiteY28" fmla="*/ 122237 h 315913"/>
                <a:gd name="connsiteX29" fmla="*/ 193675 w 331788"/>
                <a:gd name="connsiteY29" fmla="*/ 129801 h 315913"/>
                <a:gd name="connsiteX30" fmla="*/ 193675 w 331788"/>
                <a:gd name="connsiteY30" fmla="*/ 157536 h 315913"/>
                <a:gd name="connsiteX31" fmla="*/ 201468 w 331788"/>
                <a:gd name="connsiteY31" fmla="*/ 165100 h 315913"/>
                <a:gd name="connsiteX32" fmla="*/ 207963 w 331788"/>
                <a:gd name="connsiteY32" fmla="*/ 157536 h 315913"/>
                <a:gd name="connsiteX33" fmla="*/ 207963 w 331788"/>
                <a:gd name="connsiteY33" fmla="*/ 129801 h 315913"/>
                <a:gd name="connsiteX34" fmla="*/ 201468 w 331788"/>
                <a:gd name="connsiteY34" fmla="*/ 122237 h 315913"/>
                <a:gd name="connsiteX35" fmla="*/ 128732 w 331788"/>
                <a:gd name="connsiteY35" fmla="*/ 122237 h 315913"/>
                <a:gd name="connsiteX36" fmla="*/ 122238 w 331788"/>
                <a:gd name="connsiteY36" fmla="*/ 129801 h 315913"/>
                <a:gd name="connsiteX37" fmla="*/ 122238 w 331788"/>
                <a:gd name="connsiteY37" fmla="*/ 157536 h 315913"/>
                <a:gd name="connsiteX38" fmla="*/ 128732 w 331788"/>
                <a:gd name="connsiteY38" fmla="*/ 165100 h 315913"/>
                <a:gd name="connsiteX39" fmla="*/ 136526 w 331788"/>
                <a:gd name="connsiteY39" fmla="*/ 157536 h 315913"/>
                <a:gd name="connsiteX40" fmla="*/ 136526 w 331788"/>
                <a:gd name="connsiteY40" fmla="*/ 129801 h 315913"/>
                <a:gd name="connsiteX41" fmla="*/ 128732 w 331788"/>
                <a:gd name="connsiteY41" fmla="*/ 122237 h 315913"/>
                <a:gd name="connsiteX42" fmla="*/ 101456 w 331788"/>
                <a:gd name="connsiteY42" fmla="*/ 122237 h 315913"/>
                <a:gd name="connsiteX43" fmla="*/ 93663 w 331788"/>
                <a:gd name="connsiteY43" fmla="*/ 129801 h 315913"/>
                <a:gd name="connsiteX44" fmla="*/ 93663 w 331788"/>
                <a:gd name="connsiteY44" fmla="*/ 157536 h 315913"/>
                <a:gd name="connsiteX45" fmla="*/ 101456 w 331788"/>
                <a:gd name="connsiteY45" fmla="*/ 165100 h 315913"/>
                <a:gd name="connsiteX46" fmla="*/ 107951 w 331788"/>
                <a:gd name="connsiteY46" fmla="*/ 157536 h 315913"/>
                <a:gd name="connsiteX47" fmla="*/ 107951 w 331788"/>
                <a:gd name="connsiteY47" fmla="*/ 129801 h 315913"/>
                <a:gd name="connsiteX48" fmla="*/ 101456 w 331788"/>
                <a:gd name="connsiteY48" fmla="*/ 122237 h 315913"/>
                <a:gd name="connsiteX49" fmla="*/ 72881 w 331788"/>
                <a:gd name="connsiteY49" fmla="*/ 122237 h 315913"/>
                <a:gd name="connsiteX50" fmla="*/ 65088 w 331788"/>
                <a:gd name="connsiteY50" fmla="*/ 129801 h 315913"/>
                <a:gd name="connsiteX51" fmla="*/ 65088 w 331788"/>
                <a:gd name="connsiteY51" fmla="*/ 157536 h 315913"/>
                <a:gd name="connsiteX52" fmla="*/ 72881 w 331788"/>
                <a:gd name="connsiteY52" fmla="*/ 165100 h 315913"/>
                <a:gd name="connsiteX53" fmla="*/ 79376 w 331788"/>
                <a:gd name="connsiteY53" fmla="*/ 157536 h 315913"/>
                <a:gd name="connsiteX54" fmla="*/ 79376 w 331788"/>
                <a:gd name="connsiteY54" fmla="*/ 129801 h 315913"/>
                <a:gd name="connsiteX55" fmla="*/ 72881 w 331788"/>
                <a:gd name="connsiteY55" fmla="*/ 122237 h 315913"/>
                <a:gd name="connsiteX56" fmla="*/ 258908 w 331788"/>
                <a:gd name="connsiteY56" fmla="*/ 65087 h 315913"/>
                <a:gd name="connsiteX57" fmla="*/ 252413 w 331788"/>
                <a:gd name="connsiteY57" fmla="*/ 71581 h 315913"/>
                <a:gd name="connsiteX58" fmla="*/ 252413 w 331788"/>
                <a:gd name="connsiteY58" fmla="*/ 100157 h 315913"/>
                <a:gd name="connsiteX59" fmla="*/ 258908 w 331788"/>
                <a:gd name="connsiteY59" fmla="*/ 107950 h 315913"/>
                <a:gd name="connsiteX60" fmla="*/ 266701 w 331788"/>
                <a:gd name="connsiteY60" fmla="*/ 100157 h 315913"/>
                <a:gd name="connsiteX61" fmla="*/ 266701 w 331788"/>
                <a:gd name="connsiteY61" fmla="*/ 71581 h 315913"/>
                <a:gd name="connsiteX62" fmla="*/ 258908 w 331788"/>
                <a:gd name="connsiteY62" fmla="*/ 65087 h 315913"/>
                <a:gd name="connsiteX63" fmla="*/ 230332 w 331788"/>
                <a:gd name="connsiteY63" fmla="*/ 65087 h 315913"/>
                <a:gd name="connsiteX64" fmla="*/ 223838 w 331788"/>
                <a:gd name="connsiteY64" fmla="*/ 71581 h 315913"/>
                <a:gd name="connsiteX65" fmla="*/ 223838 w 331788"/>
                <a:gd name="connsiteY65" fmla="*/ 100157 h 315913"/>
                <a:gd name="connsiteX66" fmla="*/ 230332 w 331788"/>
                <a:gd name="connsiteY66" fmla="*/ 107950 h 315913"/>
                <a:gd name="connsiteX67" fmla="*/ 238126 w 331788"/>
                <a:gd name="connsiteY67" fmla="*/ 100157 h 315913"/>
                <a:gd name="connsiteX68" fmla="*/ 238126 w 331788"/>
                <a:gd name="connsiteY68" fmla="*/ 71581 h 315913"/>
                <a:gd name="connsiteX69" fmla="*/ 230332 w 331788"/>
                <a:gd name="connsiteY69" fmla="*/ 65087 h 315913"/>
                <a:gd name="connsiteX70" fmla="*/ 201468 w 331788"/>
                <a:gd name="connsiteY70" fmla="*/ 65087 h 315913"/>
                <a:gd name="connsiteX71" fmla="*/ 193675 w 331788"/>
                <a:gd name="connsiteY71" fmla="*/ 71581 h 315913"/>
                <a:gd name="connsiteX72" fmla="*/ 193675 w 331788"/>
                <a:gd name="connsiteY72" fmla="*/ 100157 h 315913"/>
                <a:gd name="connsiteX73" fmla="*/ 201468 w 331788"/>
                <a:gd name="connsiteY73" fmla="*/ 107950 h 315913"/>
                <a:gd name="connsiteX74" fmla="*/ 207963 w 331788"/>
                <a:gd name="connsiteY74" fmla="*/ 100157 h 315913"/>
                <a:gd name="connsiteX75" fmla="*/ 207963 w 331788"/>
                <a:gd name="connsiteY75" fmla="*/ 71581 h 315913"/>
                <a:gd name="connsiteX76" fmla="*/ 201468 w 331788"/>
                <a:gd name="connsiteY76" fmla="*/ 65087 h 315913"/>
                <a:gd name="connsiteX77" fmla="*/ 128732 w 331788"/>
                <a:gd name="connsiteY77" fmla="*/ 65087 h 315913"/>
                <a:gd name="connsiteX78" fmla="*/ 122238 w 331788"/>
                <a:gd name="connsiteY78" fmla="*/ 71581 h 315913"/>
                <a:gd name="connsiteX79" fmla="*/ 122238 w 331788"/>
                <a:gd name="connsiteY79" fmla="*/ 100157 h 315913"/>
                <a:gd name="connsiteX80" fmla="*/ 128732 w 331788"/>
                <a:gd name="connsiteY80" fmla="*/ 107950 h 315913"/>
                <a:gd name="connsiteX81" fmla="*/ 136526 w 331788"/>
                <a:gd name="connsiteY81" fmla="*/ 100157 h 315913"/>
                <a:gd name="connsiteX82" fmla="*/ 136526 w 331788"/>
                <a:gd name="connsiteY82" fmla="*/ 71581 h 315913"/>
                <a:gd name="connsiteX83" fmla="*/ 128732 w 331788"/>
                <a:gd name="connsiteY83" fmla="*/ 65087 h 315913"/>
                <a:gd name="connsiteX84" fmla="*/ 101456 w 331788"/>
                <a:gd name="connsiteY84" fmla="*/ 65087 h 315913"/>
                <a:gd name="connsiteX85" fmla="*/ 93663 w 331788"/>
                <a:gd name="connsiteY85" fmla="*/ 71581 h 315913"/>
                <a:gd name="connsiteX86" fmla="*/ 93663 w 331788"/>
                <a:gd name="connsiteY86" fmla="*/ 100157 h 315913"/>
                <a:gd name="connsiteX87" fmla="*/ 101456 w 331788"/>
                <a:gd name="connsiteY87" fmla="*/ 107950 h 315913"/>
                <a:gd name="connsiteX88" fmla="*/ 107951 w 331788"/>
                <a:gd name="connsiteY88" fmla="*/ 100157 h 315913"/>
                <a:gd name="connsiteX89" fmla="*/ 107951 w 331788"/>
                <a:gd name="connsiteY89" fmla="*/ 71581 h 315913"/>
                <a:gd name="connsiteX90" fmla="*/ 101456 w 331788"/>
                <a:gd name="connsiteY90" fmla="*/ 65087 h 315913"/>
                <a:gd name="connsiteX91" fmla="*/ 72881 w 331788"/>
                <a:gd name="connsiteY91" fmla="*/ 65087 h 315913"/>
                <a:gd name="connsiteX92" fmla="*/ 65088 w 331788"/>
                <a:gd name="connsiteY92" fmla="*/ 71581 h 315913"/>
                <a:gd name="connsiteX93" fmla="*/ 65088 w 331788"/>
                <a:gd name="connsiteY93" fmla="*/ 100157 h 315913"/>
                <a:gd name="connsiteX94" fmla="*/ 72881 w 331788"/>
                <a:gd name="connsiteY94" fmla="*/ 107950 h 315913"/>
                <a:gd name="connsiteX95" fmla="*/ 79376 w 331788"/>
                <a:gd name="connsiteY95" fmla="*/ 100157 h 315913"/>
                <a:gd name="connsiteX96" fmla="*/ 79376 w 331788"/>
                <a:gd name="connsiteY96" fmla="*/ 71581 h 315913"/>
                <a:gd name="connsiteX97" fmla="*/ 72881 w 331788"/>
                <a:gd name="connsiteY97" fmla="*/ 65087 h 315913"/>
                <a:gd name="connsiteX98" fmla="*/ 107950 w 331788"/>
                <a:gd name="connsiteY98" fmla="*/ 14287 h 315913"/>
                <a:gd name="connsiteX99" fmla="*/ 107950 w 331788"/>
                <a:gd name="connsiteY99" fmla="*/ 28575 h 315913"/>
                <a:gd name="connsiteX100" fmla="*/ 223838 w 331788"/>
                <a:gd name="connsiteY100" fmla="*/ 28575 h 315913"/>
                <a:gd name="connsiteX101" fmla="*/ 223838 w 331788"/>
                <a:gd name="connsiteY101" fmla="*/ 14287 h 315913"/>
                <a:gd name="connsiteX102" fmla="*/ 64802 w 331788"/>
                <a:gd name="connsiteY102" fmla="*/ 0 h 315913"/>
                <a:gd name="connsiteX103" fmla="*/ 266986 w 331788"/>
                <a:gd name="connsiteY103" fmla="*/ 0 h 315913"/>
                <a:gd name="connsiteX104" fmla="*/ 273466 w 331788"/>
                <a:gd name="connsiteY104" fmla="*/ 6474 h 315913"/>
                <a:gd name="connsiteX105" fmla="*/ 266986 w 331788"/>
                <a:gd name="connsiteY105" fmla="*/ 14242 h 315913"/>
                <a:gd name="connsiteX106" fmla="*/ 238472 w 331788"/>
                <a:gd name="connsiteY106" fmla="*/ 14242 h 315913"/>
                <a:gd name="connsiteX107" fmla="*/ 238472 w 331788"/>
                <a:gd name="connsiteY107" fmla="*/ 28484 h 315913"/>
                <a:gd name="connsiteX108" fmla="*/ 303275 w 331788"/>
                <a:gd name="connsiteY108" fmla="*/ 28484 h 315913"/>
                <a:gd name="connsiteX109" fmla="*/ 309755 w 331788"/>
                <a:gd name="connsiteY109" fmla="*/ 34958 h 315913"/>
                <a:gd name="connsiteX110" fmla="*/ 309755 w 331788"/>
                <a:gd name="connsiteY110" fmla="*/ 301671 h 315913"/>
                <a:gd name="connsiteX111" fmla="*/ 324012 w 331788"/>
                <a:gd name="connsiteY111" fmla="*/ 301671 h 315913"/>
                <a:gd name="connsiteX112" fmla="*/ 331788 w 331788"/>
                <a:gd name="connsiteY112" fmla="*/ 309439 h 315913"/>
                <a:gd name="connsiteX113" fmla="*/ 324012 w 331788"/>
                <a:gd name="connsiteY113" fmla="*/ 315913 h 315913"/>
                <a:gd name="connsiteX114" fmla="*/ 7776 w 331788"/>
                <a:gd name="connsiteY114" fmla="*/ 315913 h 315913"/>
                <a:gd name="connsiteX115" fmla="*/ 0 w 331788"/>
                <a:gd name="connsiteY115" fmla="*/ 309439 h 315913"/>
                <a:gd name="connsiteX116" fmla="*/ 7776 w 331788"/>
                <a:gd name="connsiteY116" fmla="*/ 301671 h 315913"/>
                <a:gd name="connsiteX117" fmla="*/ 22033 w 331788"/>
                <a:gd name="connsiteY117" fmla="*/ 301671 h 315913"/>
                <a:gd name="connsiteX118" fmla="*/ 22033 w 331788"/>
                <a:gd name="connsiteY118" fmla="*/ 34958 h 315913"/>
                <a:gd name="connsiteX119" fmla="*/ 28513 w 331788"/>
                <a:gd name="connsiteY119" fmla="*/ 28484 h 315913"/>
                <a:gd name="connsiteX120" fmla="*/ 93315 w 331788"/>
                <a:gd name="connsiteY120" fmla="*/ 28484 h 315913"/>
                <a:gd name="connsiteX121" fmla="*/ 93315 w 331788"/>
                <a:gd name="connsiteY121" fmla="*/ 14242 h 315913"/>
                <a:gd name="connsiteX122" fmla="*/ 64802 w 331788"/>
                <a:gd name="connsiteY122" fmla="*/ 14242 h 315913"/>
                <a:gd name="connsiteX123" fmla="*/ 58322 w 331788"/>
                <a:gd name="connsiteY123" fmla="*/ 6474 h 315913"/>
                <a:gd name="connsiteX124" fmla="*/ 64802 w 331788"/>
                <a:gd name="connsiteY124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331788" h="315913">
                  <a:moveTo>
                    <a:pt x="101402" y="200025"/>
                  </a:moveTo>
                  <a:cubicBezTo>
                    <a:pt x="97532" y="200025"/>
                    <a:pt x="93663" y="203933"/>
                    <a:pt x="93663" y="207840"/>
                  </a:cubicBezTo>
                  <a:cubicBezTo>
                    <a:pt x="93663" y="207840"/>
                    <a:pt x="93663" y="207840"/>
                    <a:pt x="93663" y="301625"/>
                  </a:cubicBezTo>
                  <a:cubicBezTo>
                    <a:pt x="93663" y="301625"/>
                    <a:pt x="93663" y="301625"/>
                    <a:pt x="137518" y="301625"/>
                  </a:cubicBezTo>
                  <a:cubicBezTo>
                    <a:pt x="137518" y="301625"/>
                    <a:pt x="137518" y="301625"/>
                    <a:pt x="137518" y="250825"/>
                  </a:cubicBezTo>
                  <a:cubicBezTo>
                    <a:pt x="137518" y="246917"/>
                    <a:pt x="140097" y="244312"/>
                    <a:pt x="143967" y="244312"/>
                  </a:cubicBezTo>
                  <a:cubicBezTo>
                    <a:pt x="143967" y="244312"/>
                    <a:pt x="143967" y="244312"/>
                    <a:pt x="187822" y="244312"/>
                  </a:cubicBezTo>
                  <a:cubicBezTo>
                    <a:pt x="191691" y="244312"/>
                    <a:pt x="194271" y="246917"/>
                    <a:pt x="194271" y="250825"/>
                  </a:cubicBezTo>
                  <a:cubicBezTo>
                    <a:pt x="194271" y="250825"/>
                    <a:pt x="194271" y="250825"/>
                    <a:pt x="194271" y="301625"/>
                  </a:cubicBezTo>
                  <a:cubicBezTo>
                    <a:pt x="194271" y="301625"/>
                    <a:pt x="194271" y="301625"/>
                    <a:pt x="230387" y="301625"/>
                  </a:cubicBezTo>
                  <a:cubicBezTo>
                    <a:pt x="234256" y="301625"/>
                    <a:pt x="238126" y="299020"/>
                    <a:pt x="238126" y="295112"/>
                  </a:cubicBezTo>
                  <a:lnTo>
                    <a:pt x="238126" y="207840"/>
                  </a:lnTo>
                  <a:cubicBezTo>
                    <a:pt x="238126" y="203933"/>
                    <a:pt x="234256" y="200025"/>
                    <a:pt x="230387" y="200025"/>
                  </a:cubicBezTo>
                  <a:cubicBezTo>
                    <a:pt x="230387" y="200025"/>
                    <a:pt x="230387" y="200025"/>
                    <a:pt x="101402" y="200025"/>
                  </a:cubicBezTo>
                  <a:close/>
                  <a:moveTo>
                    <a:pt x="258908" y="122237"/>
                  </a:moveTo>
                  <a:cubicBezTo>
                    <a:pt x="255011" y="122237"/>
                    <a:pt x="252413" y="124758"/>
                    <a:pt x="252413" y="129801"/>
                  </a:cubicBezTo>
                  <a:cubicBezTo>
                    <a:pt x="252413" y="129801"/>
                    <a:pt x="252413" y="129801"/>
                    <a:pt x="252413" y="157536"/>
                  </a:cubicBezTo>
                  <a:cubicBezTo>
                    <a:pt x="252413" y="161318"/>
                    <a:pt x="255011" y="165100"/>
                    <a:pt x="258908" y="165100"/>
                  </a:cubicBezTo>
                  <a:cubicBezTo>
                    <a:pt x="264103" y="165100"/>
                    <a:pt x="266701" y="161318"/>
                    <a:pt x="266701" y="157536"/>
                  </a:cubicBezTo>
                  <a:lnTo>
                    <a:pt x="266701" y="129801"/>
                  </a:lnTo>
                  <a:cubicBezTo>
                    <a:pt x="266701" y="124758"/>
                    <a:pt x="264103" y="122237"/>
                    <a:pt x="258908" y="122237"/>
                  </a:cubicBezTo>
                  <a:close/>
                  <a:moveTo>
                    <a:pt x="230332" y="122237"/>
                  </a:moveTo>
                  <a:cubicBezTo>
                    <a:pt x="226436" y="122237"/>
                    <a:pt x="223838" y="124758"/>
                    <a:pt x="223838" y="129801"/>
                  </a:cubicBezTo>
                  <a:cubicBezTo>
                    <a:pt x="223838" y="129801"/>
                    <a:pt x="223838" y="129801"/>
                    <a:pt x="223838" y="157536"/>
                  </a:cubicBezTo>
                  <a:cubicBezTo>
                    <a:pt x="223838" y="161318"/>
                    <a:pt x="226436" y="165100"/>
                    <a:pt x="230332" y="165100"/>
                  </a:cubicBezTo>
                  <a:cubicBezTo>
                    <a:pt x="234229" y="165100"/>
                    <a:pt x="238126" y="161318"/>
                    <a:pt x="238126" y="157536"/>
                  </a:cubicBezTo>
                  <a:lnTo>
                    <a:pt x="238126" y="129801"/>
                  </a:lnTo>
                  <a:cubicBezTo>
                    <a:pt x="238126" y="124758"/>
                    <a:pt x="234229" y="122237"/>
                    <a:pt x="230332" y="122237"/>
                  </a:cubicBezTo>
                  <a:close/>
                  <a:moveTo>
                    <a:pt x="201468" y="122237"/>
                  </a:moveTo>
                  <a:cubicBezTo>
                    <a:pt x="196273" y="122237"/>
                    <a:pt x="193675" y="124758"/>
                    <a:pt x="193675" y="129801"/>
                  </a:cubicBezTo>
                  <a:cubicBezTo>
                    <a:pt x="193675" y="129801"/>
                    <a:pt x="193675" y="129801"/>
                    <a:pt x="193675" y="157536"/>
                  </a:cubicBezTo>
                  <a:cubicBezTo>
                    <a:pt x="193675" y="161318"/>
                    <a:pt x="196273" y="165100"/>
                    <a:pt x="201468" y="165100"/>
                  </a:cubicBezTo>
                  <a:cubicBezTo>
                    <a:pt x="205365" y="165100"/>
                    <a:pt x="207963" y="161318"/>
                    <a:pt x="207963" y="157536"/>
                  </a:cubicBezTo>
                  <a:cubicBezTo>
                    <a:pt x="207963" y="157536"/>
                    <a:pt x="207963" y="157536"/>
                    <a:pt x="207963" y="129801"/>
                  </a:cubicBezTo>
                  <a:cubicBezTo>
                    <a:pt x="207963" y="124758"/>
                    <a:pt x="205365" y="122237"/>
                    <a:pt x="201468" y="122237"/>
                  </a:cubicBezTo>
                  <a:close/>
                  <a:moveTo>
                    <a:pt x="128732" y="122237"/>
                  </a:moveTo>
                  <a:cubicBezTo>
                    <a:pt x="124836" y="122237"/>
                    <a:pt x="122238" y="124758"/>
                    <a:pt x="122238" y="129801"/>
                  </a:cubicBezTo>
                  <a:cubicBezTo>
                    <a:pt x="122238" y="129801"/>
                    <a:pt x="122238" y="129801"/>
                    <a:pt x="122238" y="157536"/>
                  </a:cubicBezTo>
                  <a:cubicBezTo>
                    <a:pt x="122238" y="161318"/>
                    <a:pt x="124836" y="165100"/>
                    <a:pt x="128732" y="165100"/>
                  </a:cubicBezTo>
                  <a:cubicBezTo>
                    <a:pt x="133928" y="165100"/>
                    <a:pt x="136526" y="161318"/>
                    <a:pt x="136526" y="157536"/>
                  </a:cubicBezTo>
                  <a:cubicBezTo>
                    <a:pt x="136526" y="157536"/>
                    <a:pt x="136526" y="157536"/>
                    <a:pt x="136526" y="129801"/>
                  </a:cubicBezTo>
                  <a:cubicBezTo>
                    <a:pt x="136526" y="124758"/>
                    <a:pt x="133928" y="122237"/>
                    <a:pt x="128732" y="122237"/>
                  </a:cubicBezTo>
                  <a:close/>
                  <a:moveTo>
                    <a:pt x="101456" y="122237"/>
                  </a:moveTo>
                  <a:cubicBezTo>
                    <a:pt x="97559" y="122237"/>
                    <a:pt x="93663" y="124758"/>
                    <a:pt x="93663" y="129801"/>
                  </a:cubicBezTo>
                  <a:lnTo>
                    <a:pt x="93663" y="157536"/>
                  </a:lnTo>
                  <a:cubicBezTo>
                    <a:pt x="93663" y="161318"/>
                    <a:pt x="97559" y="165100"/>
                    <a:pt x="101456" y="165100"/>
                  </a:cubicBezTo>
                  <a:cubicBezTo>
                    <a:pt x="105353" y="165100"/>
                    <a:pt x="107951" y="161318"/>
                    <a:pt x="107951" y="157536"/>
                  </a:cubicBezTo>
                  <a:cubicBezTo>
                    <a:pt x="107951" y="157536"/>
                    <a:pt x="107951" y="157536"/>
                    <a:pt x="107951" y="129801"/>
                  </a:cubicBezTo>
                  <a:cubicBezTo>
                    <a:pt x="107951" y="124758"/>
                    <a:pt x="105353" y="122237"/>
                    <a:pt x="101456" y="122237"/>
                  </a:cubicBezTo>
                  <a:close/>
                  <a:moveTo>
                    <a:pt x="72881" y="122237"/>
                  </a:moveTo>
                  <a:cubicBezTo>
                    <a:pt x="67686" y="122237"/>
                    <a:pt x="65088" y="124758"/>
                    <a:pt x="65088" y="129801"/>
                  </a:cubicBezTo>
                  <a:cubicBezTo>
                    <a:pt x="65088" y="129801"/>
                    <a:pt x="65088" y="129801"/>
                    <a:pt x="65088" y="157536"/>
                  </a:cubicBezTo>
                  <a:cubicBezTo>
                    <a:pt x="65088" y="161318"/>
                    <a:pt x="67686" y="165100"/>
                    <a:pt x="72881" y="165100"/>
                  </a:cubicBezTo>
                  <a:cubicBezTo>
                    <a:pt x="76778" y="165100"/>
                    <a:pt x="79376" y="161318"/>
                    <a:pt x="79376" y="157536"/>
                  </a:cubicBezTo>
                  <a:lnTo>
                    <a:pt x="79376" y="129801"/>
                  </a:lnTo>
                  <a:cubicBezTo>
                    <a:pt x="79376" y="124758"/>
                    <a:pt x="76778" y="122237"/>
                    <a:pt x="72881" y="122237"/>
                  </a:cubicBezTo>
                  <a:close/>
                  <a:moveTo>
                    <a:pt x="258908" y="65087"/>
                  </a:moveTo>
                  <a:cubicBezTo>
                    <a:pt x="255011" y="65087"/>
                    <a:pt x="252413" y="67685"/>
                    <a:pt x="252413" y="71581"/>
                  </a:cubicBezTo>
                  <a:cubicBezTo>
                    <a:pt x="252413" y="71581"/>
                    <a:pt x="252413" y="71581"/>
                    <a:pt x="252413" y="100157"/>
                  </a:cubicBezTo>
                  <a:cubicBezTo>
                    <a:pt x="252413" y="105352"/>
                    <a:pt x="255011" y="107950"/>
                    <a:pt x="258908" y="107950"/>
                  </a:cubicBezTo>
                  <a:cubicBezTo>
                    <a:pt x="264103" y="107950"/>
                    <a:pt x="266701" y="105352"/>
                    <a:pt x="266701" y="100157"/>
                  </a:cubicBezTo>
                  <a:lnTo>
                    <a:pt x="266701" y="71581"/>
                  </a:lnTo>
                  <a:cubicBezTo>
                    <a:pt x="266701" y="67685"/>
                    <a:pt x="264103" y="65087"/>
                    <a:pt x="258908" y="65087"/>
                  </a:cubicBezTo>
                  <a:close/>
                  <a:moveTo>
                    <a:pt x="230332" y="65087"/>
                  </a:moveTo>
                  <a:cubicBezTo>
                    <a:pt x="226436" y="65087"/>
                    <a:pt x="223838" y="67685"/>
                    <a:pt x="223838" y="71581"/>
                  </a:cubicBezTo>
                  <a:cubicBezTo>
                    <a:pt x="223838" y="71581"/>
                    <a:pt x="223838" y="71581"/>
                    <a:pt x="223838" y="100157"/>
                  </a:cubicBezTo>
                  <a:cubicBezTo>
                    <a:pt x="223838" y="105352"/>
                    <a:pt x="226436" y="107950"/>
                    <a:pt x="230332" y="107950"/>
                  </a:cubicBezTo>
                  <a:cubicBezTo>
                    <a:pt x="234229" y="107950"/>
                    <a:pt x="238126" y="105352"/>
                    <a:pt x="238126" y="100157"/>
                  </a:cubicBezTo>
                  <a:lnTo>
                    <a:pt x="238126" y="71581"/>
                  </a:lnTo>
                  <a:cubicBezTo>
                    <a:pt x="238126" y="67685"/>
                    <a:pt x="234229" y="65087"/>
                    <a:pt x="230332" y="65087"/>
                  </a:cubicBezTo>
                  <a:close/>
                  <a:moveTo>
                    <a:pt x="201468" y="65087"/>
                  </a:moveTo>
                  <a:cubicBezTo>
                    <a:pt x="196273" y="65087"/>
                    <a:pt x="193675" y="67685"/>
                    <a:pt x="193675" y="71581"/>
                  </a:cubicBezTo>
                  <a:cubicBezTo>
                    <a:pt x="193675" y="71581"/>
                    <a:pt x="193675" y="71581"/>
                    <a:pt x="193675" y="100157"/>
                  </a:cubicBezTo>
                  <a:cubicBezTo>
                    <a:pt x="193675" y="105352"/>
                    <a:pt x="196273" y="107950"/>
                    <a:pt x="201468" y="107950"/>
                  </a:cubicBezTo>
                  <a:cubicBezTo>
                    <a:pt x="205365" y="107950"/>
                    <a:pt x="207963" y="105352"/>
                    <a:pt x="207963" y="100157"/>
                  </a:cubicBezTo>
                  <a:cubicBezTo>
                    <a:pt x="207963" y="100157"/>
                    <a:pt x="207963" y="100157"/>
                    <a:pt x="207963" y="71581"/>
                  </a:cubicBezTo>
                  <a:cubicBezTo>
                    <a:pt x="207963" y="67685"/>
                    <a:pt x="205365" y="65087"/>
                    <a:pt x="201468" y="65087"/>
                  </a:cubicBezTo>
                  <a:close/>
                  <a:moveTo>
                    <a:pt x="128732" y="65087"/>
                  </a:moveTo>
                  <a:cubicBezTo>
                    <a:pt x="124836" y="65087"/>
                    <a:pt x="122238" y="67685"/>
                    <a:pt x="122238" y="71581"/>
                  </a:cubicBezTo>
                  <a:cubicBezTo>
                    <a:pt x="122238" y="71581"/>
                    <a:pt x="122238" y="71581"/>
                    <a:pt x="122238" y="100157"/>
                  </a:cubicBezTo>
                  <a:cubicBezTo>
                    <a:pt x="122238" y="105352"/>
                    <a:pt x="124836" y="107950"/>
                    <a:pt x="128732" y="107950"/>
                  </a:cubicBezTo>
                  <a:cubicBezTo>
                    <a:pt x="133928" y="107950"/>
                    <a:pt x="136526" y="105352"/>
                    <a:pt x="136526" y="100157"/>
                  </a:cubicBezTo>
                  <a:cubicBezTo>
                    <a:pt x="136526" y="100157"/>
                    <a:pt x="136526" y="100157"/>
                    <a:pt x="136526" y="71581"/>
                  </a:cubicBezTo>
                  <a:cubicBezTo>
                    <a:pt x="136526" y="67685"/>
                    <a:pt x="133928" y="65087"/>
                    <a:pt x="128732" y="65087"/>
                  </a:cubicBezTo>
                  <a:close/>
                  <a:moveTo>
                    <a:pt x="101456" y="65087"/>
                  </a:moveTo>
                  <a:cubicBezTo>
                    <a:pt x="97559" y="65087"/>
                    <a:pt x="93663" y="67685"/>
                    <a:pt x="93663" y="71581"/>
                  </a:cubicBezTo>
                  <a:lnTo>
                    <a:pt x="93663" y="100157"/>
                  </a:lnTo>
                  <a:cubicBezTo>
                    <a:pt x="93663" y="105352"/>
                    <a:pt x="97559" y="107950"/>
                    <a:pt x="101456" y="107950"/>
                  </a:cubicBezTo>
                  <a:cubicBezTo>
                    <a:pt x="105353" y="107950"/>
                    <a:pt x="107951" y="105352"/>
                    <a:pt x="107951" y="100157"/>
                  </a:cubicBezTo>
                  <a:cubicBezTo>
                    <a:pt x="107951" y="100157"/>
                    <a:pt x="107951" y="100157"/>
                    <a:pt x="107951" y="71581"/>
                  </a:cubicBezTo>
                  <a:cubicBezTo>
                    <a:pt x="107951" y="67685"/>
                    <a:pt x="105353" y="65087"/>
                    <a:pt x="101456" y="65087"/>
                  </a:cubicBezTo>
                  <a:close/>
                  <a:moveTo>
                    <a:pt x="72881" y="65087"/>
                  </a:moveTo>
                  <a:cubicBezTo>
                    <a:pt x="67686" y="65087"/>
                    <a:pt x="65088" y="67685"/>
                    <a:pt x="65088" y="71581"/>
                  </a:cubicBezTo>
                  <a:cubicBezTo>
                    <a:pt x="65088" y="71581"/>
                    <a:pt x="65088" y="71581"/>
                    <a:pt x="65088" y="100157"/>
                  </a:cubicBezTo>
                  <a:cubicBezTo>
                    <a:pt x="65088" y="105352"/>
                    <a:pt x="67686" y="107950"/>
                    <a:pt x="72881" y="107950"/>
                  </a:cubicBezTo>
                  <a:cubicBezTo>
                    <a:pt x="76778" y="107950"/>
                    <a:pt x="79376" y="105352"/>
                    <a:pt x="79376" y="100157"/>
                  </a:cubicBezTo>
                  <a:lnTo>
                    <a:pt x="79376" y="71581"/>
                  </a:lnTo>
                  <a:cubicBezTo>
                    <a:pt x="79376" y="67685"/>
                    <a:pt x="76778" y="65087"/>
                    <a:pt x="72881" y="65087"/>
                  </a:cubicBezTo>
                  <a:close/>
                  <a:moveTo>
                    <a:pt x="107950" y="14287"/>
                  </a:moveTo>
                  <a:lnTo>
                    <a:pt x="107950" y="28575"/>
                  </a:lnTo>
                  <a:lnTo>
                    <a:pt x="223838" y="28575"/>
                  </a:lnTo>
                  <a:lnTo>
                    <a:pt x="223838" y="14287"/>
                  </a:lnTo>
                  <a:close/>
                  <a:moveTo>
                    <a:pt x="64802" y="0"/>
                  </a:moveTo>
                  <a:cubicBezTo>
                    <a:pt x="64802" y="0"/>
                    <a:pt x="64802" y="0"/>
                    <a:pt x="266986" y="0"/>
                  </a:cubicBezTo>
                  <a:cubicBezTo>
                    <a:pt x="270874" y="0"/>
                    <a:pt x="273466" y="2589"/>
                    <a:pt x="273466" y="6474"/>
                  </a:cubicBezTo>
                  <a:cubicBezTo>
                    <a:pt x="273466" y="10358"/>
                    <a:pt x="270874" y="14242"/>
                    <a:pt x="266986" y="14242"/>
                  </a:cubicBezTo>
                  <a:cubicBezTo>
                    <a:pt x="266986" y="14242"/>
                    <a:pt x="266986" y="14242"/>
                    <a:pt x="238472" y="14242"/>
                  </a:cubicBezTo>
                  <a:cubicBezTo>
                    <a:pt x="238472" y="14242"/>
                    <a:pt x="238472" y="14242"/>
                    <a:pt x="238472" y="28484"/>
                  </a:cubicBezTo>
                  <a:cubicBezTo>
                    <a:pt x="238472" y="28484"/>
                    <a:pt x="238472" y="28484"/>
                    <a:pt x="303275" y="28484"/>
                  </a:cubicBezTo>
                  <a:cubicBezTo>
                    <a:pt x="307163" y="28484"/>
                    <a:pt x="309755" y="31073"/>
                    <a:pt x="309755" y="34958"/>
                  </a:cubicBezTo>
                  <a:cubicBezTo>
                    <a:pt x="309755" y="34958"/>
                    <a:pt x="309755" y="34958"/>
                    <a:pt x="309755" y="301671"/>
                  </a:cubicBezTo>
                  <a:cubicBezTo>
                    <a:pt x="309755" y="301671"/>
                    <a:pt x="309755" y="301671"/>
                    <a:pt x="324012" y="301671"/>
                  </a:cubicBezTo>
                  <a:cubicBezTo>
                    <a:pt x="329196" y="301671"/>
                    <a:pt x="331788" y="305555"/>
                    <a:pt x="331788" y="309439"/>
                  </a:cubicBezTo>
                  <a:cubicBezTo>
                    <a:pt x="331788" y="313324"/>
                    <a:pt x="329196" y="315913"/>
                    <a:pt x="324012" y="315913"/>
                  </a:cubicBezTo>
                  <a:cubicBezTo>
                    <a:pt x="324012" y="315913"/>
                    <a:pt x="324012" y="315913"/>
                    <a:pt x="7776" y="315913"/>
                  </a:cubicBezTo>
                  <a:cubicBezTo>
                    <a:pt x="2592" y="315913"/>
                    <a:pt x="0" y="313324"/>
                    <a:pt x="0" y="309439"/>
                  </a:cubicBezTo>
                  <a:cubicBezTo>
                    <a:pt x="0" y="305555"/>
                    <a:pt x="2592" y="301671"/>
                    <a:pt x="7776" y="301671"/>
                  </a:cubicBezTo>
                  <a:cubicBezTo>
                    <a:pt x="7776" y="301671"/>
                    <a:pt x="7776" y="301671"/>
                    <a:pt x="22033" y="301671"/>
                  </a:cubicBezTo>
                  <a:cubicBezTo>
                    <a:pt x="22033" y="301671"/>
                    <a:pt x="22033" y="301671"/>
                    <a:pt x="22033" y="34958"/>
                  </a:cubicBezTo>
                  <a:cubicBezTo>
                    <a:pt x="22033" y="31073"/>
                    <a:pt x="24625" y="28484"/>
                    <a:pt x="28513" y="28484"/>
                  </a:cubicBezTo>
                  <a:cubicBezTo>
                    <a:pt x="28513" y="28484"/>
                    <a:pt x="28513" y="28484"/>
                    <a:pt x="93315" y="28484"/>
                  </a:cubicBezTo>
                  <a:cubicBezTo>
                    <a:pt x="93315" y="28484"/>
                    <a:pt x="93315" y="28484"/>
                    <a:pt x="93315" y="14242"/>
                  </a:cubicBezTo>
                  <a:cubicBezTo>
                    <a:pt x="93315" y="14242"/>
                    <a:pt x="93315" y="14242"/>
                    <a:pt x="64802" y="14242"/>
                  </a:cubicBezTo>
                  <a:cubicBezTo>
                    <a:pt x="60914" y="14242"/>
                    <a:pt x="58322" y="10358"/>
                    <a:pt x="58322" y="6474"/>
                  </a:cubicBezTo>
                  <a:cubicBezTo>
                    <a:pt x="58322" y="2589"/>
                    <a:pt x="60914" y="0"/>
                    <a:pt x="648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任意多边形: 形状 56" title="eESxyZhHeg"/>
            <p:cNvSpPr/>
            <p:nvPr/>
          </p:nvSpPr>
          <p:spPr bwMode="auto">
            <a:xfrm>
              <a:off x="6877706" y="4469270"/>
              <a:ext cx="490011" cy="617588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2" name="矩形 31"/>
          <p:cNvSpPr/>
          <p:nvPr/>
        </p:nvSpPr>
        <p:spPr>
          <a:xfrm>
            <a:off x="4565648" y="1437601"/>
            <a:ext cx="3060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982765" y="4848179"/>
            <a:ext cx="3060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47857" y="4848179"/>
            <a:ext cx="3060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16" name="矩形 15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flipH="1">
            <a:off x="1674116" y="2880281"/>
            <a:ext cx="8913812" cy="830997"/>
            <a:chOff x="5740400" y="1279836"/>
            <a:chExt cx="8913812" cy="830997"/>
          </a:xfrm>
        </p:grpSpPr>
        <p:sp>
          <p:nvSpPr>
            <p:cNvPr id="12" name="椭圆 11"/>
            <p:cNvSpPr/>
            <p:nvPr/>
          </p:nvSpPr>
          <p:spPr>
            <a:xfrm>
              <a:off x="5740400" y="1339734"/>
              <a:ext cx="711200" cy="711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2</a:t>
              </a:r>
              <a:endParaRPr lang="zh-CN" altLang="en-US" sz="32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>
              <a:off x="6555890" y="1339734"/>
              <a:ext cx="422729" cy="711200"/>
            </a:xfrm>
            <a:prstGeom prst="chevron">
              <a:avLst>
                <a:gd name="adj" fmla="val 5130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082909" y="1279836"/>
              <a:ext cx="757130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F8404"/>
                  </a:solidFill>
                </a:rPr>
                <a:t>在这里输入内容，建议使用微软雅黑。大小可进行调整</a:t>
              </a:r>
              <a:endParaRPr lang="en-US" altLang="zh-CN" sz="2400" dirty="0" smtClean="0">
                <a:solidFill>
                  <a:srgbClr val="CF8404"/>
                </a:solidFill>
              </a:endParaRPr>
            </a:p>
            <a:p>
              <a:r>
                <a:rPr lang="zh-CN" altLang="en-US" sz="2400" dirty="0" smtClean="0">
                  <a:solidFill>
                    <a:srgbClr val="CF8404"/>
                  </a:solidFill>
                </a:rPr>
                <a:t>在这里输入内容，建议使用微软雅黑。大小可进行调整</a:t>
              </a:r>
              <a:endParaRPr lang="zh-CN" altLang="en-US" sz="2400" dirty="0" smtClean="0">
                <a:solidFill>
                  <a:srgbClr val="CF8404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674116" y="1620111"/>
            <a:ext cx="8913812" cy="830997"/>
            <a:chOff x="5740400" y="1279836"/>
            <a:chExt cx="8913812" cy="830997"/>
          </a:xfrm>
        </p:grpSpPr>
        <p:sp>
          <p:nvSpPr>
            <p:cNvPr id="24" name="椭圆 23"/>
            <p:cNvSpPr/>
            <p:nvPr/>
          </p:nvSpPr>
          <p:spPr>
            <a:xfrm>
              <a:off x="5740400" y="1339734"/>
              <a:ext cx="711200" cy="711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1</a:t>
              </a:r>
              <a:endParaRPr lang="zh-CN" altLang="en-US" sz="32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燕尾形 24"/>
            <p:cNvSpPr/>
            <p:nvPr/>
          </p:nvSpPr>
          <p:spPr>
            <a:xfrm>
              <a:off x="6555890" y="1339734"/>
              <a:ext cx="422729" cy="711200"/>
            </a:xfrm>
            <a:prstGeom prst="chevron">
              <a:avLst>
                <a:gd name="adj" fmla="val 5130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082909" y="1279836"/>
              <a:ext cx="757130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F8404"/>
                  </a:solidFill>
                </a:rPr>
                <a:t>在这里输入内容，建议使用微软雅黑。大小可进行调整</a:t>
              </a:r>
              <a:endParaRPr lang="en-US" altLang="zh-CN" sz="2400" dirty="0" smtClean="0">
                <a:solidFill>
                  <a:srgbClr val="CF8404"/>
                </a:solidFill>
              </a:endParaRPr>
            </a:p>
            <a:p>
              <a:r>
                <a:rPr lang="zh-CN" altLang="en-US" sz="2400" dirty="0" smtClean="0">
                  <a:solidFill>
                    <a:srgbClr val="CF8404"/>
                  </a:solidFill>
                </a:rPr>
                <a:t>在这里输入内容，建议使用微软雅黑。大小可进行调整</a:t>
              </a:r>
              <a:endParaRPr lang="zh-CN" altLang="en-US" sz="2400" dirty="0" smtClean="0">
                <a:solidFill>
                  <a:srgbClr val="CF8404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flipH="1">
            <a:off x="1674116" y="5400621"/>
            <a:ext cx="8913812" cy="830997"/>
            <a:chOff x="5740400" y="1279836"/>
            <a:chExt cx="8913812" cy="830997"/>
          </a:xfrm>
        </p:grpSpPr>
        <p:sp>
          <p:nvSpPr>
            <p:cNvPr id="28" name="椭圆 27"/>
            <p:cNvSpPr/>
            <p:nvPr/>
          </p:nvSpPr>
          <p:spPr>
            <a:xfrm>
              <a:off x="5740400" y="1339734"/>
              <a:ext cx="711200" cy="711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4</a:t>
              </a:r>
              <a:endParaRPr lang="zh-CN" altLang="en-US" sz="32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>
              <a:off x="6555890" y="1339734"/>
              <a:ext cx="422729" cy="711200"/>
            </a:xfrm>
            <a:prstGeom prst="chevron">
              <a:avLst>
                <a:gd name="adj" fmla="val 5130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082909" y="1279836"/>
              <a:ext cx="757130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F8404"/>
                  </a:solidFill>
                </a:rPr>
                <a:t>在这里输入内容，建议使用微软雅黑。大小可进行调整</a:t>
              </a:r>
              <a:endParaRPr lang="en-US" altLang="zh-CN" sz="2400" dirty="0" smtClean="0">
                <a:solidFill>
                  <a:srgbClr val="CF8404"/>
                </a:solidFill>
              </a:endParaRPr>
            </a:p>
            <a:p>
              <a:r>
                <a:rPr lang="zh-CN" altLang="en-US" sz="2400" dirty="0" smtClean="0">
                  <a:solidFill>
                    <a:srgbClr val="CF8404"/>
                  </a:solidFill>
                </a:rPr>
                <a:t>在这里输入内容，建议使用微软雅黑。大小可进行调整</a:t>
              </a:r>
              <a:endParaRPr lang="zh-CN" altLang="en-US" sz="2400" dirty="0" smtClean="0">
                <a:solidFill>
                  <a:srgbClr val="CF8404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674116" y="4140451"/>
            <a:ext cx="8913812" cy="830997"/>
            <a:chOff x="5740400" y="1279836"/>
            <a:chExt cx="8913812" cy="830997"/>
          </a:xfrm>
        </p:grpSpPr>
        <p:sp>
          <p:nvSpPr>
            <p:cNvPr id="32" name="椭圆 31"/>
            <p:cNvSpPr/>
            <p:nvPr/>
          </p:nvSpPr>
          <p:spPr>
            <a:xfrm>
              <a:off x="5740400" y="1339734"/>
              <a:ext cx="711200" cy="711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3</a:t>
              </a:r>
              <a:endParaRPr lang="zh-CN" altLang="en-US" sz="32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6555890" y="1339734"/>
              <a:ext cx="422729" cy="711200"/>
            </a:xfrm>
            <a:prstGeom prst="chevron">
              <a:avLst>
                <a:gd name="adj" fmla="val 5130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082909" y="1279836"/>
              <a:ext cx="757130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F8404"/>
                  </a:solidFill>
                </a:rPr>
                <a:t>在这里输入内容，建议使用微软雅黑。大小可进行调整</a:t>
              </a:r>
              <a:endParaRPr lang="en-US" altLang="zh-CN" sz="2400" dirty="0" smtClean="0">
                <a:solidFill>
                  <a:srgbClr val="CF8404"/>
                </a:solidFill>
              </a:endParaRPr>
            </a:p>
            <a:p>
              <a:r>
                <a:rPr lang="zh-CN" altLang="en-US" sz="2400" dirty="0" smtClean="0">
                  <a:solidFill>
                    <a:srgbClr val="CF8404"/>
                  </a:solidFill>
                </a:rPr>
                <a:t>在这里输入内容，建议使用微软雅黑。大小可进行调整</a:t>
              </a:r>
              <a:endParaRPr lang="zh-CN" altLang="en-US" sz="2400" dirty="0" smtClean="0">
                <a:solidFill>
                  <a:srgbClr val="CF8404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36" name="矩形 35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组合 117"/>
          <p:cNvGrpSpPr/>
          <p:nvPr/>
        </p:nvGrpSpPr>
        <p:grpSpPr>
          <a:xfrm>
            <a:off x="3739372" y="1750216"/>
            <a:ext cx="4592899" cy="4384028"/>
            <a:chOff x="3739372" y="1750216"/>
            <a:chExt cx="4592899" cy="4384028"/>
          </a:xfrm>
        </p:grpSpPr>
        <p:sp>
          <p:nvSpPr>
            <p:cNvPr id="23" name="Freeform: Shape 224"/>
            <p:cNvSpPr/>
            <p:nvPr/>
          </p:nvSpPr>
          <p:spPr bwMode="auto">
            <a:xfrm>
              <a:off x="6853705" y="2737391"/>
              <a:ext cx="250642" cy="98937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1036" y="45"/>
                </a:cxn>
                <a:cxn ang="0">
                  <a:pos x="1036" y="0"/>
                </a:cxn>
                <a:cxn ang="0">
                  <a:pos x="0" y="0"/>
                </a:cxn>
                <a:cxn ang="0">
                  <a:pos x="0" y="45"/>
                </a:cxn>
                <a:cxn ang="0">
                  <a:pos x="0" y="45"/>
                </a:cxn>
              </a:cxnLst>
              <a:rect l="0" t="0" r="r" b="b"/>
              <a:pathLst>
                <a:path w="1036" h="45">
                  <a:moveTo>
                    <a:pt x="0" y="45"/>
                  </a:moveTo>
                  <a:lnTo>
                    <a:pt x="1036" y="45"/>
                  </a:lnTo>
                  <a:lnTo>
                    <a:pt x="1036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225"/>
            <p:cNvSpPr/>
            <p:nvPr/>
          </p:nvSpPr>
          <p:spPr bwMode="auto">
            <a:xfrm>
              <a:off x="4960703" y="2737391"/>
              <a:ext cx="250642" cy="98937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1036" y="45"/>
                </a:cxn>
                <a:cxn ang="0">
                  <a:pos x="1036" y="0"/>
                </a:cxn>
                <a:cxn ang="0">
                  <a:pos x="0" y="0"/>
                </a:cxn>
                <a:cxn ang="0">
                  <a:pos x="0" y="45"/>
                </a:cxn>
                <a:cxn ang="0">
                  <a:pos x="0" y="45"/>
                </a:cxn>
              </a:cxnLst>
              <a:rect l="0" t="0" r="r" b="b"/>
              <a:pathLst>
                <a:path w="1036" h="45">
                  <a:moveTo>
                    <a:pt x="0" y="45"/>
                  </a:moveTo>
                  <a:lnTo>
                    <a:pt x="1036" y="45"/>
                  </a:lnTo>
                  <a:lnTo>
                    <a:pt x="1036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226"/>
            <p:cNvSpPr/>
            <p:nvPr/>
          </p:nvSpPr>
          <p:spPr bwMode="auto">
            <a:xfrm>
              <a:off x="5984154" y="3608311"/>
              <a:ext cx="98938" cy="329790"/>
            </a:xfrm>
            <a:custGeom>
              <a:avLst/>
              <a:gdLst/>
              <a:ahLst/>
              <a:cxnLst>
                <a:cxn ang="0">
                  <a:pos x="45" y="1024"/>
                </a:cxn>
                <a:cxn ang="0">
                  <a:pos x="45" y="0"/>
                </a:cxn>
                <a:cxn ang="0">
                  <a:pos x="0" y="0"/>
                </a:cxn>
                <a:cxn ang="0">
                  <a:pos x="0" y="1024"/>
                </a:cxn>
                <a:cxn ang="0">
                  <a:pos x="45" y="1024"/>
                </a:cxn>
                <a:cxn ang="0">
                  <a:pos x="45" y="1024"/>
                </a:cxn>
              </a:cxnLst>
              <a:rect l="0" t="0" r="r" b="b"/>
              <a:pathLst>
                <a:path w="45" h="1024">
                  <a:moveTo>
                    <a:pt x="45" y="1024"/>
                  </a:moveTo>
                  <a:lnTo>
                    <a:pt x="45" y="0"/>
                  </a:lnTo>
                  <a:lnTo>
                    <a:pt x="0" y="0"/>
                  </a:lnTo>
                  <a:lnTo>
                    <a:pt x="0" y="1024"/>
                  </a:lnTo>
                  <a:lnTo>
                    <a:pt x="45" y="1024"/>
                  </a:lnTo>
                  <a:lnTo>
                    <a:pt x="45" y="1024"/>
                  </a:lnTo>
                  <a:close/>
                </a:path>
              </a:pathLst>
            </a:custGeom>
            <a:solidFill>
              <a:srgbClr val="D1D3D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227"/>
            <p:cNvSpPr/>
            <p:nvPr/>
          </p:nvSpPr>
          <p:spPr bwMode="auto">
            <a:xfrm>
              <a:off x="4115336" y="3933435"/>
              <a:ext cx="1953466" cy="595823"/>
            </a:xfrm>
            <a:custGeom>
              <a:avLst/>
              <a:gdLst/>
              <a:ahLst/>
              <a:cxnLst>
                <a:cxn ang="0">
                  <a:pos x="453" y="0"/>
                </a:cxn>
                <a:cxn ang="0">
                  <a:pos x="80" y="0"/>
                </a:cxn>
                <a:cxn ang="0">
                  <a:pos x="0" y="80"/>
                </a:cxn>
                <a:cxn ang="0">
                  <a:pos x="0" y="165"/>
                </a:cxn>
                <a:cxn ang="0">
                  <a:pos x="27" y="165"/>
                </a:cxn>
                <a:cxn ang="0">
                  <a:pos x="27" y="80"/>
                </a:cxn>
                <a:cxn ang="0">
                  <a:pos x="80" y="27"/>
                </a:cxn>
                <a:cxn ang="0">
                  <a:pos x="453" y="27"/>
                </a:cxn>
                <a:cxn ang="0">
                  <a:pos x="453" y="0"/>
                </a:cxn>
              </a:cxnLst>
              <a:rect l="0" t="0" r="r" b="b"/>
              <a:pathLst>
                <a:path w="453" h="165">
                  <a:moveTo>
                    <a:pt x="453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7" y="51"/>
                    <a:pt x="51" y="27"/>
                    <a:pt x="80" y="27"/>
                  </a:cubicBezTo>
                  <a:cubicBezTo>
                    <a:pt x="453" y="27"/>
                    <a:pt x="453" y="27"/>
                    <a:pt x="453" y="27"/>
                  </a:cubicBezTo>
                  <a:cubicBezTo>
                    <a:pt x="453" y="0"/>
                    <a:pt x="453" y="0"/>
                    <a:pt x="45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228"/>
            <p:cNvSpPr/>
            <p:nvPr/>
          </p:nvSpPr>
          <p:spPr bwMode="auto">
            <a:xfrm>
              <a:off x="5983056" y="3933435"/>
              <a:ext cx="1973254" cy="5958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3" y="0"/>
                </a:cxn>
                <a:cxn ang="0">
                  <a:pos x="454" y="80"/>
                </a:cxn>
                <a:cxn ang="0">
                  <a:pos x="454" y="165"/>
                </a:cxn>
                <a:cxn ang="0">
                  <a:pos x="427" y="165"/>
                </a:cxn>
                <a:cxn ang="0">
                  <a:pos x="427" y="80"/>
                </a:cxn>
                <a:cxn ang="0">
                  <a:pos x="373" y="27"/>
                </a:cxn>
                <a:cxn ang="0">
                  <a:pos x="0" y="27"/>
                </a:cxn>
                <a:cxn ang="0">
                  <a:pos x="0" y="0"/>
                </a:cxn>
              </a:cxnLst>
              <a:rect l="0" t="0" r="r" b="b"/>
              <a:pathLst>
                <a:path w="454" h="165">
                  <a:moveTo>
                    <a:pt x="0" y="0"/>
                  </a:moveTo>
                  <a:cubicBezTo>
                    <a:pt x="373" y="0"/>
                    <a:pt x="373" y="0"/>
                    <a:pt x="373" y="0"/>
                  </a:cubicBezTo>
                  <a:cubicBezTo>
                    <a:pt x="418" y="0"/>
                    <a:pt x="454" y="36"/>
                    <a:pt x="454" y="80"/>
                  </a:cubicBezTo>
                  <a:cubicBezTo>
                    <a:pt x="454" y="165"/>
                    <a:pt x="454" y="165"/>
                    <a:pt x="454" y="165"/>
                  </a:cubicBezTo>
                  <a:cubicBezTo>
                    <a:pt x="427" y="165"/>
                    <a:pt x="427" y="165"/>
                    <a:pt x="427" y="165"/>
                  </a:cubicBezTo>
                  <a:cubicBezTo>
                    <a:pt x="427" y="80"/>
                    <a:pt x="427" y="80"/>
                    <a:pt x="427" y="80"/>
                  </a:cubicBezTo>
                  <a:cubicBezTo>
                    <a:pt x="427" y="51"/>
                    <a:pt x="403" y="27"/>
                    <a:pt x="373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8" name="Group 229"/>
            <p:cNvGrpSpPr/>
            <p:nvPr/>
          </p:nvGrpSpPr>
          <p:grpSpPr>
            <a:xfrm>
              <a:off x="5361947" y="3933435"/>
              <a:ext cx="1345550" cy="595823"/>
              <a:chOff x="4085431" y="2927950"/>
              <a:chExt cx="971550" cy="430212"/>
            </a:xfrm>
            <a:solidFill>
              <a:schemeClr val="bg1">
                <a:lumMod val="85000"/>
              </a:schemeClr>
            </a:solidFill>
          </p:grpSpPr>
          <p:sp>
            <p:nvSpPr>
              <p:cNvPr id="103" name="Freeform: Shape 230"/>
              <p:cNvSpPr/>
              <p:nvPr/>
            </p:nvSpPr>
            <p:spPr bwMode="auto">
              <a:xfrm>
                <a:off x="4085431" y="2927950"/>
                <a:ext cx="777082" cy="430212"/>
              </a:xfrm>
              <a:custGeom>
                <a:avLst/>
                <a:gdLst/>
                <a:ahLst/>
                <a:cxnLst>
                  <a:cxn ang="0">
                    <a:pos x="453" y="0"/>
                  </a:cxn>
                  <a:cxn ang="0">
                    <a:pos x="81" y="0"/>
                  </a:cxn>
                  <a:cxn ang="0">
                    <a:pos x="0" y="80"/>
                  </a:cxn>
                  <a:cxn ang="0">
                    <a:pos x="0" y="165"/>
                  </a:cxn>
                  <a:cxn ang="0">
                    <a:pos x="27" y="165"/>
                  </a:cxn>
                  <a:cxn ang="0">
                    <a:pos x="27" y="80"/>
                  </a:cxn>
                  <a:cxn ang="0">
                    <a:pos x="81" y="27"/>
                  </a:cxn>
                  <a:cxn ang="0">
                    <a:pos x="453" y="27"/>
                  </a:cxn>
                  <a:cxn ang="0">
                    <a:pos x="453" y="0"/>
                  </a:cxn>
                </a:cxnLst>
                <a:rect l="0" t="0" r="r" b="b"/>
                <a:pathLst>
                  <a:path w="453" h="165">
                    <a:moveTo>
                      <a:pt x="453" y="0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36" y="0"/>
                      <a:pt x="0" y="36"/>
                      <a:pt x="0" y="80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165"/>
                      <a:pt x="27" y="165"/>
                      <a:pt x="27" y="165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51"/>
                      <a:pt x="51" y="27"/>
                      <a:pt x="81" y="27"/>
                    </a:cubicBezTo>
                    <a:cubicBezTo>
                      <a:pt x="453" y="27"/>
                      <a:pt x="453" y="27"/>
                      <a:pt x="453" y="27"/>
                    </a:cubicBezTo>
                    <a:cubicBezTo>
                      <a:pt x="453" y="0"/>
                      <a:pt x="453" y="0"/>
                      <a:pt x="45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Freeform: Shape 231"/>
              <p:cNvSpPr/>
              <p:nvPr/>
            </p:nvSpPr>
            <p:spPr bwMode="auto">
              <a:xfrm>
                <a:off x="4257675" y="2927950"/>
                <a:ext cx="799306" cy="4302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73" y="0"/>
                  </a:cxn>
                  <a:cxn ang="0">
                    <a:pos x="454" y="80"/>
                  </a:cxn>
                  <a:cxn ang="0">
                    <a:pos x="454" y="165"/>
                  </a:cxn>
                  <a:cxn ang="0">
                    <a:pos x="427" y="165"/>
                  </a:cxn>
                  <a:cxn ang="0">
                    <a:pos x="427" y="80"/>
                  </a:cxn>
                  <a:cxn ang="0">
                    <a:pos x="373" y="27"/>
                  </a:cxn>
                  <a:cxn ang="0">
                    <a:pos x="0" y="27"/>
                  </a:cxn>
                  <a:cxn ang="0">
                    <a:pos x="0" y="0"/>
                  </a:cxn>
                </a:cxnLst>
                <a:rect l="0" t="0" r="r" b="b"/>
                <a:pathLst>
                  <a:path w="454" h="165">
                    <a:moveTo>
                      <a:pt x="0" y="0"/>
                    </a:moveTo>
                    <a:cubicBezTo>
                      <a:pt x="373" y="0"/>
                      <a:pt x="373" y="0"/>
                      <a:pt x="373" y="0"/>
                    </a:cubicBezTo>
                    <a:cubicBezTo>
                      <a:pt x="418" y="0"/>
                      <a:pt x="454" y="36"/>
                      <a:pt x="454" y="80"/>
                    </a:cubicBezTo>
                    <a:cubicBezTo>
                      <a:pt x="454" y="165"/>
                      <a:pt x="454" y="165"/>
                      <a:pt x="454" y="165"/>
                    </a:cubicBezTo>
                    <a:cubicBezTo>
                      <a:pt x="427" y="165"/>
                      <a:pt x="427" y="165"/>
                      <a:pt x="427" y="165"/>
                    </a:cubicBezTo>
                    <a:cubicBezTo>
                      <a:pt x="427" y="80"/>
                      <a:pt x="427" y="80"/>
                      <a:pt x="427" y="80"/>
                    </a:cubicBezTo>
                    <a:cubicBezTo>
                      <a:pt x="427" y="51"/>
                      <a:pt x="403" y="27"/>
                      <a:pt x="373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Group 232"/>
            <p:cNvGrpSpPr/>
            <p:nvPr/>
          </p:nvGrpSpPr>
          <p:grpSpPr>
            <a:xfrm>
              <a:off x="4524277" y="2126178"/>
              <a:ext cx="439722" cy="1321366"/>
              <a:chOff x="3480594" y="1623025"/>
              <a:chExt cx="317500" cy="954088"/>
            </a:xfrm>
            <a:solidFill>
              <a:schemeClr val="bg1">
                <a:lumMod val="85000"/>
              </a:schemeClr>
            </a:solidFill>
          </p:grpSpPr>
          <p:sp>
            <p:nvSpPr>
              <p:cNvPr id="101" name="Freeform: Shape 233"/>
              <p:cNvSpPr/>
              <p:nvPr/>
            </p:nvSpPr>
            <p:spPr bwMode="auto">
              <a:xfrm>
                <a:off x="3480594" y="1623025"/>
                <a:ext cx="317500" cy="682625"/>
              </a:xfrm>
              <a:custGeom>
                <a:avLst/>
                <a:gdLst/>
                <a:ahLst/>
                <a:cxnLst>
                  <a:cxn ang="0">
                    <a:pos x="122" y="261"/>
                  </a:cxn>
                  <a:cxn ang="0">
                    <a:pos x="122" y="80"/>
                  </a:cxn>
                  <a:cxn ang="0">
                    <a:pos x="42" y="0"/>
                  </a:cxn>
                  <a:cxn ang="0">
                    <a:pos x="0" y="0"/>
                  </a:cxn>
                  <a:cxn ang="0">
                    <a:pos x="0" y="26"/>
                  </a:cxn>
                  <a:cxn ang="0">
                    <a:pos x="42" y="26"/>
                  </a:cxn>
                  <a:cxn ang="0">
                    <a:pos x="96" y="80"/>
                  </a:cxn>
                  <a:cxn ang="0">
                    <a:pos x="96" y="261"/>
                  </a:cxn>
                  <a:cxn ang="0">
                    <a:pos x="122" y="261"/>
                  </a:cxn>
                </a:cxnLst>
                <a:rect l="0" t="0" r="r" b="b"/>
                <a:pathLst>
                  <a:path w="122" h="261">
                    <a:moveTo>
                      <a:pt x="122" y="261"/>
                    </a:moveTo>
                    <a:cubicBezTo>
                      <a:pt x="122" y="80"/>
                      <a:pt x="122" y="80"/>
                      <a:pt x="122" y="80"/>
                    </a:cubicBezTo>
                    <a:cubicBezTo>
                      <a:pt x="122" y="36"/>
                      <a:pt x="86" y="0"/>
                      <a:pt x="4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71" y="26"/>
                      <a:pt x="96" y="51"/>
                      <a:pt x="96" y="80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122" y="261"/>
                      <a:pt x="122" y="261"/>
                      <a:pt x="122" y="26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2" name="Freeform: Shape 234"/>
              <p:cNvSpPr/>
              <p:nvPr/>
            </p:nvSpPr>
            <p:spPr bwMode="auto">
              <a:xfrm>
                <a:off x="3480594" y="1894488"/>
                <a:ext cx="317500" cy="682625"/>
              </a:xfrm>
              <a:custGeom>
                <a:avLst/>
                <a:gdLst/>
                <a:ahLst/>
                <a:cxnLst>
                  <a:cxn ang="0">
                    <a:pos x="122" y="0"/>
                  </a:cxn>
                  <a:cxn ang="0">
                    <a:pos x="122" y="180"/>
                  </a:cxn>
                  <a:cxn ang="0">
                    <a:pos x="42" y="261"/>
                  </a:cxn>
                  <a:cxn ang="0">
                    <a:pos x="0" y="261"/>
                  </a:cxn>
                  <a:cxn ang="0">
                    <a:pos x="0" y="234"/>
                  </a:cxn>
                  <a:cxn ang="0">
                    <a:pos x="42" y="234"/>
                  </a:cxn>
                  <a:cxn ang="0">
                    <a:pos x="96" y="180"/>
                  </a:cxn>
                  <a:cxn ang="0">
                    <a:pos x="96" y="0"/>
                  </a:cxn>
                  <a:cxn ang="0">
                    <a:pos x="122" y="0"/>
                  </a:cxn>
                </a:cxnLst>
                <a:rect l="0" t="0" r="r" b="b"/>
                <a:pathLst>
                  <a:path w="122" h="261">
                    <a:moveTo>
                      <a:pt x="122" y="0"/>
                    </a:moveTo>
                    <a:cubicBezTo>
                      <a:pt x="122" y="180"/>
                      <a:pt x="122" y="180"/>
                      <a:pt x="122" y="180"/>
                    </a:cubicBezTo>
                    <a:cubicBezTo>
                      <a:pt x="122" y="225"/>
                      <a:pt x="86" y="261"/>
                      <a:pt x="42" y="261"/>
                    </a:cubicBezTo>
                    <a:cubicBezTo>
                      <a:pt x="0" y="261"/>
                      <a:pt x="0" y="261"/>
                      <a:pt x="0" y="261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42" y="234"/>
                      <a:pt x="42" y="234"/>
                      <a:pt x="42" y="234"/>
                    </a:cubicBezTo>
                    <a:cubicBezTo>
                      <a:pt x="71" y="234"/>
                      <a:pt x="96" y="210"/>
                      <a:pt x="96" y="18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22" y="0"/>
                      <a:pt x="122" y="0"/>
                      <a:pt x="12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0" name="Group 235"/>
            <p:cNvGrpSpPr/>
            <p:nvPr/>
          </p:nvGrpSpPr>
          <p:grpSpPr>
            <a:xfrm>
              <a:off x="7101049" y="2126178"/>
              <a:ext cx="446319" cy="1321366"/>
              <a:chOff x="5341144" y="1623025"/>
              <a:chExt cx="322263" cy="954088"/>
            </a:xfrm>
            <a:solidFill>
              <a:schemeClr val="bg1">
                <a:lumMod val="85000"/>
              </a:schemeClr>
            </a:solidFill>
          </p:grpSpPr>
          <p:sp>
            <p:nvSpPr>
              <p:cNvPr id="99" name="Freeform: Shape 236"/>
              <p:cNvSpPr/>
              <p:nvPr/>
            </p:nvSpPr>
            <p:spPr bwMode="auto">
              <a:xfrm>
                <a:off x="5341144" y="1623025"/>
                <a:ext cx="322263" cy="682625"/>
              </a:xfrm>
              <a:custGeom>
                <a:avLst/>
                <a:gdLst/>
                <a:ahLst/>
                <a:cxnLst>
                  <a:cxn ang="0">
                    <a:pos x="0" y="261"/>
                  </a:cxn>
                  <a:cxn ang="0">
                    <a:pos x="0" y="80"/>
                  </a:cxn>
                  <a:cxn ang="0">
                    <a:pos x="81" y="0"/>
                  </a:cxn>
                  <a:cxn ang="0">
                    <a:pos x="123" y="0"/>
                  </a:cxn>
                  <a:cxn ang="0">
                    <a:pos x="123" y="26"/>
                  </a:cxn>
                  <a:cxn ang="0">
                    <a:pos x="81" y="26"/>
                  </a:cxn>
                  <a:cxn ang="0">
                    <a:pos x="27" y="80"/>
                  </a:cxn>
                  <a:cxn ang="0">
                    <a:pos x="27" y="261"/>
                  </a:cxn>
                  <a:cxn ang="0">
                    <a:pos x="0" y="261"/>
                  </a:cxn>
                </a:cxnLst>
                <a:rect l="0" t="0" r="r" b="b"/>
                <a:pathLst>
                  <a:path w="123" h="261">
                    <a:moveTo>
                      <a:pt x="0" y="261"/>
                    </a:moveTo>
                    <a:cubicBezTo>
                      <a:pt x="0" y="80"/>
                      <a:pt x="0" y="80"/>
                      <a:pt x="0" y="80"/>
                    </a:cubicBezTo>
                    <a:cubicBezTo>
                      <a:pt x="0" y="36"/>
                      <a:pt x="37" y="0"/>
                      <a:pt x="8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3" y="26"/>
                      <a:pt x="123" y="26"/>
                      <a:pt x="123" y="26"/>
                    </a:cubicBezTo>
                    <a:cubicBezTo>
                      <a:pt x="81" y="26"/>
                      <a:pt x="81" y="26"/>
                      <a:pt x="81" y="26"/>
                    </a:cubicBezTo>
                    <a:cubicBezTo>
                      <a:pt x="51" y="26"/>
                      <a:pt x="27" y="51"/>
                      <a:pt x="27" y="80"/>
                    </a:cubicBezTo>
                    <a:cubicBezTo>
                      <a:pt x="27" y="261"/>
                      <a:pt x="27" y="261"/>
                      <a:pt x="27" y="261"/>
                    </a:cubicBezTo>
                    <a:cubicBezTo>
                      <a:pt x="0" y="261"/>
                      <a:pt x="0" y="261"/>
                      <a:pt x="0" y="26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0" name="Freeform: Shape 237"/>
              <p:cNvSpPr/>
              <p:nvPr/>
            </p:nvSpPr>
            <p:spPr bwMode="auto">
              <a:xfrm>
                <a:off x="5341144" y="1894488"/>
                <a:ext cx="322263" cy="6826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0"/>
                  </a:cxn>
                  <a:cxn ang="0">
                    <a:pos x="81" y="261"/>
                  </a:cxn>
                  <a:cxn ang="0">
                    <a:pos x="123" y="261"/>
                  </a:cxn>
                  <a:cxn ang="0">
                    <a:pos x="123" y="234"/>
                  </a:cxn>
                  <a:cxn ang="0">
                    <a:pos x="81" y="234"/>
                  </a:cxn>
                  <a:cxn ang="0">
                    <a:pos x="27" y="180"/>
                  </a:cxn>
                  <a:cxn ang="0">
                    <a:pos x="27" y="0"/>
                  </a:cxn>
                  <a:cxn ang="0">
                    <a:pos x="0" y="0"/>
                  </a:cxn>
                </a:cxnLst>
                <a:rect l="0" t="0" r="r" b="b"/>
                <a:pathLst>
                  <a:path w="123" h="261">
                    <a:moveTo>
                      <a:pt x="0" y="0"/>
                    </a:moveTo>
                    <a:cubicBezTo>
                      <a:pt x="0" y="180"/>
                      <a:pt x="0" y="180"/>
                      <a:pt x="0" y="180"/>
                    </a:cubicBezTo>
                    <a:cubicBezTo>
                      <a:pt x="0" y="225"/>
                      <a:pt x="37" y="261"/>
                      <a:pt x="81" y="261"/>
                    </a:cubicBezTo>
                    <a:cubicBezTo>
                      <a:pt x="123" y="261"/>
                      <a:pt x="123" y="261"/>
                      <a:pt x="123" y="261"/>
                    </a:cubicBezTo>
                    <a:cubicBezTo>
                      <a:pt x="123" y="234"/>
                      <a:pt x="123" y="234"/>
                      <a:pt x="123" y="234"/>
                    </a:cubicBezTo>
                    <a:cubicBezTo>
                      <a:pt x="81" y="234"/>
                      <a:pt x="81" y="234"/>
                      <a:pt x="81" y="234"/>
                    </a:cubicBezTo>
                    <a:cubicBezTo>
                      <a:pt x="51" y="234"/>
                      <a:pt x="27" y="210"/>
                      <a:pt x="27" y="18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1" name="Freeform: Shape 238"/>
            <p:cNvSpPr/>
            <p:nvPr/>
          </p:nvSpPr>
          <p:spPr bwMode="auto">
            <a:xfrm>
              <a:off x="6022628" y="3933435"/>
              <a:ext cx="1307074" cy="16137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3" y="0"/>
                </a:cxn>
                <a:cxn ang="0">
                  <a:pos x="453" y="80"/>
                </a:cxn>
                <a:cxn ang="0">
                  <a:pos x="453" y="446"/>
                </a:cxn>
                <a:cxn ang="0">
                  <a:pos x="426" y="446"/>
                </a:cxn>
                <a:cxn ang="0">
                  <a:pos x="426" y="80"/>
                </a:cxn>
                <a:cxn ang="0">
                  <a:pos x="373" y="27"/>
                </a:cxn>
                <a:cxn ang="0">
                  <a:pos x="0" y="27"/>
                </a:cxn>
                <a:cxn ang="0">
                  <a:pos x="0" y="0"/>
                </a:cxn>
              </a:cxnLst>
              <a:rect l="0" t="0" r="r" b="b"/>
              <a:pathLst>
                <a:path w="453" h="446">
                  <a:moveTo>
                    <a:pt x="0" y="0"/>
                  </a:moveTo>
                  <a:cubicBezTo>
                    <a:pt x="373" y="0"/>
                    <a:pt x="373" y="0"/>
                    <a:pt x="373" y="0"/>
                  </a:cubicBezTo>
                  <a:cubicBezTo>
                    <a:pt x="417" y="0"/>
                    <a:pt x="453" y="36"/>
                    <a:pt x="453" y="80"/>
                  </a:cubicBezTo>
                  <a:cubicBezTo>
                    <a:pt x="453" y="446"/>
                    <a:pt x="453" y="446"/>
                    <a:pt x="453" y="446"/>
                  </a:cubicBezTo>
                  <a:cubicBezTo>
                    <a:pt x="426" y="446"/>
                    <a:pt x="426" y="446"/>
                    <a:pt x="426" y="446"/>
                  </a:cubicBezTo>
                  <a:cubicBezTo>
                    <a:pt x="426" y="80"/>
                    <a:pt x="426" y="80"/>
                    <a:pt x="426" y="80"/>
                  </a:cubicBezTo>
                  <a:cubicBezTo>
                    <a:pt x="426" y="51"/>
                    <a:pt x="402" y="27"/>
                    <a:pt x="373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239"/>
            <p:cNvSpPr/>
            <p:nvPr/>
          </p:nvSpPr>
          <p:spPr bwMode="auto">
            <a:xfrm>
              <a:off x="4737543" y="3933435"/>
              <a:ext cx="1304876" cy="1613780"/>
            </a:xfrm>
            <a:custGeom>
              <a:avLst/>
              <a:gdLst/>
              <a:ahLst/>
              <a:cxnLst>
                <a:cxn ang="0">
                  <a:pos x="454" y="0"/>
                </a:cxn>
                <a:cxn ang="0">
                  <a:pos x="81" y="0"/>
                </a:cxn>
                <a:cxn ang="0">
                  <a:pos x="0" y="80"/>
                </a:cxn>
                <a:cxn ang="0">
                  <a:pos x="0" y="446"/>
                </a:cxn>
                <a:cxn ang="0">
                  <a:pos x="27" y="446"/>
                </a:cxn>
                <a:cxn ang="0">
                  <a:pos x="27" y="80"/>
                </a:cxn>
                <a:cxn ang="0">
                  <a:pos x="81" y="27"/>
                </a:cxn>
                <a:cxn ang="0">
                  <a:pos x="454" y="27"/>
                </a:cxn>
                <a:cxn ang="0">
                  <a:pos x="454" y="0"/>
                </a:cxn>
              </a:cxnLst>
              <a:rect l="0" t="0" r="r" b="b"/>
              <a:pathLst>
                <a:path w="454" h="446">
                  <a:moveTo>
                    <a:pt x="45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37" y="0"/>
                    <a:pt x="0" y="36"/>
                    <a:pt x="0" y="80"/>
                  </a:cubicBezTo>
                  <a:cubicBezTo>
                    <a:pt x="0" y="446"/>
                    <a:pt x="0" y="446"/>
                    <a:pt x="0" y="446"/>
                  </a:cubicBezTo>
                  <a:cubicBezTo>
                    <a:pt x="27" y="446"/>
                    <a:pt x="27" y="446"/>
                    <a:pt x="27" y="446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7" y="51"/>
                    <a:pt x="51" y="27"/>
                    <a:pt x="81" y="27"/>
                  </a:cubicBezTo>
                  <a:cubicBezTo>
                    <a:pt x="454" y="27"/>
                    <a:pt x="454" y="27"/>
                    <a:pt x="454" y="27"/>
                  </a:cubicBezTo>
                  <a:cubicBezTo>
                    <a:pt x="454" y="0"/>
                    <a:pt x="454" y="0"/>
                    <a:pt x="454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Oval 241"/>
            <p:cNvSpPr/>
            <p:nvPr/>
          </p:nvSpPr>
          <p:spPr bwMode="auto">
            <a:xfrm>
              <a:off x="5210244" y="1963480"/>
              <a:ext cx="1646760" cy="1646759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Oval 242"/>
            <p:cNvSpPr/>
            <p:nvPr/>
          </p:nvSpPr>
          <p:spPr bwMode="auto">
            <a:xfrm>
              <a:off x="5361946" y="2115185"/>
              <a:ext cx="1343352" cy="134335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zh-CN" altLang="en-US" sz="3200" b="1" dirty="0" smtClean="0">
                  <a:solidFill>
                    <a:srgbClr val="CF8404"/>
                  </a:solidFill>
                </a:rPr>
                <a:t>关键词</a:t>
              </a:r>
              <a:endParaRPr lang="zh-CN" altLang="en-US" sz="3200" b="1" dirty="0">
                <a:solidFill>
                  <a:srgbClr val="CF8404"/>
                </a:solidFill>
              </a:endParaRPr>
            </a:p>
          </p:txBody>
        </p:sp>
        <p:grpSp>
          <p:nvGrpSpPr>
            <p:cNvPr id="35" name="Group 243"/>
            <p:cNvGrpSpPr/>
            <p:nvPr/>
          </p:nvGrpSpPr>
          <p:grpSpPr>
            <a:xfrm>
              <a:off x="3739372" y="2972643"/>
              <a:ext cx="848664" cy="850862"/>
              <a:chOff x="2913856" y="2330463"/>
              <a:chExt cx="612775" cy="614362"/>
            </a:xfrm>
          </p:grpSpPr>
          <p:sp>
            <p:nvSpPr>
              <p:cNvPr id="87" name="Oval 244"/>
              <p:cNvSpPr/>
              <p:nvPr/>
            </p:nvSpPr>
            <p:spPr bwMode="auto">
              <a:xfrm>
                <a:off x="2913856" y="2330463"/>
                <a:ext cx="612775" cy="61436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Freeform: Shape 245"/>
              <p:cNvSpPr/>
              <p:nvPr/>
            </p:nvSpPr>
            <p:spPr bwMode="auto">
              <a:xfrm>
                <a:off x="2978944" y="2401900"/>
                <a:ext cx="482600" cy="48101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02" y="0"/>
                  </a:cxn>
                  <a:cxn ang="0">
                    <a:pos x="159" y="30"/>
                  </a:cxn>
                  <a:cxn ang="0">
                    <a:pos x="165" y="36"/>
                  </a:cxn>
                  <a:cxn ang="0">
                    <a:pos x="182" y="104"/>
                  </a:cxn>
                  <a:cxn ang="0">
                    <a:pos x="180" y="113"/>
                  </a:cxn>
                  <a:cxn ang="0">
                    <a:pos x="139" y="168"/>
                  </a:cxn>
                  <a:cxn ang="0">
                    <a:pos x="131" y="172"/>
                  </a:cxn>
                  <a:cxn ang="0">
                    <a:pos x="65" y="177"/>
                  </a:cxn>
                  <a:cxn ang="0">
                    <a:pos x="57" y="174"/>
                  </a:cxn>
                  <a:cxn ang="0">
                    <a:pos x="9" y="126"/>
                  </a:cxn>
                  <a:cxn ang="0">
                    <a:pos x="6" y="117"/>
                  </a:cxn>
                  <a:cxn ang="0">
                    <a:pos x="9" y="55"/>
                  </a:cxn>
                  <a:cxn ang="0">
                    <a:pos x="13" y="47"/>
                  </a:cxn>
                  <a:cxn ang="0">
                    <a:pos x="65" y="4"/>
                  </a:cxn>
                  <a:cxn ang="0">
                    <a:pos x="92" y="0"/>
                  </a:cxn>
                </a:cxnLst>
                <a:rect l="0" t="0" r="r" b="b"/>
                <a:pathLst>
                  <a:path w="185" h="184">
                    <a:moveTo>
                      <a:pt x="92" y="0"/>
                    </a:moveTo>
                    <a:cubicBezTo>
                      <a:pt x="102" y="0"/>
                      <a:pt x="102" y="0"/>
                      <a:pt x="102" y="0"/>
                    </a:cubicBezTo>
                    <a:cubicBezTo>
                      <a:pt x="125" y="3"/>
                      <a:pt x="143" y="13"/>
                      <a:pt x="159" y="30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80" y="57"/>
                      <a:pt x="185" y="79"/>
                      <a:pt x="182" y="104"/>
                    </a:cubicBezTo>
                    <a:cubicBezTo>
                      <a:pt x="180" y="113"/>
                      <a:pt x="180" y="113"/>
                      <a:pt x="180" y="113"/>
                    </a:cubicBezTo>
                    <a:cubicBezTo>
                      <a:pt x="173" y="137"/>
                      <a:pt x="160" y="155"/>
                      <a:pt x="139" y="168"/>
                    </a:cubicBezTo>
                    <a:cubicBezTo>
                      <a:pt x="131" y="172"/>
                      <a:pt x="131" y="172"/>
                      <a:pt x="131" y="172"/>
                    </a:cubicBezTo>
                    <a:cubicBezTo>
                      <a:pt x="110" y="182"/>
                      <a:pt x="88" y="184"/>
                      <a:pt x="65" y="177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35" y="164"/>
                      <a:pt x="19" y="148"/>
                      <a:pt x="9" y="126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0" y="96"/>
                      <a:pt x="1" y="76"/>
                      <a:pt x="9" y="55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25" y="26"/>
                      <a:pt x="42" y="12"/>
                      <a:pt x="65" y="4"/>
                    </a:cubicBezTo>
                    <a:cubicBezTo>
                      <a:pt x="75" y="1"/>
                      <a:pt x="83" y="0"/>
                      <a:pt x="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89" name="Group 246"/>
              <p:cNvGrpSpPr/>
              <p:nvPr/>
            </p:nvGrpSpPr>
            <p:grpSpPr>
              <a:xfrm>
                <a:off x="3039269" y="2459050"/>
                <a:ext cx="341312" cy="342900"/>
                <a:chOff x="3039269" y="2362800"/>
                <a:chExt cx="341312" cy="342900"/>
              </a:xfrm>
            </p:grpSpPr>
            <p:sp>
              <p:nvSpPr>
                <p:cNvPr id="90" name="Freeform: Shape 247"/>
                <p:cNvSpPr/>
                <p:nvPr/>
              </p:nvSpPr>
              <p:spPr bwMode="auto">
                <a:xfrm>
                  <a:off x="3132931" y="2456463"/>
                  <a:ext cx="153988" cy="152400"/>
                </a:xfrm>
                <a:custGeom>
                  <a:avLst/>
                  <a:gdLst/>
                  <a:ahLst/>
                  <a:cxnLst>
                    <a:cxn ang="0">
                      <a:pos x="97" y="63"/>
                    </a:cxn>
                    <a:cxn ang="0">
                      <a:pos x="35" y="0"/>
                    </a:cxn>
                    <a:cxn ang="0">
                      <a:pos x="0" y="33"/>
                    </a:cxn>
                    <a:cxn ang="0">
                      <a:pos x="64" y="96"/>
                    </a:cxn>
                    <a:cxn ang="0">
                      <a:pos x="97" y="63"/>
                    </a:cxn>
                    <a:cxn ang="0">
                      <a:pos x="97" y="63"/>
                    </a:cxn>
                  </a:cxnLst>
                  <a:rect l="0" t="0" r="r" b="b"/>
                  <a:pathLst>
                    <a:path w="97" h="96">
                      <a:moveTo>
                        <a:pt x="97" y="63"/>
                      </a:moveTo>
                      <a:lnTo>
                        <a:pt x="35" y="0"/>
                      </a:lnTo>
                      <a:lnTo>
                        <a:pt x="0" y="33"/>
                      </a:lnTo>
                      <a:lnTo>
                        <a:pt x="64" y="96"/>
                      </a:lnTo>
                      <a:lnTo>
                        <a:pt x="97" y="63"/>
                      </a:lnTo>
                      <a:lnTo>
                        <a:pt x="97" y="6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1" name="Freeform: Shape 248"/>
                <p:cNvSpPr/>
                <p:nvPr/>
              </p:nvSpPr>
              <p:spPr bwMode="auto">
                <a:xfrm>
                  <a:off x="3247231" y="2569175"/>
                  <a:ext cx="50800" cy="49212"/>
                </a:xfrm>
                <a:custGeom>
                  <a:avLst/>
                  <a:gdLst/>
                  <a:ahLst/>
                  <a:cxnLst>
                    <a:cxn ang="0">
                      <a:pos x="32" y="7"/>
                    </a:cxn>
                    <a:cxn ang="0">
                      <a:pos x="25" y="0"/>
                    </a:cxn>
                    <a:cxn ang="0">
                      <a:pos x="0" y="25"/>
                    </a:cxn>
                    <a:cxn ang="0">
                      <a:pos x="7" y="31"/>
                    </a:cxn>
                    <a:cxn ang="0">
                      <a:pos x="32" y="7"/>
                    </a:cxn>
                    <a:cxn ang="0">
                      <a:pos x="32" y="7"/>
                    </a:cxn>
                  </a:cxnLst>
                  <a:rect l="0" t="0" r="r" b="b"/>
                  <a:pathLst>
                    <a:path w="32" h="31">
                      <a:moveTo>
                        <a:pt x="32" y="7"/>
                      </a:moveTo>
                      <a:lnTo>
                        <a:pt x="25" y="0"/>
                      </a:lnTo>
                      <a:lnTo>
                        <a:pt x="0" y="25"/>
                      </a:lnTo>
                      <a:lnTo>
                        <a:pt x="7" y="31"/>
                      </a:lnTo>
                      <a:lnTo>
                        <a:pt x="32" y="7"/>
                      </a:lnTo>
                      <a:lnTo>
                        <a:pt x="32" y="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2" name="Freeform: Shape 249"/>
                <p:cNvSpPr/>
                <p:nvPr/>
              </p:nvSpPr>
              <p:spPr bwMode="auto">
                <a:xfrm>
                  <a:off x="3255169" y="2577113"/>
                  <a:ext cx="120650" cy="120650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32" y="3"/>
                    </a:cxn>
                    <a:cxn ang="0">
                      <a:pos x="4" y="31"/>
                    </a:cxn>
                    <a:cxn ang="0">
                      <a:pos x="0" y="76"/>
                    </a:cxn>
                    <a:cxn ang="0">
                      <a:pos x="76" y="0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6">
                      <a:moveTo>
                        <a:pt x="76" y="0"/>
                      </a:moveTo>
                      <a:lnTo>
                        <a:pt x="32" y="3"/>
                      </a:lnTo>
                      <a:lnTo>
                        <a:pt x="4" y="31"/>
                      </a:lnTo>
                      <a:lnTo>
                        <a:pt x="0" y="76"/>
                      </a:lnTo>
                      <a:lnTo>
                        <a:pt x="76" y="0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3" name="Freeform: Shape 250"/>
                <p:cNvSpPr/>
                <p:nvPr/>
              </p:nvSpPr>
              <p:spPr bwMode="auto">
                <a:xfrm>
                  <a:off x="3124994" y="2448525"/>
                  <a:ext cx="36513" cy="34925"/>
                </a:xfrm>
                <a:custGeom>
                  <a:avLst/>
                  <a:gdLst/>
                  <a:ahLst/>
                  <a:cxnLst>
                    <a:cxn ang="0">
                      <a:pos x="22" y="0"/>
                    </a:cxn>
                    <a:cxn ang="0">
                      <a:pos x="23" y="15"/>
                    </a:cxn>
                    <a:cxn ang="0">
                      <a:pos x="15" y="22"/>
                    </a:cxn>
                    <a:cxn ang="0">
                      <a:pos x="0" y="20"/>
                    </a:cxn>
                    <a:cxn ang="0">
                      <a:pos x="22" y="0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23" h="22">
                      <a:moveTo>
                        <a:pt x="22" y="0"/>
                      </a:moveTo>
                      <a:lnTo>
                        <a:pt x="23" y="15"/>
                      </a:lnTo>
                      <a:lnTo>
                        <a:pt x="15" y="22"/>
                      </a:lnTo>
                      <a:lnTo>
                        <a:pt x="0" y="20"/>
                      </a:lnTo>
                      <a:lnTo>
                        <a:pt x="22" y="0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4" name="Freeform: Shape 251"/>
                <p:cNvSpPr/>
                <p:nvPr/>
              </p:nvSpPr>
              <p:spPr bwMode="auto">
                <a:xfrm>
                  <a:off x="3305969" y="2626325"/>
                  <a:ext cx="41275" cy="42862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0" y="9"/>
                    </a:cxn>
                    <a:cxn ang="0">
                      <a:pos x="26" y="27"/>
                    </a:cxn>
                    <a:cxn ang="0">
                      <a:pos x="8" y="0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26" h="27">
                      <a:moveTo>
                        <a:pt x="8" y="0"/>
                      </a:moveTo>
                      <a:lnTo>
                        <a:pt x="0" y="9"/>
                      </a:lnTo>
                      <a:lnTo>
                        <a:pt x="26" y="27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5" name="Freeform: Shape 252"/>
                <p:cNvSpPr/>
                <p:nvPr/>
              </p:nvSpPr>
              <p:spPr bwMode="auto">
                <a:xfrm>
                  <a:off x="3221831" y="2362800"/>
                  <a:ext cx="158750" cy="160337"/>
                </a:xfrm>
                <a:custGeom>
                  <a:avLst/>
                  <a:gdLst/>
                  <a:ahLst/>
                  <a:cxnLst>
                    <a:cxn ang="0">
                      <a:pos x="31" y="32"/>
                    </a:cxn>
                    <a:cxn ang="0">
                      <a:pos x="28" y="44"/>
                    </a:cxn>
                    <a:cxn ang="0">
                      <a:pos x="29" y="30"/>
                    </a:cxn>
                    <a:cxn ang="0">
                      <a:pos x="17" y="33"/>
                    </a:cxn>
                    <a:cxn ang="0">
                      <a:pos x="29" y="30"/>
                    </a:cxn>
                    <a:cxn ang="0">
                      <a:pos x="38" y="39"/>
                    </a:cxn>
                    <a:cxn ang="0">
                      <a:pos x="35" y="51"/>
                    </a:cxn>
                    <a:cxn ang="0">
                      <a:pos x="22" y="23"/>
                    </a:cxn>
                    <a:cxn ang="0">
                      <a:pos x="10" y="26"/>
                    </a:cxn>
                    <a:cxn ang="0">
                      <a:pos x="22" y="23"/>
                    </a:cxn>
                    <a:cxn ang="0">
                      <a:pos x="40" y="23"/>
                    </a:cxn>
                    <a:cxn ang="0">
                      <a:pos x="38" y="35"/>
                    </a:cxn>
                    <a:cxn ang="0">
                      <a:pos x="38" y="21"/>
                    </a:cxn>
                    <a:cxn ang="0">
                      <a:pos x="26" y="23"/>
                    </a:cxn>
                    <a:cxn ang="0">
                      <a:pos x="38" y="21"/>
                    </a:cxn>
                    <a:cxn ang="0">
                      <a:pos x="47" y="29"/>
                    </a:cxn>
                    <a:cxn ang="0">
                      <a:pos x="44" y="42"/>
                    </a:cxn>
                    <a:cxn ang="0">
                      <a:pos x="32" y="14"/>
                    </a:cxn>
                    <a:cxn ang="0">
                      <a:pos x="19" y="17"/>
                    </a:cxn>
                    <a:cxn ang="0">
                      <a:pos x="32" y="14"/>
                    </a:cxn>
                    <a:cxn ang="0">
                      <a:pos x="50" y="13"/>
                    </a:cxn>
                    <a:cxn ang="0">
                      <a:pos x="47" y="25"/>
                    </a:cxn>
                    <a:cxn ang="0">
                      <a:pos x="48" y="11"/>
                    </a:cxn>
                    <a:cxn ang="0">
                      <a:pos x="35" y="14"/>
                    </a:cxn>
                    <a:cxn ang="0">
                      <a:pos x="48" y="11"/>
                    </a:cxn>
                    <a:cxn ang="0">
                      <a:pos x="57" y="20"/>
                    </a:cxn>
                    <a:cxn ang="0">
                      <a:pos x="54" y="32"/>
                    </a:cxn>
                    <a:cxn ang="0">
                      <a:pos x="41" y="4"/>
                    </a:cxn>
                    <a:cxn ang="0">
                      <a:pos x="29" y="7"/>
                    </a:cxn>
                    <a:cxn ang="0">
                      <a:pos x="41" y="4"/>
                    </a:cxn>
                    <a:cxn ang="0">
                      <a:pos x="21" y="42"/>
                    </a:cxn>
                    <a:cxn ang="0">
                      <a:pos x="19" y="54"/>
                    </a:cxn>
                    <a:cxn ang="0">
                      <a:pos x="19" y="40"/>
                    </a:cxn>
                    <a:cxn ang="0">
                      <a:pos x="7" y="42"/>
                    </a:cxn>
                    <a:cxn ang="0">
                      <a:pos x="19" y="40"/>
                    </a:cxn>
                    <a:cxn ang="0">
                      <a:pos x="28" y="48"/>
                    </a:cxn>
                    <a:cxn ang="0">
                      <a:pos x="25" y="61"/>
                    </a:cxn>
                    <a:cxn ang="0">
                      <a:pos x="13" y="33"/>
                    </a:cxn>
                    <a:cxn ang="0">
                      <a:pos x="0" y="35"/>
                    </a:cxn>
                    <a:cxn ang="0">
                      <a:pos x="13" y="33"/>
                    </a:cxn>
                  </a:cxnLst>
                  <a:rect l="0" t="0" r="r" b="b"/>
                  <a:pathLst>
                    <a:path w="61" h="61">
                      <a:moveTo>
                        <a:pt x="36" y="37"/>
                      </a:moveTo>
                      <a:cubicBezTo>
                        <a:pt x="34" y="35"/>
                        <a:pt x="32" y="34"/>
                        <a:pt x="31" y="32"/>
                      </a:cubicBezTo>
                      <a:cubicBezTo>
                        <a:pt x="28" y="35"/>
                        <a:pt x="26" y="37"/>
                        <a:pt x="23" y="40"/>
                      </a:cubicBezTo>
                      <a:cubicBezTo>
                        <a:pt x="25" y="41"/>
                        <a:pt x="27" y="43"/>
                        <a:pt x="28" y="44"/>
                      </a:cubicBezTo>
                      <a:cubicBezTo>
                        <a:pt x="31" y="42"/>
                        <a:pt x="33" y="39"/>
                        <a:pt x="36" y="37"/>
                      </a:cubicBezTo>
                      <a:close/>
                      <a:moveTo>
                        <a:pt x="29" y="30"/>
                      </a:moveTo>
                      <a:cubicBezTo>
                        <a:pt x="27" y="29"/>
                        <a:pt x="26" y="27"/>
                        <a:pt x="24" y="25"/>
                      </a:cubicBezTo>
                      <a:cubicBezTo>
                        <a:pt x="22" y="28"/>
                        <a:pt x="19" y="30"/>
                        <a:pt x="17" y="33"/>
                      </a:cubicBezTo>
                      <a:cubicBezTo>
                        <a:pt x="18" y="34"/>
                        <a:pt x="20" y="36"/>
                        <a:pt x="21" y="38"/>
                      </a:cubicBezTo>
                      <a:cubicBezTo>
                        <a:pt x="24" y="35"/>
                        <a:pt x="26" y="33"/>
                        <a:pt x="29" y="30"/>
                      </a:cubicBezTo>
                      <a:close/>
                      <a:moveTo>
                        <a:pt x="42" y="44"/>
                      </a:moveTo>
                      <a:cubicBezTo>
                        <a:pt x="41" y="42"/>
                        <a:pt x="39" y="40"/>
                        <a:pt x="38" y="39"/>
                      </a:cubicBezTo>
                      <a:cubicBezTo>
                        <a:pt x="35" y="41"/>
                        <a:pt x="33" y="44"/>
                        <a:pt x="30" y="46"/>
                      </a:cubicBezTo>
                      <a:cubicBezTo>
                        <a:pt x="32" y="48"/>
                        <a:pt x="33" y="50"/>
                        <a:pt x="35" y="51"/>
                      </a:cubicBezTo>
                      <a:cubicBezTo>
                        <a:pt x="37" y="49"/>
                        <a:pt x="40" y="46"/>
                        <a:pt x="42" y="44"/>
                      </a:cubicBezTo>
                      <a:close/>
                      <a:moveTo>
                        <a:pt x="22" y="23"/>
                      </a:moveTo>
                      <a:cubicBezTo>
                        <a:pt x="20" y="22"/>
                        <a:pt x="19" y="20"/>
                        <a:pt x="17" y="19"/>
                      </a:cubicBezTo>
                      <a:cubicBezTo>
                        <a:pt x="15" y="21"/>
                        <a:pt x="12" y="24"/>
                        <a:pt x="10" y="26"/>
                      </a:cubicBezTo>
                      <a:cubicBezTo>
                        <a:pt x="11" y="28"/>
                        <a:pt x="13" y="29"/>
                        <a:pt x="15" y="31"/>
                      </a:cubicBezTo>
                      <a:cubicBezTo>
                        <a:pt x="17" y="28"/>
                        <a:pt x="20" y="26"/>
                        <a:pt x="22" y="23"/>
                      </a:cubicBezTo>
                      <a:close/>
                      <a:moveTo>
                        <a:pt x="45" y="27"/>
                      </a:moveTo>
                      <a:cubicBezTo>
                        <a:pt x="44" y="26"/>
                        <a:pt x="42" y="24"/>
                        <a:pt x="40" y="23"/>
                      </a:cubicBezTo>
                      <a:cubicBezTo>
                        <a:pt x="38" y="25"/>
                        <a:pt x="35" y="28"/>
                        <a:pt x="33" y="30"/>
                      </a:cubicBezTo>
                      <a:cubicBezTo>
                        <a:pt x="34" y="32"/>
                        <a:pt x="36" y="33"/>
                        <a:pt x="38" y="35"/>
                      </a:cubicBezTo>
                      <a:cubicBezTo>
                        <a:pt x="40" y="32"/>
                        <a:pt x="43" y="30"/>
                        <a:pt x="45" y="27"/>
                      </a:cubicBezTo>
                      <a:close/>
                      <a:moveTo>
                        <a:pt x="38" y="21"/>
                      </a:moveTo>
                      <a:cubicBezTo>
                        <a:pt x="37" y="19"/>
                        <a:pt x="35" y="17"/>
                        <a:pt x="34" y="16"/>
                      </a:cubicBezTo>
                      <a:cubicBezTo>
                        <a:pt x="31" y="18"/>
                        <a:pt x="29" y="21"/>
                        <a:pt x="26" y="23"/>
                      </a:cubicBezTo>
                      <a:cubicBezTo>
                        <a:pt x="28" y="25"/>
                        <a:pt x="29" y="27"/>
                        <a:pt x="31" y="28"/>
                      </a:cubicBezTo>
                      <a:cubicBezTo>
                        <a:pt x="33" y="26"/>
                        <a:pt x="36" y="23"/>
                        <a:pt x="38" y="21"/>
                      </a:cubicBezTo>
                      <a:close/>
                      <a:moveTo>
                        <a:pt x="52" y="34"/>
                      </a:moveTo>
                      <a:cubicBezTo>
                        <a:pt x="50" y="33"/>
                        <a:pt x="49" y="31"/>
                        <a:pt x="47" y="29"/>
                      </a:cubicBezTo>
                      <a:cubicBezTo>
                        <a:pt x="45" y="32"/>
                        <a:pt x="42" y="34"/>
                        <a:pt x="40" y="37"/>
                      </a:cubicBezTo>
                      <a:cubicBezTo>
                        <a:pt x="41" y="38"/>
                        <a:pt x="43" y="40"/>
                        <a:pt x="44" y="42"/>
                      </a:cubicBezTo>
                      <a:cubicBezTo>
                        <a:pt x="47" y="39"/>
                        <a:pt x="49" y="37"/>
                        <a:pt x="52" y="34"/>
                      </a:cubicBezTo>
                      <a:close/>
                      <a:moveTo>
                        <a:pt x="32" y="14"/>
                      </a:moveTo>
                      <a:cubicBezTo>
                        <a:pt x="30" y="12"/>
                        <a:pt x="28" y="11"/>
                        <a:pt x="27" y="9"/>
                      </a:cubicBezTo>
                      <a:cubicBezTo>
                        <a:pt x="24" y="12"/>
                        <a:pt x="22" y="14"/>
                        <a:pt x="19" y="17"/>
                      </a:cubicBezTo>
                      <a:cubicBezTo>
                        <a:pt x="21" y="18"/>
                        <a:pt x="22" y="20"/>
                        <a:pt x="24" y="21"/>
                      </a:cubicBezTo>
                      <a:cubicBezTo>
                        <a:pt x="27" y="19"/>
                        <a:pt x="29" y="16"/>
                        <a:pt x="32" y="14"/>
                      </a:cubicBezTo>
                      <a:close/>
                      <a:moveTo>
                        <a:pt x="55" y="18"/>
                      </a:moveTo>
                      <a:cubicBezTo>
                        <a:pt x="53" y="16"/>
                        <a:pt x="51" y="15"/>
                        <a:pt x="50" y="13"/>
                      </a:cubicBezTo>
                      <a:cubicBezTo>
                        <a:pt x="47" y="16"/>
                        <a:pt x="45" y="18"/>
                        <a:pt x="42" y="21"/>
                      </a:cubicBezTo>
                      <a:cubicBezTo>
                        <a:pt x="44" y="22"/>
                        <a:pt x="45" y="24"/>
                        <a:pt x="47" y="25"/>
                      </a:cubicBezTo>
                      <a:cubicBezTo>
                        <a:pt x="50" y="23"/>
                        <a:pt x="52" y="20"/>
                        <a:pt x="55" y="18"/>
                      </a:cubicBezTo>
                      <a:close/>
                      <a:moveTo>
                        <a:pt x="48" y="11"/>
                      </a:moveTo>
                      <a:cubicBezTo>
                        <a:pt x="46" y="10"/>
                        <a:pt x="45" y="8"/>
                        <a:pt x="43" y="6"/>
                      </a:cubicBezTo>
                      <a:cubicBezTo>
                        <a:pt x="40" y="9"/>
                        <a:pt x="38" y="11"/>
                        <a:pt x="35" y="14"/>
                      </a:cubicBezTo>
                      <a:cubicBezTo>
                        <a:pt x="37" y="15"/>
                        <a:pt x="39" y="17"/>
                        <a:pt x="40" y="19"/>
                      </a:cubicBezTo>
                      <a:cubicBezTo>
                        <a:pt x="43" y="16"/>
                        <a:pt x="45" y="14"/>
                        <a:pt x="48" y="11"/>
                      </a:cubicBezTo>
                      <a:close/>
                      <a:moveTo>
                        <a:pt x="61" y="25"/>
                      </a:moveTo>
                      <a:cubicBezTo>
                        <a:pt x="60" y="23"/>
                        <a:pt x="58" y="22"/>
                        <a:pt x="57" y="20"/>
                      </a:cubicBezTo>
                      <a:cubicBezTo>
                        <a:pt x="54" y="22"/>
                        <a:pt x="52" y="25"/>
                        <a:pt x="49" y="27"/>
                      </a:cubicBezTo>
                      <a:cubicBezTo>
                        <a:pt x="51" y="29"/>
                        <a:pt x="52" y="31"/>
                        <a:pt x="54" y="32"/>
                      </a:cubicBezTo>
                      <a:cubicBezTo>
                        <a:pt x="56" y="30"/>
                        <a:pt x="59" y="27"/>
                        <a:pt x="61" y="25"/>
                      </a:cubicBezTo>
                      <a:close/>
                      <a:moveTo>
                        <a:pt x="41" y="4"/>
                      </a:moveTo>
                      <a:cubicBezTo>
                        <a:pt x="39" y="3"/>
                        <a:pt x="38" y="1"/>
                        <a:pt x="36" y="0"/>
                      </a:cubicBezTo>
                      <a:cubicBezTo>
                        <a:pt x="34" y="2"/>
                        <a:pt x="31" y="5"/>
                        <a:pt x="29" y="7"/>
                      </a:cubicBezTo>
                      <a:cubicBezTo>
                        <a:pt x="30" y="9"/>
                        <a:pt x="32" y="10"/>
                        <a:pt x="34" y="12"/>
                      </a:cubicBezTo>
                      <a:cubicBezTo>
                        <a:pt x="36" y="9"/>
                        <a:pt x="39" y="7"/>
                        <a:pt x="41" y="4"/>
                      </a:cubicBezTo>
                      <a:close/>
                      <a:moveTo>
                        <a:pt x="26" y="46"/>
                      </a:moveTo>
                      <a:cubicBezTo>
                        <a:pt x="25" y="45"/>
                        <a:pt x="23" y="43"/>
                        <a:pt x="21" y="42"/>
                      </a:cubicBezTo>
                      <a:cubicBezTo>
                        <a:pt x="19" y="44"/>
                        <a:pt x="16" y="47"/>
                        <a:pt x="14" y="49"/>
                      </a:cubicBezTo>
                      <a:cubicBezTo>
                        <a:pt x="15" y="51"/>
                        <a:pt x="17" y="52"/>
                        <a:pt x="19" y="54"/>
                      </a:cubicBezTo>
                      <a:cubicBezTo>
                        <a:pt x="21" y="51"/>
                        <a:pt x="24" y="49"/>
                        <a:pt x="26" y="46"/>
                      </a:cubicBezTo>
                      <a:close/>
                      <a:moveTo>
                        <a:pt x="19" y="40"/>
                      </a:moveTo>
                      <a:cubicBezTo>
                        <a:pt x="18" y="38"/>
                        <a:pt x="16" y="36"/>
                        <a:pt x="15" y="35"/>
                      </a:cubicBezTo>
                      <a:cubicBezTo>
                        <a:pt x="12" y="37"/>
                        <a:pt x="10" y="40"/>
                        <a:pt x="7" y="42"/>
                      </a:cubicBezTo>
                      <a:cubicBezTo>
                        <a:pt x="9" y="44"/>
                        <a:pt x="10" y="45"/>
                        <a:pt x="12" y="47"/>
                      </a:cubicBezTo>
                      <a:cubicBezTo>
                        <a:pt x="14" y="45"/>
                        <a:pt x="17" y="42"/>
                        <a:pt x="19" y="40"/>
                      </a:cubicBezTo>
                      <a:close/>
                      <a:moveTo>
                        <a:pt x="33" y="53"/>
                      </a:moveTo>
                      <a:cubicBezTo>
                        <a:pt x="28" y="48"/>
                        <a:pt x="28" y="48"/>
                        <a:pt x="28" y="48"/>
                      </a:cubicBezTo>
                      <a:cubicBezTo>
                        <a:pt x="21" y="56"/>
                        <a:pt x="21" y="56"/>
                        <a:pt x="21" y="56"/>
                      </a:cubicBezTo>
                      <a:cubicBezTo>
                        <a:pt x="25" y="61"/>
                        <a:pt x="25" y="61"/>
                        <a:pt x="25" y="61"/>
                      </a:cubicBezTo>
                      <a:cubicBezTo>
                        <a:pt x="33" y="53"/>
                        <a:pt x="33" y="53"/>
                        <a:pt x="33" y="53"/>
                      </a:cubicBezTo>
                      <a:close/>
                      <a:moveTo>
                        <a:pt x="13" y="33"/>
                      </a:move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13" y="33"/>
                        <a:pt x="13" y="33"/>
                        <a:pt x="13" y="3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6" name="Freeform: Shape 253"/>
                <p:cNvSpPr/>
                <p:nvPr/>
              </p:nvSpPr>
              <p:spPr bwMode="auto">
                <a:xfrm>
                  <a:off x="3039269" y="2545363"/>
                  <a:ext cx="158750" cy="160337"/>
                </a:xfrm>
                <a:custGeom>
                  <a:avLst/>
                  <a:gdLst/>
                  <a:ahLst/>
                  <a:cxnLst>
                    <a:cxn ang="0">
                      <a:pos x="33" y="30"/>
                    </a:cxn>
                    <a:cxn ang="0">
                      <a:pos x="45" y="27"/>
                    </a:cxn>
                    <a:cxn ang="0">
                      <a:pos x="31" y="28"/>
                    </a:cxn>
                    <a:cxn ang="0">
                      <a:pos x="34" y="16"/>
                    </a:cxn>
                    <a:cxn ang="0">
                      <a:pos x="31" y="28"/>
                    </a:cxn>
                    <a:cxn ang="0">
                      <a:pos x="40" y="37"/>
                    </a:cxn>
                    <a:cxn ang="0">
                      <a:pos x="52" y="34"/>
                    </a:cxn>
                    <a:cxn ang="0">
                      <a:pos x="24" y="21"/>
                    </a:cxn>
                    <a:cxn ang="0">
                      <a:pos x="27" y="9"/>
                    </a:cxn>
                    <a:cxn ang="0">
                      <a:pos x="24" y="21"/>
                    </a:cxn>
                    <a:cxn ang="0">
                      <a:pos x="23" y="40"/>
                    </a:cxn>
                    <a:cxn ang="0">
                      <a:pos x="36" y="37"/>
                    </a:cxn>
                    <a:cxn ang="0">
                      <a:pos x="21" y="38"/>
                    </a:cxn>
                    <a:cxn ang="0">
                      <a:pos x="24" y="25"/>
                    </a:cxn>
                    <a:cxn ang="0">
                      <a:pos x="21" y="38"/>
                    </a:cxn>
                    <a:cxn ang="0">
                      <a:pos x="30" y="46"/>
                    </a:cxn>
                    <a:cxn ang="0">
                      <a:pos x="43" y="44"/>
                    </a:cxn>
                    <a:cxn ang="0">
                      <a:pos x="15" y="31"/>
                    </a:cxn>
                    <a:cxn ang="0">
                      <a:pos x="17" y="18"/>
                    </a:cxn>
                    <a:cxn ang="0">
                      <a:pos x="15" y="31"/>
                    </a:cxn>
                    <a:cxn ang="0">
                      <a:pos x="14" y="49"/>
                    </a:cxn>
                    <a:cxn ang="0">
                      <a:pos x="26" y="46"/>
                    </a:cxn>
                    <a:cxn ang="0">
                      <a:pos x="12" y="47"/>
                    </a:cxn>
                    <a:cxn ang="0">
                      <a:pos x="15" y="35"/>
                    </a:cxn>
                    <a:cxn ang="0">
                      <a:pos x="12" y="47"/>
                    </a:cxn>
                    <a:cxn ang="0">
                      <a:pos x="21" y="56"/>
                    </a:cxn>
                    <a:cxn ang="0">
                      <a:pos x="33" y="53"/>
                    </a:cxn>
                    <a:cxn ang="0">
                      <a:pos x="5" y="40"/>
                    </a:cxn>
                    <a:cxn ang="0">
                      <a:pos x="8" y="28"/>
                    </a:cxn>
                    <a:cxn ang="0">
                      <a:pos x="5" y="40"/>
                    </a:cxn>
                    <a:cxn ang="0">
                      <a:pos x="42" y="21"/>
                    </a:cxn>
                    <a:cxn ang="0">
                      <a:pos x="55" y="18"/>
                    </a:cxn>
                    <a:cxn ang="0">
                      <a:pos x="40" y="19"/>
                    </a:cxn>
                    <a:cxn ang="0">
                      <a:pos x="43" y="6"/>
                    </a:cxn>
                    <a:cxn ang="0">
                      <a:pos x="40" y="19"/>
                    </a:cxn>
                    <a:cxn ang="0">
                      <a:pos x="49" y="27"/>
                    </a:cxn>
                    <a:cxn ang="0">
                      <a:pos x="61" y="25"/>
                    </a:cxn>
                    <a:cxn ang="0">
                      <a:pos x="34" y="12"/>
                    </a:cxn>
                    <a:cxn ang="0">
                      <a:pos x="36" y="0"/>
                    </a:cxn>
                    <a:cxn ang="0">
                      <a:pos x="34" y="12"/>
                    </a:cxn>
                  </a:cxnLst>
                  <a:rect l="0" t="0" r="r" b="b"/>
                  <a:pathLst>
                    <a:path w="61" h="61">
                      <a:moveTo>
                        <a:pt x="38" y="35"/>
                      </a:moveTo>
                      <a:cubicBezTo>
                        <a:pt x="36" y="33"/>
                        <a:pt x="34" y="32"/>
                        <a:pt x="33" y="30"/>
                      </a:cubicBezTo>
                      <a:cubicBezTo>
                        <a:pt x="35" y="28"/>
                        <a:pt x="38" y="25"/>
                        <a:pt x="40" y="23"/>
                      </a:cubicBezTo>
                      <a:cubicBezTo>
                        <a:pt x="42" y="24"/>
                        <a:pt x="44" y="26"/>
                        <a:pt x="45" y="27"/>
                      </a:cubicBezTo>
                      <a:cubicBezTo>
                        <a:pt x="43" y="30"/>
                        <a:pt x="40" y="32"/>
                        <a:pt x="38" y="35"/>
                      </a:cubicBezTo>
                      <a:close/>
                      <a:moveTo>
                        <a:pt x="31" y="28"/>
                      </a:moveTo>
                      <a:cubicBezTo>
                        <a:pt x="29" y="26"/>
                        <a:pt x="28" y="25"/>
                        <a:pt x="26" y="23"/>
                      </a:cubicBezTo>
                      <a:cubicBezTo>
                        <a:pt x="29" y="21"/>
                        <a:pt x="31" y="18"/>
                        <a:pt x="34" y="16"/>
                      </a:cubicBezTo>
                      <a:cubicBezTo>
                        <a:pt x="35" y="17"/>
                        <a:pt x="37" y="19"/>
                        <a:pt x="38" y="21"/>
                      </a:cubicBezTo>
                      <a:cubicBezTo>
                        <a:pt x="36" y="23"/>
                        <a:pt x="33" y="26"/>
                        <a:pt x="31" y="28"/>
                      </a:cubicBezTo>
                      <a:close/>
                      <a:moveTo>
                        <a:pt x="44" y="42"/>
                      </a:moveTo>
                      <a:cubicBezTo>
                        <a:pt x="43" y="40"/>
                        <a:pt x="41" y="38"/>
                        <a:pt x="40" y="37"/>
                      </a:cubicBezTo>
                      <a:cubicBezTo>
                        <a:pt x="42" y="34"/>
                        <a:pt x="45" y="32"/>
                        <a:pt x="47" y="29"/>
                      </a:cubicBezTo>
                      <a:cubicBezTo>
                        <a:pt x="49" y="31"/>
                        <a:pt x="50" y="33"/>
                        <a:pt x="52" y="34"/>
                      </a:cubicBezTo>
                      <a:cubicBezTo>
                        <a:pt x="49" y="37"/>
                        <a:pt x="47" y="39"/>
                        <a:pt x="44" y="42"/>
                      </a:cubicBezTo>
                      <a:close/>
                      <a:moveTo>
                        <a:pt x="24" y="21"/>
                      </a:moveTo>
                      <a:cubicBezTo>
                        <a:pt x="23" y="20"/>
                        <a:pt x="21" y="18"/>
                        <a:pt x="19" y="16"/>
                      </a:cubicBezTo>
                      <a:cubicBezTo>
                        <a:pt x="22" y="14"/>
                        <a:pt x="24" y="11"/>
                        <a:pt x="27" y="9"/>
                      </a:cubicBezTo>
                      <a:cubicBezTo>
                        <a:pt x="28" y="11"/>
                        <a:pt x="30" y="12"/>
                        <a:pt x="32" y="14"/>
                      </a:cubicBezTo>
                      <a:cubicBezTo>
                        <a:pt x="29" y="16"/>
                        <a:pt x="27" y="19"/>
                        <a:pt x="24" y="21"/>
                      </a:cubicBezTo>
                      <a:close/>
                      <a:moveTo>
                        <a:pt x="28" y="44"/>
                      </a:moveTo>
                      <a:cubicBezTo>
                        <a:pt x="27" y="43"/>
                        <a:pt x="25" y="41"/>
                        <a:pt x="23" y="40"/>
                      </a:cubicBezTo>
                      <a:cubicBezTo>
                        <a:pt x="26" y="37"/>
                        <a:pt x="28" y="35"/>
                        <a:pt x="31" y="32"/>
                      </a:cubicBezTo>
                      <a:cubicBezTo>
                        <a:pt x="32" y="34"/>
                        <a:pt x="34" y="35"/>
                        <a:pt x="36" y="37"/>
                      </a:cubicBezTo>
                      <a:cubicBezTo>
                        <a:pt x="33" y="39"/>
                        <a:pt x="31" y="42"/>
                        <a:pt x="28" y="44"/>
                      </a:cubicBezTo>
                      <a:close/>
                      <a:moveTo>
                        <a:pt x="21" y="38"/>
                      </a:moveTo>
                      <a:cubicBezTo>
                        <a:pt x="20" y="36"/>
                        <a:pt x="18" y="34"/>
                        <a:pt x="17" y="33"/>
                      </a:cubicBezTo>
                      <a:cubicBezTo>
                        <a:pt x="19" y="30"/>
                        <a:pt x="22" y="28"/>
                        <a:pt x="24" y="25"/>
                      </a:cubicBezTo>
                      <a:cubicBezTo>
                        <a:pt x="26" y="27"/>
                        <a:pt x="27" y="28"/>
                        <a:pt x="29" y="30"/>
                      </a:cubicBezTo>
                      <a:cubicBezTo>
                        <a:pt x="26" y="33"/>
                        <a:pt x="24" y="35"/>
                        <a:pt x="21" y="38"/>
                      </a:cubicBezTo>
                      <a:close/>
                      <a:moveTo>
                        <a:pt x="35" y="51"/>
                      </a:moveTo>
                      <a:cubicBezTo>
                        <a:pt x="33" y="50"/>
                        <a:pt x="32" y="48"/>
                        <a:pt x="30" y="46"/>
                      </a:cubicBezTo>
                      <a:cubicBezTo>
                        <a:pt x="33" y="44"/>
                        <a:pt x="35" y="41"/>
                        <a:pt x="38" y="39"/>
                      </a:cubicBezTo>
                      <a:cubicBezTo>
                        <a:pt x="39" y="40"/>
                        <a:pt x="41" y="42"/>
                        <a:pt x="43" y="44"/>
                      </a:cubicBezTo>
                      <a:cubicBezTo>
                        <a:pt x="40" y="46"/>
                        <a:pt x="38" y="49"/>
                        <a:pt x="35" y="51"/>
                      </a:cubicBezTo>
                      <a:close/>
                      <a:moveTo>
                        <a:pt x="15" y="31"/>
                      </a:moveTo>
                      <a:cubicBezTo>
                        <a:pt x="13" y="29"/>
                        <a:pt x="11" y="28"/>
                        <a:pt x="10" y="26"/>
                      </a:cubicBezTo>
                      <a:cubicBezTo>
                        <a:pt x="12" y="23"/>
                        <a:pt x="15" y="21"/>
                        <a:pt x="17" y="18"/>
                      </a:cubicBezTo>
                      <a:cubicBezTo>
                        <a:pt x="19" y="20"/>
                        <a:pt x="21" y="22"/>
                        <a:pt x="22" y="23"/>
                      </a:cubicBezTo>
                      <a:cubicBezTo>
                        <a:pt x="20" y="26"/>
                        <a:pt x="17" y="28"/>
                        <a:pt x="15" y="31"/>
                      </a:cubicBezTo>
                      <a:close/>
                      <a:moveTo>
                        <a:pt x="19" y="54"/>
                      </a:moveTo>
                      <a:cubicBezTo>
                        <a:pt x="17" y="52"/>
                        <a:pt x="16" y="51"/>
                        <a:pt x="14" y="49"/>
                      </a:cubicBezTo>
                      <a:cubicBezTo>
                        <a:pt x="16" y="46"/>
                        <a:pt x="19" y="44"/>
                        <a:pt x="21" y="41"/>
                      </a:cubicBezTo>
                      <a:cubicBezTo>
                        <a:pt x="23" y="43"/>
                        <a:pt x="25" y="45"/>
                        <a:pt x="26" y="46"/>
                      </a:cubicBezTo>
                      <a:cubicBezTo>
                        <a:pt x="24" y="49"/>
                        <a:pt x="21" y="51"/>
                        <a:pt x="19" y="54"/>
                      </a:cubicBezTo>
                      <a:close/>
                      <a:moveTo>
                        <a:pt x="12" y="47"/>
                      </a:moveTo>
                      <a:cubicBezTo>
                        <a:pt x="10" y="45"/>
                        <a:pt x="9" y="44"/>
                        <a:pt x="7" y="42"/>
                      </a:cubicBezTo>
                      <a:cubicBezTo>
                        <a:pt x="10" y="40"/>
                        <a:pt x="12" y="37"/>
                        <a:pt x="15" y="35"/>
                      </a:cubicBezTo>
                      <a:cubicBezTo>
                        <a:pt x="16" y="36"/>
                        <a:pt x="18" y="38"/>
                        <a:pt x="19" y="40"/>
                      </a:cubicBezTo>
                      <a:cubicBezTo>
                        <a:pt x="17" y="42"/>
                        <a:pt x="14" y="45"/>
                        <a:pt x="12" y="47"/>
                      </a:cubicBezTo>
                      <a:close/>
                      <a:moveTo>
                        <a:pt x="26" y="61"/>
                      </a:moveTo>
                      <a:cubicBezTo>
                        <a:pt x="24" y="59"/>
                        <a:pt x="22" y="57"/>
                        <a:pt x="21" y="56"/>
                      </a:cubicBezTo>
                      <a:cubicBezTo>
                        <a:pt x="23" y="53"/>
                        <a:pt x="26" y="51"/>
                        <a:pt x="28" y="48"/>
                      </a:cubicBezTo>
                      <a:cubicBezTo>
                        <a:pt x="30" y="50"/>
                        <a:pt x="31" y="51"/>
                        <a:pt x="33" y="53"/>
                      </a:cubicBezTo>
                      <a:cubicBezTo>
                        <a:pt x="31" y="56"/>
                        <a:pt x="28" y="58"/>
                        <a:pt x="26" y="61"/>
                      </a:cubicBezTo>
                      <a:close/>
                      <a:moveTo>
                        <a:pt x="5" y="40"/>
                      </a:moveTo>
                      <a:cubicBezTo>
                        <a:pt x="4" y="39"/>
                        <a:pt x="2" y="37"/>
                        <a:pt x="0" y="35"/>
                      </a:cubicBezTo>
                      <a:cubicBezTo>
                        <a:pt x="3" y="33"/>
                        <a:pt x="5" y="30"/>
                        <a:pt x="8" y="28"/>
                      </a:cubicBezTo>
                      <a:cubicBezTo>
                        <a:pt x="9" y="30"/>
                        <a:pt x="11" y="31"/>
                        <a:pt x="13" y="33"/>
                      </a:cubicBezTo>
                      <a:cubicBezTo>
                        <a:pt x="10" y="35"/>
                        <a:pt x="8" y="38"/>
                        <a:pt x="5" y="40"/>
                      </a:cubicBezTo>
                      <a:close/>
                      <a:moveTo>
                        <a:pt x="47" y="25"/>
                      </a:moveTo>
                      <a:cubicBezTo>
                        <a:pt x="46" y="24"/>
                        <a:pt x="44" y="22"/>
                        <a:pt x="42" y="21"/>
                      </a:cubicBezTo>
                      <a:cubicBezTo>
                        <a:pt x="45" y="18"/>
                        <a:pt x="47" y="16"/>
                        <a:pt x="50" y="13"/>
                      </a:cubicBezTo>
                      <a:cubicBezTo>
                        <a:pt x="51" y="15"/>
                        <a:pt x="53" y="16"/>
                        <a:pt x="55" y="18"/>
                      </a:cubicBezTo>
                      <a:cubicBezTo>
                        <a:pt x="52" y="20"/>
                        <a:pt x="50" y="23"/>
                        <a:pt x="47" y="25"/>
                      </a:cubicBezTo>
                      <a:close/>
                      <a:moveTo>
                        <a:pt x="40" y="19"/>
                      </a:moveTo>
                      <a:cubicBezTo>
                        <a:pt x="39" y="17"/>
                        <a:pt x="37" y="15"/>
                        <a:pt x="36" y="14"/>
                      </a:cubicBezTo>
                      <a:cubicBezTo>
                        <a:pt x="38" y="11"/>
                        <a:pt x="41" y="9"/>
                        <a:pt x="43" y="6"/>
                      </a:cubicBezTo>
                      <a:cubicBezTo>
                        <a:pt x="45" y="8"/>
                        <a:pt x="46" y="10"/>
                        <a:pt x="48" y="11"/>
                      </a:cubicBezTo>
                      <a:cubicBezTo>
                        <a:pt x="45" y="14"/>
                        <a:pt x="43" y="16"/>
                        <a:pt x="40" y="19"/>
                      </a:cubicBezTo>
                      <a:close/>
                      <a:moveTo>
                        <a:pt x="54" y="32"/>
                      </a:moveTo>
                      <a:cubicBezTo>
                        <a:pt x="49" y="27"/>
                        <a:pt x="49" y="27"/>
                        <a:pt x="49" y="27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61" y="25"/>
                        <a:pt x="61" y="25"/>
                        <a:pt x="61" y="25"/>
                      </a:cubicBezTo>
                      <a:cubicBezTo>
                        <a:pt x="54" y="32"/>
                        <a:pt x="54" y="32"/>
                        <a:pt x="54" y="32"/>
                      </a:cubicBezTo>
                      <a:close/>
                      <a:moveTo>
                        <a:pt x="34" y="12"/>
                      </a:move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41" y="4"/>
                        <a:pt x="41" y="4"/>
                        <a:pt x="41" y="4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7" name="Freeform: Shape 254"/>
                <p:cNvSpPr/>
                <p:nvPr/>
              </p:nvSpPr>
              <p:spPr bwMode="auto">
                <a:xfrm>
                  <a:off x="3232944" y="2483450"/>
                  <a:ext cx="28575" cy="2857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0" y="5"/>
                    </a:cxn>
                    <a:cxn ang="0">
                      <a:pos x="13" y="18"/>
                    </a:cxn>
                    <a:cxn ang="0">
                      <a:pos x="18" y="13"/>
                    </a:cxn>
                    <a:cxn ang="0">
                      <a:pos x="5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8" h="18">
                      <a:moveTo>
                        <a:pt x="5" y="0"/>
                      </a:moveTo>
                      <a:lnTo>
                        <a:pt x="0" y="5"/>
                      </a:lnTo>
                      <a:lnTo>
                        <a:pt x="13" y="18"/>
                      </a:lnTo>
                      <a:lnTo>
                        <a:pt x="18" y="13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8" name="Freeform: Shape 255"/>
                <p:cNvSpPr/>
                <p:nvPr/>
              </p:nvSpPr>
              <p:spPr bwMode="auto">
                <a:xfrm>
                  <a:off x="3161506" y="2553300"/>
                  <a:ext cx="28575" cy="2857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5" y="0"/>
                    </a:cxn>
                    <a:cxn ang="0">
                      <a:pos x="18" y="14"/>
                    </a:cxn>
                    <a:cxn ang="0">
                      <a:pos x="13" y="18"/>
                    </a:cxn>
                    <a:cxn ang="0">
                      <a:pos x="0" y="5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8" h="18">
                      <a:moveTo>
                        <a:pt x="0" y="5"/>
                      </a:moveTo>
                      <a:lnTo>
                        <a:pt x="5" y="0"/>
                      </a:lnTo>
                      <a:lnTo>
                        <a:pt x="18" y="14"/>
                      </a:lnTo>
                      <a:lnTo>
                        <a:pt x="13" y="18"/>
                      </a:lnTo>
                      <a:lnTo>
                        <a:pt x="0" y="5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6" name="Group 256"/>
            <p:cNvGrpSpPr/>
            <p:nvPr/>
          </p:nvGrpSpPr>
          <p:grpSpPr>
            <a:xfrm>
              <a:off x="7481408" y="1750216"/>
              <a:ext cx="850863" cy="846464"/>
              <a:chOff x="5615781" y="1351563"/>
              <a:chExt cx="614363" cy="611187"/>
            </a:xfrm>
          </p:grpSpPr>
          <p:sp>
            <p:nvSpPr>
              <p:cNvPr id="84" name="Oval 257"/>
              <p:cNvSpPr/>
              <p:nvPr/>
            </p:nvSpPr>
            <p:spPr bwMode="auto">
              <a:xfrm>
                <a:off x="5615781" y="1351563"/>
                <a:ext cx="614363" cy="61118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Freeform: Shape 258"/>
              <p:cNvSpPr/>
              <p:nvPr/>
            </p:nvSpPr>
            <p:spPr bwMode="auto">
              <a:xfrm>
                <a:off x="5680869" y="1419825"/>
                <a:ext cx="484188" cy="48101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02" y="1"/>
                  </a:cxn>
                  <a:cxn ang="0">
                    <a:pos x="160" y="30"/>
                  </a:cxn>
                  <a:cxn ang="0">
                    <a:pos x="165" y="37"/>
                  </a:cxn>
                  <a:cxn ang="0">
                    <a:pos x="182" y="105"/>
                  </a:cxn>
                  <a:cxn ang="0">
                    <a:pos x="180" y="114"/>
                  </a:cxn>
                  <a:cxn ang="0">
                    <a:pos x="139" y="169"/>
                  </a:cxn>
                  <a:cxn ang="0">
                    <a:pos x="132" y="173"/>
                  </a:cxn>
                  <a:cxn ang="0">
                    <a:pos x="66" y="178"/>
                  </a:cxn>
                  <a:cxn ang="0">
                    <a:pos x="57" y="175"/>
                  </a:cxn>
                  <a:cxn ang="0">
                    <a:pos x="9" y="126"/>
                  </a:cxn>
                  <a:cxn ang="0">
                    <a:pos x="6" y="118"/>
                  </a:cxn>
                  <a:cxn ang="0">
                    <a:pos x="9" y="56"/>
                  </a:cxn>
                  <a:cxn ang="0">
                    <a:pos x="13" y="48"/>
                  </a:cxn>
                  <a:cxn ang="0">
                    <a:pos x="66" y="4"/>
                  </a:cxn>
                  <a:cxn ang="0">
                    <a:pos x="92" y="0"/>
                  </a:cxn>
                </a:cxnLst>
                <a:rect l="0" t="0" r="r" b="b"/>
                <a:pathLst>
                  <a:path w="185" h="184">
                    <a:moveTo>
                      <a:pt x="92" y="0"/>
                    </a:moveTo>
                    <a:cubicBezTo>
                      <a:pt x="102" y="1"/>
                      <a:pt x="102" y="1"/>
                      <a:pt x="102" y="1"/>
                    </a:cubicBezTo>
                    <a:cubicBezTo>
                      <a:pt x="125" y="4"/>
                      <a:pt x="143" y="13"/>
                      <a:pt x="160" y="30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80" y="58"/>
                      <a:pt x="185" y="80"/>
                      <a:pt x="182" y="105"/>
                    </a:cubicBezTo>
                    <a:cubicBezTo>
                      <a:pt x="180" y="114"/>
                      <a:pt x="180" y="114"/>
                      <a:pt x="180" y="114"/>
                    </a:cubicBezTo>
                    <a:cubicBezTo>
                      <a:pt x="174" y="137"/>
                      <a:pt x="160" y="155"/>
                      <a:pt x="139" y="169"/>
                    </a:cubicBezTo>
                    <a:cubicBezTo>
                      <a:pt x="132" y="173"/>
                      <a:pt x="132" y="173"/>
                      <a:pt x="132" y="173"/>
                    </a:cubicBezTo>
                    <a:cubicBezTo>
                      <a:pt x="110" y="183"/>
                      <a:pt x="89" y="184"/>
                      <a:pt x="66" y="178"/>
                    </a:cubicBezTo>
                    <a:cubicBezTo>
                      <a:pt x="57" y="175"/>
                      <a:pt x="57" y="175"/>
                      <a:pt x="57" y="175"/>
                    </a:cubicBezTo>
                    <a:cubicBezTo>
                      <a:pt x="35" y="164"/>
                      <a:pt x="19" y="149"/>
                      <a:pt x="9" y="126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0" y="96"/>
                      <a:pt x="1" y="77"/>
                      <a:pt x="9" y="56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25" y="26"/>
                      <a:pt x="42" y="12"/>
                      <a:pt x="66" y="4"/>
                    </a:cubicBezTo>
                    <a:cubicBezTo>
                      <a:pt x="75" y="2"/>
                      <a:pt x="83" y="1"/>
                      <a:pt x="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Freeform: Shape 259"/>
              <p:cNvSpPr/>
              <p:nvPr/>
            </p:nvSpPr>
            <p:spPr bwMode="auto">
              <a:xfrm>
                <a:off x="5752306" y="1537300"/>
                <a:ext cx="341313" cy="193675"/>
              </a:xfrm>
              <a:custGeom>
                <a:avLst/>
                <a:gdLst/>
                <a:ahLst/>
                <a:cxnLst>
                  <a:cxn ang="0">
                    <a:pos x="31" y="20"/>
                  </a:cxn>
                  <a:cxn ang="0">
                    <a:pos x="39" y="21"/>
                  </a:cxn>
                  <a:cxn ang="0">
                    <a:pos x="65" y="0"/>
                  </a:cxn>
                  <a:cxn ang="0">
                    <a:pos x="92" y="21"/>
                  </a:cxn>
                  <a:cxn ang="0">
                    <a:pos x="100" y="20"/>
                  </a:cxn>
                  <a:cxn ang="0">
                    <a:pos x="123" y="43"/>
                  </a:cxn>
                  <a:cxn ang="0">
                    <a:pos x="122" y="47"/>
                  </a:cxn>
                  <a:cxn ang="0">
                    <a:pos x="131" y="60"/>
                  </a:cxn>
                  <a:cxn ang="0">
                    <a:pos x="117" y="74"/>
                  </a:cxn>
                  <a:cxn ang="0">
                    <a:pos x="72" y="74"/>
                  </a:cxn>
                  <a:cxn ang="0">
                    <a:pos x="72" y="47"/>
                  </a:cxn>
                  <a:cxn ang="0">
                    <a:pos x="83" y="58"/>
                  </a:cxn>
                  <a:cxn ang="0">
                    <a:pos x="93" y="48"/>
                  </a:cxn>
                  <a:cxn ang="0">
                    <a:pos x="65" y="20"/>
                  </a:cxn>
                  <a:cxn ang="0">
                    <a:pos x="38" y="48"/>
                  </a:cxn>
                  <a:cxn ang="0">
                    <a:pos x="48" y="58"/>
                  </a:cxn>
                  <a:cxn ang="0">
                    <a:pos x="59" y="47"/>
                  </a:cxn>
                  <a:cxn ang="0">
                    <a:pos x="59" y="74"/>
                  </a:cxn>
                  <a:cxn ang="0">
                    <a:pos x="14" y="74"/>
                  </a:cxn>
                  <a:cxn ang="0">
                    <a:pos x="0" y="60"/>
                  </a:cxn>
                  <a:cxn ang="0">
                    <a:pos x="8" y="47"/>
                  </a:cxn>
                  <a:cxn ang="0">
                    <a:pos x="8" y="43"/>
                  </a:cxn>
                  <a:cxn ang="0">
                    <a:pos x="31" y="20"/>
                  </a:cxn>
                </a:cxnLst>
                <a:rect l="0" t="0" r="r" b="b"/>
                <a:pathLst>
                  <a:path w="131" h="74">
                    <a:moveTo>
                      <a:pt x="31" y="20"/>
                    </a:moveTo>
                    <a:cubicBezTo>
                      <a:pt x="34" y="20"/>
                      <a:pt x="36" y="21"/>
                      <a:pt x="39" y="21"/>
                    </a:cubicBezTo>
                    <a:cubicBezTo>
                      <a:pt x="42" y="9"/>
                      <a:pt x="52" y="0"/>
                      <a:pt x="65" y="0"/>
                    </a:cubicBezTo>
                    <a:cubicBezTo>
                      <a:pt x="78" y="0"/>
                      <a:pt x="89" y="9"/>
                      <a:pt x="92" y="21"/>
                    </a:cubicBezTo>
                    <a:cubicBezTo>
                      <a:pt x="95" y="21"/>
                      <a:pt x="97" y="20"/>
                      <a:pt x="100" y="20"/>
                    </a:cubicBezTo>
                    <a:cubicBezTo>
                      <a:pt x="112" y="20"/>
                      <a:pt x="123" y="31"/>
                      <a:pt x="123" y="43"/>
                    </a:cubicBezTo>
                    <a:cubicBezTo>
                      <a:pt x="123" y="44"/>
                      <a:pt x="123" y="46"/>
                      <a:pt x="122" y="47"/>
                    </a:cubicBezTo>
                    <a:cubicBezTo>
                      <a:pt x="127" y="49"/>
                      <a:pt x="131" y="54"/>
                      <a:pt x="131" y="60"/>
                    </a:cubicBezTo>
                    <a:cubicBezTo>
                      <a:pt x="131" y="67"/>
                      <a:pt x="125" y="74"/>
                      <a:pt x="117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83" y="58"/>
                      <a:pt x="83" y="58"/>
                      <a:pt x="83" y="58"/>
                    </a:cubicBezTo>
                    <a:cubicBezTo>
                      <a:pt x="93" y="48"/>
                      <a:pt x="93" y="48"/>
                      <a:pt x="93" y="48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9" y="74"/>
                      <a:pt x="59" y="74"/>
                      <a:pt x="59" y="74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6" y="74"/>
                      <a:pt x="0" y="67"/>
                      <a:pt x="0" y="60"/>
                    </a:cubicBezTo>
                    <a:cubicBezTo>
                      <a:pt x="0" y="54"/>
                      <a:pt x="3" y="49"/>
                      <a:pt x="8" y="47"/>
                    </a:cubicBezTo>
                    <a:cubicBezTo>
                      <a:pt x="8" y="46"/>
                      <a:pt x="8" y="44"/>
                      <a:pt x="8" y="43"/>
                    </a:cubicBezTo>
                    <a:cubicBezTo>
                      <a:pt x="8" y="31"/>
                      <a:pt x="19" y="20"/>
                      <a:pt x="31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7" name="Group 260"/>
            <p:cNvGrpSpPr/>
            <p:nvPr/>
          </p:nvGrpSpPr>
          <p:grpSpPr>
            <a:xfrm>
              <a:off x="3739372" y="1750216"/>
              <a:ext cx="848664" cy="846464"/>
              <a:chOff x="2913856" y="1351563"/>
              <a:chExt cx="612775" cy="611187"/>
            </a:xfrm>
          </p:grpSpPr>
          <p:sp>
            <p:nvSpPr>
              <p:cNvPr id="81" name="Oval 261"/>
              <p:cNvSpPr/>
              <p:nvPr/>
            </p:nvSpPr>
            <p:spPr bwMode="auto">
              <a:xfrm>
                <a:off x="2913856" y="1351563"/>
                <a:ext cx="612775" cy="61118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Freeform: Shape 262"/>
              <p:cNvSpPr/>
              <p:nvPr/>
            </p:nvSpPr>
            <p:spPr bwMode="auto">
              <a:xfrm>
                <a:off x="2978944" y="1419825"/>
                <a:ext cx="482600" cy="48101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02" y="1"/>
                  </a:cxn>
                  <a:cxn ang="0">
                    <a:pos x="159" y="30"/>
                  </a:cxn>
                  <a:cxn ang="0">
                    <a:pos x="165" y="37"/>
                  </a:cxn>
                  <a:cxn ang="0">
                    <a:pos x="182" y="105"/>
                  </a:cxn>
                  <a:cxn ang="0">
                    <a:pos x="180" y="114"/>
                  </a:cxn>
                  <a:cxn ang="0">
                    <a:pos x="139" y="169"/>
                  </a:cxn>
                  <a:cxn ang="0">
                    <a:pos x="131" y="173"/>
                  </a:cxn>
                  <a:cxn ang="0">
                    <a:pos x="65" y="178"/>
                  </a:cxn>
                  <a:cxn ang="0">
                    <a:pos x="57" y="175"/>
                  </a:cxn>
                  <a:cxn ang="0">
                    <a:pos x="9" y="126"/>
                  </a:cxn>
                  <a:cxn ang="0">
                    <a:pos x="6" y="118"/>
                  </a:cxn>
                  <a:cxn ang="0">
                    <a:pos x="9" y="56"/>
                  </a:cxn>
                  <a:cxn ang="0">
                    <a:pos x="13" y="48"/>
                  </a:cxn>
                  <a:cxn ang="0">
                    <a:pos x="65" y="4"/>
                  </a:cxn>
                  <a:cxn ang="0">
                    <a:pos x="92" y="0"/>
                  </a:cxn>
                </a:cxnLst>
                <a:rect l="0" t="0" r="r" b="b"/>
                <a:pathLst>
                  <a:path w="185" h="184">
                    <a:moveTo>
                      <a:pt x="92" y="0"/>
                    </a:moveTo>
                    <a:cubicBezTo>
                      <a:pt x="102" y="1"/>
                      <a:pt x="102" y="1"/>
                      <a:pt x="102" y="1"/>
                    </a:cubicBezTo>
                    <a:cubicBezTo>
                      <a:pt x="125" y="4"/>
                      <a:pt x="143" y="13"/>
                      <a:pt x="159" y="30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80" y="58"/>
                      <a:pt x="185" y="80"/>
                      <a:pt x="182" y="105"/>
                    </a:cubicBezTo>
                    <a:cubicBezTo>
                      <a:pt x="180" y="114"/>
                      <a:pt x="180" y="114"/>
                      <a:pt x="180" y="114"/>
                    </a:cubicBezTo>
                    <a:cubicBezTo>
                      <a:pt x="173" y="137"/>
                      <a:pt x="160" y="155"/>
                      <a:pt x="139" y="169"/>
                    </a:cubicBezTo>
                    <a:cubicBezTo>
                      <a:pt x="131" y="173"/>
                      <a:pt x="131" y="173"/>
                      <a:pt x="131" y="173"/>
                    </a:cubicBezTo>
                    <a:cubicBezTo>
                      <a:pt x="110" y="183"/>
                      <a:pt x="88" y="184"/>
                      <a:pt x="65" y="178"/>
                    </a:cubicBezTo>
                    <a:cubicBezTo>
                      <a:pt x="57" y="175"/>
                      <a:pt x="57" y="175"/>
                      <a:pt x="57" y="175"/>
                    </a:cubicBezTo>
                    <a:cubicBezTo>
                      <a:pt x="35" y="164"/>
                      <a:pt x="19" y="149"/>
                      <a:pt x="9" y="126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0" y="96"/>
                      <a:pt x="1" y="77"/>
                      <a:pt x="9" y="56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25" y="26"/>
                      <a:pt x="42" y="12"/>
                      <a:pt x="65" y="4"/>
                    </a:cubicBezTo>
                    <a:cubicBezTo>
                      <a:pt x="75" y="2"/>
                      <a:pt x="83" y="1"/>
                      <a:pt x="9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Freeform: Shape 263"/>
              <p:cNvSpPr/>
              <p:nvPr/>
            </p:nvSpPr>
            <p:spPr bwMode="auto">
              <a:xfrm>
                <a:off x="3048794" y="1540475"/>
                <a:ext cx="342900" cy="187325"/>
              </a:xfrm>
              <a:custGeom>
                <a:avLst/>
                <a:gdLst/>
                <a:ahLst/>
                <a:cxnLst>
                  <a:cxn ang="0">
                    <a:pos x="31" y="19"/>
                  </a:cxn>
                  <a:cxn ang="0">
                    <a:pos x="38" y="20"/>
                  </a:cxn>
                  <a:cxn ang="0">
                    <a:pos x="58" y="0"/>
                  </a:cxn>
                  <a:cxn ang="0">
                    <a:pos x="58" y="37"/>
                  </a:cxn>
                  <a:cxn ang="0">
                    <a:pos x="47" y="26"/>
                  </a:cxn>
                  <a:cxn ang="0">
                    <a:pos x="38" y="36"/>
                  </a:cxn>
                  <a:cxn ang="0">
                    <a:pos x="65" y="63"/>
                  </a:cxn>
                  <a:cxn ang="0">
                    <a:pos x="93" y="36"/>
                  </a:cxn>
                  <a:cxn ang="0">
                    <a:pos x="83" y="26"/>
                  </a:cxn>
                  <a:cxn ang="0">
                    <a:pos x="72" y="37"/>
                  </a:cxn>
                  <a:cxn ang="0">
                    <a:pos x="72" y="0"/>
                  </a:cxn>
                  <a:cxn ang="0">
                    <a:pos x="92" y="20"/>
                  </a:cxn>
                  <a:cxn ang="0">
                    <a:pos x="100" y="19"/>
                  </a:cxn>
                  <a:cxn ang="0">
                    <a:pos x="123" y="42"/>
                  </a:cxn>
                  <a:cxn ang="0">
                    <a:pos x="122" y="45"/>
                  </a:cxn>
                  <a:cxn ang="0">
                    <a:pos x="131" y="58"/>
                  </a:cxn>
                  <a:cxn ang="0">
                    <a:pos x="117" y="72"/>
                  </a:cxn>
                  <a:cxn ang="0">
                    <a:pos x="14" y="72"/>
                  </a:cxn>
                  <a:cxn ang="0">
                    <a:pos x="0" y="58"/>
                  </a:cxn>
                  <a:cxn ang="0">
                    <a:pos x="8" y="45"/>
                  </a:cxn>
                  <a:cxn ang="0">
                    <a:pos x="8" y="42"/>
                  </a:cxn>
                  <a:cxn ang="0">
                    <a:pos x="31" y="19"/>
                  </a:cxn>
                </a:cxnLst>
                <a:rect l="0" t="0" r="r" b="b"/>
                <a:pathLst>
                  <a:path w="131" h="72">
                    <a:moveTo>
                      <a:pt x="31" y="19"/>
                    </a:moveTo>
                    <a:cubicBezTo>
                      <a:pt x="34" y="19"/>
                      <a:pt x="36" y="19"/>
                      <a:pt x="38" y="20"/>
                    </a:cubicBezTo>
                    <a:cubicBezTo>
                      <a:pt x="41" y="10"/>
                      <a:pt x="49" y="2"/>
                      <a:pt x="58" y="0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65" y="63"/>
                      <a:pt x="65" y="63"/>
                      <a:pt x="65" y="63"/>
                    </a:cubicBezTo>
                    <a:cubicBezTo>
                      <a:pt x="93" y="36"/>
                      <a:pt x="93" y="36"/>
                      <a:pt x="93" y="36"/>
                    </a:cubicBezTo>
                    <a:cubicBezTo>
                      <a:pt x="83" y="26"/>
                      <a:pt x="83" y="26"/>
                      <a:pt x="83" y="2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82" y="2"/>
                      <a:pt x="90" y="10"/>
                      <a:pt x="92" y="20"/>
                    </a:cubicBezTo>
                    <a:cubicBezTo>
                      <a:pt x="94" y="19"/>
                      <a:pt x="97" y="19"/>
                      <a:pt x="100" y="19"/>
                    </a:cubicBezTo>
                    <a:cubicBezTo>
                      <a:pt x="112" y="19"/>
                      <a:pt x="123" y="29"/>
                      <a:pt x="123" y="42"/>
                    </a:cubicBezTo>
                    <a:cubicBezTo>
                      <a:pt x="123" y="43"/>
                      <a:pt x="122" y="44"/>
                      <a:pt x="122" y="45"/>
                    </a:cubicBezTo>
                    <a:cubicBezTo>
                      <a:pt x="127" y="48"/>
                      <a:pt x="131" y="53"/>
                      <a:pt x="131" y="58"/>
                    </a:cubicBezTo>
                    <a:cubicBezTo>
                      <a:pt x="131" y="66"/>
                      <a:pt x="124" y="72"/>
                      <a:pt x="117" y="72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6" y="72"/>
                      <a:pt x="0" y="66"/>
                      <a:pt x="0" y="58"/>
                    </a:cubicBezTo>
                    <a:cubicBezTo>
                      <a:pt x="0" y="53"/>
                      <a:pt x="3" y="48"/>
                      <a:pt x="8" y="45"/>
                    </a:cubicBezTo>
                    <a:cubicBezTo>
                      <a:pt x="8" y="44"/>
                      <a:pt x="8" y="43"/>
                      <a:pt x="8" y="42"/>
                    </a:cubicBezTo>
                    <a:cubicBezTo>
                      <a:pt x="8" y="29"/>
                      <a:pt x="18" y="19"/>
                      <a:pt x="31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8" name="Group 264"/>
            <p:cNvGrpSpPr/>
            <p:nvPr/>
          </p:nvGrpSpPr>
          <p:grpSpPr>
            <a:xfrm>
              <a:off x="5612589" y="5287780"/>
              <a:ext cx="846466" cy="846464"/>
              <a:chOff x="4266406" y="3905850"/>
              <a:chExt cx="611188" cy="611187"/>
            </a:xfrm>
          </p:grpSpPr>
          <p:sp>
            <p:nvSpPr>
              <p:cNvPr id="78" name="Oval 265"/>
              <p:cNvSpPr/>
              <p:nvPr/>
            </p:nvSpPr>
            <p:spPr bwMode="auto">
              <a:xfrm>
                <a:off x="4266406" y="3905850"/>
                <a:ext cx="611188" cy="61118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Freeform: Shape 266"/>
              <p:cNvSpPr/>
              <p:nvPr/>
            </p:nvSpPr>
            <p:spPr bwMode="auto">
              <a:xfrm>
                <a:off x="4328319" y="3972525"/>
                <a:ext cx="485775" cy="481012"/>
              </a:xfrm>
              <a:custGeom>
                <a:avLst/>
                <a:gdLst/>
                <a:ahLst/>
                <a:cxnLst>
                  <a:cxn ang="0">
                    <a:pos x="93" y="0"/>
                  </a:cxn>
                  <a:cxn ang="0">
                    <a:pos x="102" y="1"/>
                  </a:cxn>
                  <a:cxn ang="0">
                    <a:pos x="160" y="30"/>
                  </a:cxn>
                  <a:cxn ang="0">
                    <a:pos x="166" y="37"/>
                  </a:cxn>
                  <a:cxn ang="0">
                    <a:pos x="183" y="105"/>
                  </a:cxn>
                  <a:cxn ang="0">
                    <a:pos x="181" y="114"/>
                  </a:cxn>
                  <a:cxn ang="0">
                    <a:pos x="140" y="169"/>
                  </a:cxn>
                  <a:cxn ang="0">
                    <a:pos x="132" y="173"/>
                  </a:cxn>
                  <a:cxn ang="0">
                    <a:pos x="66" y="178"/>
                  </a:cxn>
                  <a:cxn ang="0">
                    <a:pos x="58" y="175"/>
                  </a:cxn>
                  <a:cxn ang="0">
                    <a:pos x="9" y="126"/>
                  </a:cxn>
                  <a:cxn ang="0">
                    <a:pos x="6" y="118"/>
                  </a:cxn>
                  <a:cxn ang="0">
                    <a:pos x="9" y="56"/>
                  </a:cxn>
                  <a:cxn ang="0">
                    <a:pos x="13" y="48"/>
                  </a:cxn>
                  <a:cxn ang="0">
                    <a:pos x="66" y="5"/>
                  </a:cxn>
                  <a:cxn ang="0">
                    <a:pos x="93" y="0"/>
                  </a:cxn>
                </a:cxnLst>
                <a:rect l="0" t="0" r="r" b="b"/>
                <a:pathLst>
                  <a:path w="186" h="184">
                    <a:moveTo>
                      <a:pt x="93" y="0"/>
                    </a:moveTo>
                    <a:cubicBezTo>
                      <a:pt x="102" y="1"/>
                      <a:pt x="102" y="1"/>
                      <a:pt x="102" y="1"/>
                    </a:cubicBezTo>
                    <a:cubicBezTo>
                      <a:pt x="125" y="4"/>
                      <a:pt x="144" y="13"/>
                      <a:pt x="160" y="30"/>
                    </a:cubicBezTo>
                    <a:cubicBezTo>
                      <a:pt x="166" y="37"/>
                      <a:pt x="166" y="37"/>
                      <a:pt x="166" y="37"/>
                    </a:cubicBezTo>
                    <a:cubicBezTo>
                      <a:pt x="180" y="58"/>
                      <a:pt x="186" y="80"/>
                      <a:pt x="183" y="105"/>
                    </a:cubicBezTo>
                    <a:cubicBezTo>
                      <a:pt x="181" y="114"/>
                      <a:pt x="181" y="114"/>
                      <a:pt x="181" y="114"/>
                    </a:cubicBezTo>
                    <a:cubicBezTo>
                      <a:pt x="174" y="138"/>
                      <a:pt x="161" y="155"/>
                      <a:pt x="140" y="169"/>
                    </a:cubicBezTo>
                    <a:cubicBezTo>
                      <a:pt x="132" y="173"/>
                      <a:pt x="132" y="173"/>
                      <a:pt x="132" y="173"/>
                    </a:cubicBezTo>
                    <a:cubicBezTo>
                      <a:pt x="110" y="183"/>
                      <a:pt x="89" y="184"/>
                      <a:pt x="66" y="178"/>
                    </a:cubicBezTo>
                    <a:cubicBezTo>
                      <a:pt x="58" y="175"/>
                      <a:pt x="58" y="175"/>
                      <a:pt x="58" y="175"/>
                    </a:cubicBezTo>
                    <a:cubicBezTo>
                      <a:pt x="35" y="165"/>
                      <a:pt x="20" y="149"/>
                      <a:pt x="9" y="126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0" y="97"/>
                      <a:pt x="1" y="77"/>
                      <a:pt x="9" y="56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25" y="27"/>
                      <a:pt x="43" y="12"/>
                      <a:pt x="66" y="5"/>
                    </a:cubicBezTo>
                    <a:cubicBezTo>
                      <a:pt x="75" y="2"/>
                      <a:pt x="83" y="1"/>
                      <a:pt x="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Freeform: Shape 267"/>
              <p:cNvSpPr/>
              <p:nvPr/>
            </p:nvSpPr>
            <p:spPr bwMode="auto">
              <a:xfrm>
                <a:off x="4425156" y="4075713"/>
                <a:ext cx="292100" cy="273050"/>
              </a:xfrm>
              <a:custGeom>
                <a:avLst/>
                <a:gdLst/>
                <a:ahLst/>
                <a:cxnLst>
                  <a:cxn ang="0">
                    <a:pos x="44" y="77"/>
                  </a:cxn>
                  <a:cxn ang="0">
                    <a:pos x="47" y="77"/>
                  </a:cxn>
                  <a:cxn ang="0">
                    <a:pos x="56" y="92"/>
                  </a:cxn>
                  <a:cxn ang="0">
                    <a:pos x="65" y="77"/>
                  </a:cxn>
                  <a:cxn ang="0">
                    <a:pos x="68" y="77"/>
                  </a:cxn>
                  <a:cxn ang="0">
                    <a:pos x="80" y="90"/>
                  </a:cxn>
                  <a:cxn ang="0">
                    <a:pos x="80" y="105"/>
                  </a:cxn>
                  <a:cxn ang="0">
                    <a:pos x="32" y="105"/>
                  </a:cxn>
                  <a:cxn ang="0">
                    <a:pos x="32" y="90"/>
                  </a:cxn>
                  <a:cxn ang="0">
                    <a:pos x="44" y="77"/>
                  </a:cxn>
                  <a:cxn ang="0">
                    <a:pos x="56" y="49"/>
                  </a:cxn>
                  <a:cxn ang="0">
                    <a:pos x="69" y="62"/>
                  </a:cxn>
                  <a:cxn ang="0">
                    <a:pos x="56" y="75"/>
                  </a:cxn>
                  <a:cxn ang="0">
                    <a:pos x="43" y="62"/>
                  </a:cxn>
                  <a:cxn ang="0">
                    <a:pos x="56" y="49"/>
                  </a:cxn>
                  <a:cxn ang="0">
                    <a:pos x="24" y="0"/>
                  </a:cxn>
                  <a:cxn ang="0">
                    <a:pos x="37" y="13"/>
                  </a:cxn>
                  <a:cxn ang="0">
                    <a:pos x="24" y="26"/>
                  </a:cxn>
                  <a:cxn ang="0">
                    <a:pos x="11" y="13"/>
                  </a:cxn>
                  <a:cxn ang="0">
                    <a:pos x="24" y="0"/>
                  </a:cxn>
                  <a:cxn ang="0">
                    <a:pos x="12" y="28"/>
                  </a:cxn>
                  <a:cxn ang="0">
                    <a:pos x="15" y="28"/>
                  </a:cxn>
                  <a:cxn ang="0">
                    <a:pos x="24" y="43"/>
                  </a:cxn>
                  <a:cxn ang="0">
                    <a:pos x="33" y="28"/>
                  </a:cxn>
                  <a:cxn ang="0">
                    <a:pos x="36" y="28"/>
                  </a:cxn>
                  <a:cxn ang="0">
                    <a:pos x="48" y="40"/>
                  </a:cxn>
                  <a:cxn ang="0">
                    <a:pos x="33" y="55"/>
                  </a:cxn>
                  <a:cxn ang="0">
                    <a:pos x="0" y="55"/>
                  </a:cxn>
                  <a:cxn ang="0">
                    <a:pos x="0" y="40"/>
                  </a:cxn>
                  <a:cxn ang="0">
                    <a:pos x="12" y="28"/>
                  </a:cxn>
                  <a:cxn ang="0">
                    <a:pos x="88" y="0"/>
                  </a:cxn>
                  <a:cxn ang="0">
                    <a:pos x="101" y="13"/>
                  </a:cxn>
                  <a:cxn ang="0">
                    <a:pos x="88" y="26"/>
                  </a:cxn>
                  <a:cxn ang="0">
                    <a:pos x="74" y="13"/>
                  </a:cxn>
                  <a:cxn ang="0">
                    <a:pos x="88" y="0"/>
                  </a:cxn>
                  <a:cxn ang="0">
                    <a:pos x="76" y="28"/>
                  </a:cxn>
                  <a:cxn ang="0">
                    <a:pos x="79" y="28"/>
                  </a:cxn>
                  <a:cxn ang="0">
                    <a:pos x="88" y="43"/>
                  </a:cxn>
                  <a:cxn ang="0">
                    <a:pos x="97" y="28"/>
                  </a:cxn>
                  <a:cxn ang="0">
                    <a:pos x="100" y="28"/>
                  </a:cxn>
                  <a:cxn ang="0">
                    <a:pos x="112" y="40"/>
                  </a:cxn>
                  <a:cxn ang="0">
                    <a:pos x="112" y="55"/>
                  </a:cxn>
                  <a:cxn ang="0">
                    <a:pos x="78" y="55"/>
                  </a:cxn>
                  <a:cxn ang="0">
                    <a:pos x="63" y="40"/>
                  </a:cxn>
                  <a:cxn ang="0">
                    <a:pos x="76" y="28"/>
                  </a:cxn>
                </a:cxnLst>
                <a:rect l="0" t="0" r="r" b="b"/>
                <a:pathLst>
                  <a:path w="112" h="105">
                    <a:moveTo>
                      <a:pt x="44" y="77"/>
                    </a:moveTo>
                    <a:cubicBezTo>
                      <a:pt x="47" y="77"/>
                      <a:pt x="47" y="77"/>
                      <a:pt x="47" y="77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8" y="77"/>
                      <a:pt x="68" y="77"/>
                      <a:pt x="68" y="77"/>
                    </a:cubicBezTo>
                    <a:cubicBezTo>
                      <a:pt x="75" y="77"/>
                      <a:pt x="80" y="83"/>
                      <a:pt x="80" y="90"/>
                    </a:cubicBezTo>
                    <a:cubicBezTo>
                      <a:pt x="80" y="105"/>
                      <a:pt x="80" y="105"/>
                      <a:pt x="80" y="105"/>
                    </a:cubicBezTo>
                    <a:cubicBezTo>
                      <a:pt x="32" y="105"/>
                      <a:pt x="32" y="105"/>
                      <a:pt x="32" y="105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2" y="83"/>
                      <a:pt x="37" y="77"/>
                      <a:pt x="44" y="77"/>
                    </a:cubicBezTo>
                    <a:close/>
                    <a:moveTo>
                      <a:pt x="56" y="49"/>
                    </a:moveTo>
                    <a:cubicBezTo>
                      <a:pt x="63" y="49"/>
                      <a:pt x="69" y="55"/>
                      <a:pt x="69" y="62"/>
                    </a:cubicBezTo>
                    <a:cubicBezTo>
                      <a:pt x="69" y="69"/>
                      <a:pt x="63" y="75"/>
                      <a:pt x="56" y="75"/>
                    </a:cubicBezTo>
                    <a:cubicBezTo>
                      <a:pt x="49" y="75"/>
                      <a:pt x="43" y="69"/>
                      <a:pt x="43" y="62"/>
                    </a:cubicBezTo>
                    <a:cubicBezTo>
                      <a:pt x="43" y="55"/>
                      <a:pt x="49" y="49"/>
                      <a:pt x="56" y="49"/>
                    </a:cubicBezTo>
                    <a:close/>
                    <a:moveTo>
                      <a:pt x="24" y="0"/>
                    </a:moveTo>
                    <a:cubicBezTo>
                      <a:pt x="31" y="0"/>
                      <a:pt x="37" y="6"/>
                      <a:pt x="37" y="13"/>
                    </a:cubicBezTo>
                    <a:cubicBezTo>
                      <a:pt x="37" y="20"/>
                      <a:pt x="31" y="26"/>
                      <a:pt x="24" y="26"/>
                    </a:cubicBezTo>
                    <a:cubicBezTo>
                      <a:pt x="17" y="26"/>
                      <a:pt x="11" y="20"/>
                      <a:pt x="11" y="13"/>
                    </a:cubicBezTo>
                    <a:cubicBezTo>
                      <a:pt x="11" y="6"/>
                      <a:pt x="17" y="0"/>
                      <a:pt x="24" y="0"/>
                    </a:cubicBezTo>
                    <a:close/>
                    <a:moveTo>
                      <a:pt x="12" y="28"/>
                    </a:moveTo>
                    <a:cubicBezTo>
                      <a:pt x="15" y="28"/>
                      <a:pt x="15" y="28"/>
                      <a:pt x="15" y="28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43" y="28"/>
                      <a:pt x="48" y="33"/>
                      <a:pt x="48" y="40"/>
                    </a:cubicBezTo>
                    <a:cubicBezTo>
                      <a:pt x="41" y="42"/>
                      <a:pt x="36" y="48"/>
                      <a:pt x="33" y="55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4"/>
                      <a:pt x="5" y="28"/>
                      <a:pt x="12" y="28"/>
                    </a:cubicBezTo>
                    <a:close/>
                    <a:moveTo>
                      <a:pt x="88" y="0"/>
                    </a:moveTo>
                    <a:cubicBezTo>
                      <a:pt x="95" y="0"/>
                      <a:pt x="101" y="6"/>
                      <a:pt x="101" y="13"/>
                    </a:cubicBezTo>
                    <a:cubicBezTo>
                      <a:pt x="101" y="20"/>
                      <a:pt x="95" y="26"/>
                      <a:pt x="88" y="26"/>
                    </a:cubicBezTo>
                    <a:cubicBezTo>
                      <a:pt x="80" y="26"/>
                      <a:pt x="74" y="20"/>
                      <a:pt x="74" y="13"/>
                    </a:cubicBezTo>
                    <a:cubicBezTo>
                      <a:pt x="74" y="6"/>
                      <a:pt x="80" y="0"/>
                      <a:pt x="88" y="0"/>
                    </a:cubicBezTo>
                    <a:close/>
                    <a:moveTo>
                      <a:pt x="76" y="28"/>
                    </a:moveTo>
                    <a:cubicBezTo>
                      <a:pt x="79" y="28"/>
                      <a:pt x="79" y="28"/>
                      <a:pt x="79" y="28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97" y="28"/>
                      <a:pt x="97" y="28"/>
                      <a:pt x="97" y="28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107" y="28"/>
                      <a:pt x="112" y="34"/>
                      <a:pt x="112" y="40"/>
                    </a:cubicBezTo>
                    <a:cubicBezTo>
                      <a:pt x="112" y="55"/>
                      <a:pt x="112" y="55"/>
                      <a:pt x="112" y="55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6" y="48"/>
                      <a:pt x="71" y="42"/>
                      <a:pt x="63" y="40"/>
                    </a:cubicBezTo>
                    <a:cubicBezTo>
                      <a:pt x="64" y="33"/>
                      <a:pt x="69" y="28"/>
                      <a:pt x="76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9" name="Group 268"/>
            <p:cNvGrpSpPr/>
            <p:nvPr/>
          </p:nvGrpSpPr>
          <p:grpSpPr>
            <a:xfrm>
              <a:off x="4985985" y="4414932"/>
              <a:ext cx="850863" cy="850862"/>
              <a:chOff x="3813969" y="3275613"/>
              <a:chExt cx="614363" cy="614362"/>
            </a:xfrm>
          </p:grpSpPr>
          <p:sp>
            <p:nvSpPr>
              <p:cNvPr id="69" name="Oval 269"/>
              <p:cNvSpPr/>
              <p:nvPr/>
            </p:nvSpPr>
            <p:spPr bwMode="auto">
              <a:xfrm>
                <a:off x="3813969" y="3275613"/>
                <a:ext cx="614363" cy="61436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270"/>
              <p:cNvSpPr/>
              <p:nvPr/>
            </p:nvSpPr>
            <p:spPr bwMode="auto">
              <a:xfrm>
                <a:off x="3879056" y="3345463"/>
                <a:ext cx="484188" cy="48101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02" y="1"/>
                  </a:cxn>
                  <a:cxn ang="0">
                    <a:pos x="159" y="30"/>
                  </a:cxn>
                  <a:cxn ang="0">
                    <a:pos x="165" y="37"/>
                  </a:cxn>
                  <a:cxn ang="0">
                    <a:pos x="182" y="105"/>
                  </a:cxn>
                  <a:cxn ang="0">
                    <a:pos x="180" y="113"/>
                  </a:cxn>
                  <a:cxn ang="0">
                    <a:pos x="139" y="168"/>
                  </a:cxn>
                  <a:cxn ang="0">
                    <a:pos x="132" y="173"/>
                  </a:cxn>
                  <a:cxn ang="0">
                    <a:pos x="65" y="177"/>
                  </a:cxn>
                  <a:cxn ang="0">
                    <a:pos x="57" y="174"/>
                  </a:cxn>
                  <a:cxn ang="0">
                    <a:pos x="9" y="126"/>
                  </a:cxn>
                  <a:cxn ang="0">
                    <a:pos x="6" y="118"/>
                  </a:cxn>
                  <a:cxn ang="0">
                    <a:pos x="9" y="56"/>
                  </a:cxn>
                  <a:cxn ang="0">
                    <a:pos x="13" y="48"/>
                  </a:cxn>
                  <a:cxn ang="0">
                    <a:pos x="65" y="4"/>
                  </a:cxn>
                  <a:cxn ang="0">
                    <a:pos x="92" y="0"/>
                  </a:cxn>
                </a:cxnLst>
                <a:rect l="0" t="0" r="r" b="b"/>
                <a:pathLst>
                  <a:path w="185" h="184">
                    <a:moveTo>
                      <a:pt x="92" y="0"/>
                    </a:moveTo>
                    <a:cubicBezTo>
                      <a:pt x="102" y="1"/>
                      <a:pt x="102" y="1"/>
                      <a:pt x="102" y="1"/>
                    </a:cubicBezTo>
                    <a:cubicBezTo>
                      <a:pt x="125" y="4"/>
                      <a:pt x="143" y="13"/>
                      <a:pt x="159" y="30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80" y="57"/>
                      <a:pt x="185" y="79"/>
                      <a:pt x="182" y="105"/>
                    </a:cubicBezTo>
                    <a:cubicBezTo>
                      <a:pt x="180" y="113"/>
                      <a:pt x="180" y="113"/>
                      <a:pt x="180" y="113"/>
                    </a:cubicBezTo>
                    <a:cubicBezTo>
                      <a:pt x="173" y="137"/>
                      <a:pt x="160" y="155"/>
                      <a:pt x="139" y="168"/>
                    </a:cubicBezTo>
                    <a:cubicBezTo>
                      <a:pt x="132" y="173"/>
                      <a:pt x="132" y="173"/>
                      <a:pt x="132" y="173"/>
                    </a:cubicBezTo>
                    <a:cubicBezTo>
                      <a:pt x="110" y="182"/>
                      <a:pt x="88" y="184"/>
                      <a:pt x="65" y="177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35" y="164"/>
                      <a:pt x="19" y="148"/>
                      <a:pt x="9" y="126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0" y="96"/>
                      <a:pt x="1" y="76"/>
                      <a:pt x="9" y="56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25" y="26"/>
                      <a:pt x="42" y="12"/>
                      <a:pt x="65" y="4"/>
                    </a:cubicBezTo>
                    <a:cubicBezTo>
                      <a:pt x="75" y="2"/>
                      <a:pt x="83" y="0"/>
                      <a:pt x="9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71" name="Group 271"/>
              <p:cNvGrpSpPr/>
              <p:nvPr/>
            </p:nvGrpSpPr>
            <p:grpSpPr>
              <a:xfrm>
                <a:off x="3960019" y="3439125"/>
                <a:ext cx="322263" cy="277812"/>
                <a:chOff x="3960019" y="3439125"/>
                <a:chExt cx="322263" cy="277812"/>
              </a:xfrm>
            </p:grpSpPr>
            <p:sp>
              <p:nvSpPr>
                <p:cNvPr id="72" name="Freeform: Shape 272"/>
                <p:cNvSpPr/>
                <p:nvPr/>
              </p:nvSpPr>
              <p:spPr bwMode="auto">
                <a:xfrm>
                  <a:off x="3960019" y="3439125"/>
                  <a:ext cx="322263" cy="277812"/>
                </a:xfrm>
                <a:custGeom>
                  <a:avLst/>
                  <a:gdLst/>
                  <a:ahLst/>
                  <a:cxnLst>
                    <a:cxn ang="0">
                      <a:pos x="106" y="59"/>
                    </a:cxn>
                    <a:cxn ang="0">
                      <a:pos x="24" y="65"/>
                    </a:cxn>
                    <a:cxn ang="0">
                      <a:pos x="10" y="29"/>
                    </a:cxn>
                    <a:cxn ang="0">
                      <a:pos x="112" y="6"/>
                    </a:cxn>
                    <a:cxn ang="0">
                      <a:pos x="107" y="65"/>
                    </a:cxn>
                    <a:cxn ang="0">
                      <a:pos x="112" y="72"/>
                    </a:cxn>
                    <a:cxn ang="0">
                      <a:pos x="5" y="97"/>
                    </a:cxn>
                    <a:cxn ang="0">
                      <a:pos x="38" y="67"/>
                    </a:cxn>
                    <a:cxn ang="0">
                      <a:pos x="38" y="65"/>
                    </a:cxn>
                    <a:cxn ang="0">
                      <a:pos x="1" y="102"/>
                    </a:cxn>
                    <a:cxn ang="0">
                      <a:pos x="3" y="99"/>
                    </a:cxn>
                    <a:cxn ang="0">
                      <a:pos x="118" y="99"/>
                    </a:cxn>
                    <a:cxn ang="0">
                      <a:pos x="122" y="98"/>
                    </a:cxn>
                    <a:cxn ang="0">
                      <a:pos x="61" y="106"/>
                    </a:cxn>
                    <a:cxn ang="0">
                      <a:pos x="103" y="88"/>
                    </a:cxn>
                    <a:cxn ang="0">
                      <a:pos x="90" y="92"/>
                    </a:cxn>
                    <a:cxn ang="0">
                      <a:pos x="87" y="92"/>
                    </a:cxn>
                    <a:cxn ang="0">
                      <a:pos x="87" y="92"/>
                    </a:cxn>
                    <a:cxn ang="0">
                      <a:pos x="33" y="88"/>
                    </a:cxn>
                    <a:cxn ang="0">
                      <a:pos x="8" y="88"/>
                    </a:cxn>
                    <a:cxn ang="0">
                      <a:pos x="11" y="81"/>
                    </a:cxn>
                    <a:cxn ang="0">
                      <a:pos x="24" y="81"/>
                    </a:cxn>
                    <a:cxn ang="0">
                      <a:pos x="24" y="81"/>
                    </a:cxn>
                    <a:cxn ang="0">
                      <a:pos x="36" y="85"/>
                    </a:cxn>
                    <a:cxn ang="0">
                      <a:pos x="60" y="85"/>
                    </a:cxn>
                    <a:cxn ang="0">
                      <a:pos x="73" y="81"/>
                    </a:cxn>
                    <a:cxn ang="0">
                      <a:pos x="76" y="81"/>
                    </a:cxn>
                    <a:cxn ang="0">
                      <a:pos x="76" y="81"/>
                    </a:cxn>
                    <a:cxn ang="0">
                      <a:pos x="89" y="85"/>
                    </a:cxn>
                    <a:cxn ang="0">
                      <a:pos x="114" y="85"/>
                    </a:cxn>
                    <a:cxn ang="0">
                      <a:pos x="14" y="75"/>
                    </a:cxn>
                    <a:cxn ang="0">
                      <a:pos x="26" y="75"/>
                    </a:cxn>
                    <a:cxn ang="0">
                      <a:pos x="26" y="75"/>
                    </a:cxn>
                    <a:cxn ang="0">
                      <a:pos x="37" y="79"/>
                    </a:cxn>
                    <a:cxn ang="0">
                      <a:pos x="60" y="79"/>
                    </a:cxn>
                    <a:cxn ang="0">
                      <a:pos x="72" y="75"/>
                    </a:cxn>
                    <a:cxn ang="0">
                      <a:pos x="75" y="75"/>
                    </a:cxn>
                    <a:cxn ang="0">
                      <a:pos x="75" y="75"/>
                    </a:cxn>
                    <a:cxn ang="0">
                      <a:pos x="88" y="79"/>
                    </a:cxn>
                    <a:cxn ang="0">
                      <a:pos x="111" y="79"/>
                    </a:cxn>
                    <a:cxn ang="0">
                      <a:pos x="16" y="71"/>
                    </a:cxn>
                    <a:cxn ang="0">
                      <a:pos x="27" y="71"/>
                    </a:cxn>
                    <a:cxn ang="0">
                      <a:pos x="27" y="71"/>
                    </a:cxn>
                    <a:cxn ang="0">
                      <a:pos x="38" y="73"/>
                    </a:cxn>
                    <a:cxn ang="0">
                      <a:pos x="60" y="73"/>
                    </a:cxn>
                    <a:cxn ang="0">
                      <a:pos x="72" y="71"/>
                    </a:cxn>
                    <a:cxn ang="0">
                      <a:pos x="75" y="71"/>
                    </a:cxn>
                    <a:cxn ang="0">
                      <a:pos x="75" y="71"/>
                    </a:cxn>
                    <a:cxn ang="0">
                      <a:pos x="87" y="73"/>
                    </a:cxn>
                    <a:cxn ang="0">
                      <a:pos x="108" y="73"/>
                    </a:cxn>
                  </a:cxnLst>
                  <a:rect l="0" t="0" r="r" b="b"/>
                  <a:pathLst>
                    <a:path w="123" h="106">
                      <a:moveTo>
                        <a:pt x="106" y="6"/>
                      </a:move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59"/>
                        <a:pt x="16" y="59"/>
                        <a:pt x="16" y="59"/>
                      </a:cubicBezTo>
                      <a:cubicBezTo>
                        <a:pt x="106" y="59"/>
                        <a:pt x="106" y="59"/>
                        <a:pt x="106" y="59"/>
                      </a:cubicBezTo>
                      <a:cubicBezTo>
                        <a:pt x="106" y="6"/>
                        <a:pt x="106" y="6"/>
                        <a:pt x="106" y="6"/>
                      </a:cubicBezTo>
                      <a:close/>
                      <a:moveTo>
                        <a:pt x="15" y="67"/>
                      </a:moveTo>
                      <a:cubicBezTo>
                        <a:pt x="24" y="67"/>
                        <a:pt x="24" y="67"/>
                        <a:pt x="24" y="67"/>
                      </a:cubicBezTo>
                      <a:cubicBezTo>
                        <a:pt x="24" y="65"/>
                        <a:pt x="24" y="65"/>
                        <a:pt x="24" y="65"/>
                      </a:cubicBezTo>
                      <a:cubicBezTo>
                        <a:pt x="16" y="65"/>
                        <a:pt x="16" y="65"/>
                        <a:pt x="16" y="65"/>
                      </a:cubicBezTo>
                      <a:cubicBezTo>
                        <a:pt x="13" y="65"/>
                        <a:pt x="10" y="62"/>
                        <a:pt x="10" y="59"/>
                      </a:cubicBezTo>
                      <a:cubicBezTo>
                        <a:pt x="10" y="36"/>
                        <a:pt x="10" y="36"/>
                        <a:pt x="10" y="36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3"/>
                        <a:pt x="13" y="0"/>
                        <a:pt x="16" y="0"/>
                      </a:cubicBezTo>
                      <a:cubicBezTo>
                        <a:pt x="107" y="0"/>
                        <a:pt x="107" y="0"/>
                        <a:pt x="107" y="0"/>
                      </a:cubicBezTo>
                      <a:cubicBezTo>
                        <a:pt x="110" y="0"/>
                        <a:pt x="112" y="3"/>
                        <a:pt x="112" y="6"/>
                      </a:cubicBezTo>
                      <a:cubicBezTo>
                        <a:pt x="112" y="29"/>
                        <a:pt x="112" y="29"/>
                        <a:pt x="112" y="29"/>
                      </a:cubicBezTo>
                      <a:cubicBezTo>
                        <a:pt x="112" y="36"/>
                        <a:pt x="112" y="36"/>
                        <a:pt x="112" y="36"/>
                      </a:cubicBezTo>
                      <a:cubicBezTo>
                        <a:pt x="112" y="59"/>
                        <a:pt x="112" y="59"/>
                        <a:pt x="112" y="59"/>
                      </a:cubicBezTo>
                      <a:cubicBezTo>
                        <a:pt x="112" y="62"/>
                        <a:pt x="110" y="65"/>
                        <a:pt x="107" y="65"/>
                      </a:cubicBezTo>
                      <a:cubicBezTo>
                        <a:pt x="99" y="65"/>
                        <a:pt x="99" y="65"/>
                        <a:pt x="99" y="65"/>
                      </a:cubicBezTo>
                      <a:cubicBezTo>
                        <a:pt x="99" y="67"/>
                        <a:pt x="99" y="67"/>
                        <a:pt x="99" y="67"/>
                      </a:cubicBezTo>
                      <a:cubicBezTo>
                        <a:pt x="107" y="67"/>
                        <a:pt x="107" y="67"/>
                        <a:pt x="107" y="67"/>
                      </a:cubicBezTo>
                      <a:cubicBezTo>
                        <a:pt x="110" y="67"/>
                        <a:pt x="111" y="69"/>
                        <a:pt x="112" y="72"/>
                      </a:cubicBezTo>
                      <a:cubicBezTo>
                        <a:pt x="121" y="90"/>
                        <a:pt x="121" y="90"/>
                        <a:pt x="121" y="90"/>
                      </a:cubicBezTo>
                      <a:cubicBezTo>
                        <a:pt x="123" y="93"/>
                        <a:pt x="122" y="97"/>
                        <a:pt x="118" y="97"/>
                      </a:cubicBezTo>
                      <a:cubicBezTo>
                        <a:pt x="61" y="97"/>
                        <a:pt x="61" y="97"/>
                        <a:pt x="61" y="97"/>
                      </a:cubicBezTo>
                      <a:cubicBezTo>
                        <a:pt x="5" y="97"/>
                        <a:pt x="5" y="97"/>
                        <a:pt x="5" y="97"/>
                      </a:cubicBezTo>
                      <a:cubicBezTo>
                        <a:pt x="1" y="97"/>
                        <a:pt x="0" y="93"/>
                        <a:pt x="1" y="90"/>
                      </a:cubicBezTo>
                      <a:cubicBezTo>
                        <a:pt x="10" y="72"/>
                        <a:pt x="10" y="72"/>
                        <a:pt x="10" y="72"/>
                      </a:cubicBezTo>
                      <a:cubicBezTo>
                        <a:pt x="12" y="69"/>
                        <a:pt x="13" y="67"/>
                        <a:pt x="15" y="67"/>
                      </a:cubicBezTo>
                      <a:close/>
                      <a:moveTo>
                        <a:pt x="38" y="67"/>
                      </a:move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84" y="67"/>
                        <a:pt x="84" y="67"/>
                        <a:pt x="84" y="67"/>
                      </a:cubicBezTo>
                      <a:cubicBezTo>
                        <a:pt x="84" y="65"/>
                        <a:pt x="84" y="65"/>
                        <a:pt x="84" y="65"/>
                      </a:cubicBezTo>
                      <a:cubicBezTo>
                        <a:pt x="38" y="65"/>
                        <a:pt x="38" y="65"/>
                        <a:pt x="38" y="65"/>
                      </a:cubicBezTo>
                      <a:cubicBezTo>
                        <a:pt x="38" y="67"/>
                        <a:pt x="38" y="67"/>
                        <a:pt x="38" y="67"/>
                      </a:cubicBezTo>
                      <a:close/>
                      <a:moveTo>
                        <a:pt x="61" y="106"/>
                      </a:moveTo>
                      <a:cubicBezTo>
                        <a:pt x="5" y="106"/>
                        <a:pt x="5" y="106"/>
                        <a:pt x="5" y="106"/>
                      </a:cubicBezTo>
                      <a:cubicBezTo>
                        <a:pt x="3" y="106"/>
                        <a:pt x="1" y="105"/>
                        <a:pt x="1" y="102"/>
                      </a:cubicBezTo>
                      <a:cubicBezTo>
                        <a:pt x="1" y="98"/>
                        <a:pt x="1" y="98"/>
                        <a:pt x="1" y="98"/>
                      </a:cubicBezTo>
                      <a:cubicBezTo>
                        <a:pt x="1" y="98"/>
                        <a:pt x="1" y="98"/>
                        <a:pt x="1" y="98"/>
                      </a:cubicBezTo>
                      <a:cubicBezTo>
                        <a:pt x="2" y="99"/>
                        <a:pt x="2" y="99"/>
                        <a:pt x="2" y="99"/>
                      </a:cubicBezTo>
                      <a:cubicBezTo>
                        <a:pt x="3" y="99"/>
                        <a:pt x="3" y="99"/>
                        <a:pt x="3" y="99"/>
                      </a:cubicBezTo>
                      <a:cubicBezTo>
                        <a:pt x="4" y="99"/>
                        <a:pt x="4" y="99"/>
                        <a:pt x="4" y="99"/>
                      </a:cubicBezTo>
                      <a:cubicBezTo>
                        <a:pt x="5" y="99"/>
                        <a:pt x="5" y="99"/>
                        <a:pt x="5" y="99"/>
                      </a:cubicBezTo>
                      <a:cubicBezTo>
                        <a:pt x="61" y="99"/>
                        <a:pt x="61" y="99"/>
                        <a:pt x="61" y="99"/>
                      </a:cubicBezTo>
                      <a:cubicBezTo>
                        <a:pt x="118" y="99"/>
                        <a:pt x="118" y="99"/>
                        <a:pt x="118" y="99"/>
                      </a:cubicBezTo>
                      <a:cubicBezTo>
                        <a:pt x="119" y="99"/>
                        <a:pt x="119" y="99"/>
                        <a:pt x="119" y="99"/>
                      </a:cubicBezTo>
                      <a:cubicBezTo>
                        <a:pt x="120" y="99"/>
                        <a:pt x="120" y="99"/>
                        <a:pt x="120" y="99"/>
                      </a:cubicBezTo>
                      <a:cubicBezTo>
                        <a:pt x="121" y="99"/>
                        <a:pt x="121" y="99"/>
                        <a:pt x="121" y="99"/>
                      </a:cubicBezTo>
                      <a:cubicBezTo>
                        <a:pt x="122" y="98"/>
                        <a:pt x="122" y="98"/>
                        <a:pt x="122" y="98"/>
                      </a:cubicBezTo>
                      <a:cubicBezTo>
                        <a:pt x="122" y="98"/>
                        <a:pt x="122" y="98"/>
                        <a:pt x="122" y="98"/>
                      </a:cubicBezTo>
                      <a:cubicBezTo>
                        <a:pt x="122" y="102"/>
                        <a:pt x="122" y="102"/>
                        <a:pt x="122" y="102"/>
                      </a:cubicBezTo>
                      <a:cubicBezTo>
                        <a:pt x="122" y="105"/>
                        <a:pt x="120" y="106"/>
                        <a:pt x="118" y="106"/>
                      </a:cubicBezTo>
                      <a:cubicBezTo>
                        <a:pt x="61" y="106"/>
                        <a:pt x="61" y="106"/>
                        <a:pt x="61" y="106"/>
                      </a:cubicBezTo>
                      <a:close/>
                      <a:moveTo>
                        <a:pt x="117" y="92"/>
                      </a:moveTo>
                      <a:cubicBezTo>
                        <a:pt x="117" y="92"/>
                        <a:pt x="117" y="92"/>
                        <a:pt x="117" y="92"/>
                      </a:cubicBezTo>
                      <a:cubicBezTo>
                        <a:pt x="104" y="92"/>
                        <a:pt x="104" y="92"/>
                        <a:pt x="104" y="92"/>
                      </a:cubicBezTo>
                      <a:cubicBezTo>
                        <a:pt x="103" y="88"/>
                        <a:pt x="103" y="88"/>
                        <a:pt x="103" y="88"/>
                      </a:cubicBezTo>
                      <a:cubicBezTo>
                        <a:pt x="107" y="88"/>
                        <a:pt x="111" y="88"/>
                        <a:pt x="115" y="88"/>
                      </a:cubicBezTo>
                      <a:cubicBezTo>
                        <a:pt x="117" y="92"/>
                        <a:pt x="117" y="92"/>
                        <a:pt x="117" y="92"/>
                      </a:cubicBezTo>
                      <a:close/>
                      <a:moveTo>
                        <a:pt x="101" y="92"/>
                      </a:moveTo>
                      <a:cubicBezTo>
                        <a:pt x="90" y="92"/>
                        <a:pt x="90" y="92"/>
                        <a:pt x="90" y="92"/>
                      </a:cubicBezTo>
                      <a:cubicBezTo>
                        <a:pt x="90" y="90"/>
                        <a:pt x="90" y="89"/>
                        <a:pt x="90" y="88"/>
                      </a:cubicBezTo>
                      <a:cubicBezTo>
                        <a:pt x="93" y="88"/>
                        <a:pt x="96" y="88"/>
                        <a:pt x="100" y="88"/>
                      </a:cubicBezTo>
                      <a:cubicBezTo>
                        <a:pt x="101" y="92"/>
                        <a:pt x="101" y="92"/>
                        <a:pt x="101" y="92"/>
                      </a:cubicBezTo>
                      <a:close/>
                      <a:moveTo>
                        <a:pt x="87" y="92"/>
                      </a:moveTo>
                      <a:cubicBezTo>
                        <a:pt x="35" y="92"/>
                        <a:pt x="35" y="92"/>
                        <a:pt x="35" y="92"/>
                      </a:cubicBezTo>
                      <a:cubicBezTo>
                        <a:pt x="36" y="90"/>
                        <a:pt x="36" y="89"/>
                        <a:pt x="36" y="88"/>
                      </a:cubicBezTo>
                      <a:cubicBezTo>
                        <a:pt x="53" y="88"/>
                        <a:pt x="70" y="88"/>
                        <a:pt x="87" y="88"/>
                      </a:cubicBezTo>
                      <a:cubicBezTo>
                        <a:pt x="87" y="89"/>
                        <a:pt x="87" y="90"/>
                        <a:pt x="87" y="92"/>
                      </a:cubicBezTo>
                      <a:close/>
                      <a:moveTo>
                        <a:pt x="32" y="92"/>
                      </a:moveTo>
                      <a:cubicBezTo>
                        <a:pt x="22" y="92"/>
                        <a:pt x="22" y="92"/>
                        <a:pt x="22" y="92"/>
                      </a:cubicBezTo>
                      <a:cubicBezTo>
                        <a:pt x="23" y="88"/>
                        <a:pt x="23" y="88"/>
                        <a:pt x="23" y="88"/>
                      </a:cubicBezTo>
                      <a:cubicBezTo>
                        <a:pt x="26" y="88"/>
                        <a:pt x="30" y="88"/>
                        <a:pt x="33" y="88"/>
                      </a:cubicBezTo>
                      <a:cubicBezTo>
                        <a:pt x="33" y="89"/>
                        <a:pt x="33" y="90"/>
                        <a:pt x="32" y="92"/>
                      </a:cubicBezTo>
                      <a:close/>
                      <a:moveTo>
                        <a:pt x="19" y="92"/>
                      </a:moveTo>
                      <a:cubicBezTo>
                        <a:pt x="5" y="92"/>
                        <a:pt x="5" y="92"/>
                        <a:pt x="5" y="92"/>
                      </a:cubicBezTo>
                      <a:cubicBezTo>
                        <a:pt x="8" y="88"/>
                        <a:pt x="8" y="88"/>
                        <a:pt x="8" y="88"/>
                      </a:cubicBezTo>
                      <a:cubicBezTo>
                        <a:pt x="12" y="88"/>
                        <a:pt x="16" y="88"/>
                        <a:pt x="20" y="88"/>
                      </a:cubicBezTo>
                      <a:cubicBezTo>
                        <a:pt x="19" y="92"/>
                        <a:pt x="19" y="92"/>
                        <a:pt x="19" y="92"/>
                      </a:cubicBezTo>
                      <a:close/>
                      <a:moveTo>
                        <a:pt x="9" y="85"/>
                      </a:moveTo>
                      <a:cubicBezTo>
                        <a:pt x="11" y="81"/>
                        <a:pt x="11" y="81"/>
                        <a:pt x="11" y="81"/>
                      </a:cubicBezTo>
                      <a:cubicBezTo>
                        <a:pt x="14" y="81"/>
                        <a:pt x="18" y="81"/>
                        <a:pt x="21" y="81"/>
                      </a:cubicBezTo>
                      <a:cubicBezTo>
                        <a:pt x="20" y="85"/>
                        <a:pt x="20" y="85"/>
                        <a:pt x="20" y="85"/>
                      </a:cubicBezTo>
                      <a:cubicBezTo>
                        <a:pt x="16" y="85"/>
                        <a:pt x="13" y="85"/>
                        <a:pt x="9" y="85"/>
                      </a:cubicBezTo>
                      <a:close/>
                      <a:moveTo>
                        <a:pt x="24" y="81"/>
                      </a:moveTo>
                      <a:cubicBezTo>
                        <a:pt x="28" y="81"/>
                        <a:pt x="31" y="81"/>
                        <a:pt x="34" y="81"/>
                      </a:cubicBezTo>
                      <a:cubicBezTo>
                        <a:pt x="34" y="83"/>
                        <a:pt x="34" y="84"/>
                        <a:pt x="33" y="85"/>
                      </a:cubicBezTo>
                      <a:cubicBezTo>
                        <a:pt x="30" y="85"/>
                        <a:pt x="27" y="85"/>
                        <a:pt x="23" y="85"/>
                      </a:cubicBezTo>
                      <a:cubicBezTo>
                        <a:pt x="24" y="81"/>
                        <a:pt x="24" y="81"/>
                        <a:pt x="24" y="81"/>
                      </a:cubicBezTo>
                      <a:close/>
                      <a:moveTo>
                        <a:pt x="37" y="81"/>
                      </a:moveTo>
                      <a:cubicBezTo>
                        <a:pt x="40" y="81"/>
                        <a:pt x="44" y="81"/>
                        <a:pt x="47" y="81"/>
                      </a:cubicBezTo>
                      <a:cubicBezTo>
                        <a:pt x="47" y="83"/>
                        <a:pt x="47" y="84"/>
                        <a:pt x="47" y="85"/>
                      </a:cubicBezTo>
                      <a:cubicBezTo>
                        <a:pt x="43" y="85"/>
                        <a:pt x="40" y="85"/>
                        <a:pt x="36" y="85"/>
                      </a:cubicBezTo>
                      <a:cubicBezTo>
                        <a:pt x="37" y="84"/>
                        <a:pt x="37" y="83"/>
                        <a:pt x="37" y="81"/>
                      </a:cubicBezTo>
                      <a:close/>
                      <a:moveTo>
                        <a:pt x="50" y="81"/>
                      </a:moveTo>
                      <a:cubicBezTo>
                        <a:pt x="53" y="81"/>
                        <a:pt x="57" y="81"/>
                        <a:pt x="60" y="81"/>
                      </a:cubicBezTo>
                      <a:cubicBezTo>
                        <a:pt x="60" y="85"/>
                        <a:pt x="60" y="85"/>
                        <a:pt x="60" y="85"/>
                      </a:cubicBezTo>
                      <a:cubicBezTo>
                        <a:pt x="56" y="85"/>
                        <a:pt x="53" y="85"/>
                        <a:pt x="50" y="85"/>
                      </a:cubicBezTo>
                      <a:cubicBezTo>
                        <a:pt x="50" y="84"/>
                        <a:pt x="50" y="83"/>
                        <a:pt x="50" y="81"/>
                      </a:cubicBezTo>
                      <a:close/>
                      <a:moveTo>
                        <a:pt x="63" y="81"/>
                      </a:moveTo>
                      <a:cubicBezTo>
                        <a:pt x="66" y="81"/>
                        <a:pt x="69" y="81"/>
                        <a:pt x="73" y="81"/>
                      </a:cubicBezTo>
                      <a:cubicBezTo>
                        <a:pt x="73" y="83"/>
                        <a:pt x="73" y="84"/>
                        <a:pt x="73" y="85"/>
                      </a:cubicBezTo>
                      <a:cubicBezTo>
                        <a:pt x="70" y="85"/>
                        <a:pt x="66" y="85"/>
                        <a:pt x="63" y="85"/>
                      </a:cubicBezTo>
                      <a:cubicBezTo>
                        <a:pt x="63" y="81"/>
                        <a:pt x="63" y="81"/>
                        <a:pt x="63" y="81"/>
                      </a:cubicBezTo>
                      <a:close/>
                      <a:moveTo>
                        <a:pt x="76" y="81"/>
                      </a:moveTo>
                      <a:cubicBezTo>
                        <a:pt x="79" y="81"/>
                        <a:pt x="82" y="81"/>
                        <a:pt x="86" y="81"/>
                      </a:cubicBezTo>
                      <a:cubicBezTo>
                        <a:pt x="86" y="83"/>
                        <a:pt x="86" y="84"/>
                        <a:pt x="86" y="85"/>
                      </a:cubicBezTo>
                      <a:cubicBezTo>
                        <a:pt x="83" y="85"/>
                        <a:pt x="79" y="85"/>
                        <a:pt x="76" y="85"/>
                      </a:cubicBezTo>
                      <a:cubicBezTo>
                        <a:pt x="76" y="84"/>
                        <a:pt x="76" y="83"/>
                        <a:pt x="76" y="81"/>
                      </a:cubicBezTo>
                      <a:close/>
                      <a:moveTo>
                        <a:pt x="88" y="81"/>
                      </a:moveTo>
                      <a:cubicBezTo>
                        <a:pt x="92" y="81"/>
                        <a:pt x="95" y="81"/>
                        <a:pt x="98" y="81"/>
                      </a:cubicBezTo>
                      <a:cubicBezTo>
                        <a:pt x="99" y="85"/>
                        <a:pt x="99" y="85"/>
                        <a:pt x="99" y="85"/>
                      </a:cubicBezTo>
                      <a:cubicBezTo>
                        <a:pt x="96" y="85"/>
                        <a:pt x="93" y="85"/>
                        <a:pt x="89" y="85"/>
                      </a:cubicBezTo>
                      <a:cubicBezTo>
                        <a:pt x="89" y="84"/>
                        <a:pt x="89" y="83"/>
                        <a:pt x="88" y="81"/>
                      </a:cubicBezTo>
                      <a:close/>
                      <a:moveTo>
                        <a:pt x="101" y="81"/>
                      </a:moveTo>
                      <a:cubicBezTo>
                        <a:pt x="105" y="81"/>
                        <a:pt x="108" y="81"/>
                        <a:pt x="112" y="81"/>
                      </a:cubicBezTo>
                      <a:cubicBezTo>
                        <a:pt x="114" y="85"/>
                        <a:pt x="114" y="85"/>
                        <a:pt x="114" y="85"/>
                      </a:cubicBezTo>
                      <a:cubicBezTo>
                        <a:pt x="110" y="85"/>
                        <a:pt x="106" y="85"/>
                        <a:pt x="102" y="85"/>
                      </a:cubicBezTo>
                      <a:cubicBezTo>
                        <a:pt x="101" y="81"/>
                        <a:pt x="101" y="81"/>
                        <a:pt x="101" y="81"/>
                      </a:cubicBezTo>
                      <a:close/>
                      <a:moveTo>
                        <a:pt x="12" y="79"/>
                      </a:moveTo>
                      <a:cubicBezTo>
                        <a:pt x="14" y="75"/>
                        <a:pt x="14" y="75"/>
                        <a:pt x="14" y="75"/>
                      </a:cubicBezTo>
                      <a:cubicBezTo>
                        <a:pt x="17" y="75"/>
                        <a:pt x="20" y="75"/>
                        <a:pt x="23" y="75"/>
                      </a:cubicBezTo>
                      <a:cubicBezTo>
                        <a:pt x="22" y="79"/>
                        <a:pt x="22" y="79"/>
                        <a:pt x="22" y="79"/>
                      </a:cubicBezTo>
                      <a:cubicBezTo>
                        <a:pt x="19" y="79"/>
                        <a:pt x="15" y="79"/>
                        <a:pt x="12" y="79"/>
                      </a:cubicBezTo>
                      <a:close/>
                      <a:moveTo>
                        <a:pt x="26" y="75"/>
                      </a:moveTo>
                      <a:cubicBezTo>
                        <a:pt x="29" y="75"/>
                        <a:pt x="32" y="75"/>
                        <a:pt x="35" y="75"/>
                      </a:cubicBezTo>
                      <a:cubicBezTo>
                        <a:pt x="35" y="77"/>
                        <a:pt x="35" y="78"/>
                        <a:pt x="35" y="79"/>
                      </a:cubicBezTo>
                      <a:cubicBezTo>
                        <a:pt x="31" y="79"/>
                        <a:pt x="28" y="79"/>
                        <a:pt x="25" y="79"/>
                      </a:cubicBezTo>
                      <a:cubicBezTo>
                        <a:pt x="26" y="75"/>
                        <a:pt x="26" y="75"/>
                        <a:pt x="26" y="75"/>
                      </a:cubicBezTo>
                      <a:close/>
                      <a:moveTo>
                        <a:pt x="38" y="75"/>
                      </a:moveTo>
                      <a:cubicBezTo>
                        <a:pt x="41" y="75"/>
                        <a:pt x="44" y="75"/>
                        <a:pt x="48" y="75"/>
                      </a:cubicBezTo>
                      <a:cubicBezTo>
                        <a:pt x="48" y="77"/>
                        <a:pt x="47" y="78"/>
                        <a:pt x="47" y="79"/>
                      </a:cubicBezTo>
                      <a:cubicBezTo>
                        <a:pt x="44" y="79"/>
                        <a:pt x="41" y="79"/>
                        <a:pt x="37" y="79"/>
                      </a:cubicBezTo>
                      <a:cubicBezTo>
                        <a:pt x="38" y="78"/>
                        <a:pt x="38" y="77"/>
                        <a:pt x="38" y="75"/>
                      </a:cubicBezTo>
                      <a:close/>
                      <a:moveTo>
                        <a:pt x="50" y="75"/>
                      </a:moveTo>
                      <a:cubicBezTo>
                        <a:pt x="54" y="75"/>
                        <a:pt x="57" y="75"/>
                        <a:pt x="60" y="75"/>
                      </a:cubicBezTo>
                      <a:cubicBezTo>
                        <a:pt x="60" y="79"/>
                        <a:pt x="60" y="79"/>
                        <a:pt x="60" y="79"/>
                      </a:cubicBezTo>
                      <a:cubicBezTo>
                        <a:pt x="57" y="79"/>
                        <a:pt x="53" y="79"/>
                        <a:pt x="50" y="79"/>
                      </a:cubicBezTo>
                      <a:cubicBezTo>
                        <a:pt x="50" y="78"/>
                        <a:pt x="50" y="77"/>
                        <a:pt x="50" y="75"/>
                      </a:cubicBezTo>
                      <a:close/>
                      <a:moveTo>
                        <a:pt x="63" y="75"/>
                      </a:moveTo>
                      <a:cubicBezTo>
                        <a:pt x="66" y="75"/>
                        <a:pt x="69" y="75"/>
                        <a:pt x="72" y="75"/>
                      </a:cubicBezTo>
                      <a:cubicBezTo>
                        <a:pt x="72" y="77"/>
                        <a:pt x="72" y="78"/>
                        <a:pt x="73" y="79"/>
                      </a:cubicBezTo>
                      <a:cubicBezTo>
                        <a:pt x="69" y="79"/>
                        <a:pt x="66" y="79"/>
                        <a:pt x="63" y="79"/>
                      </a:cubicBezTo>
                      <a:cubicBezTo>
                        <a:pt x="63" y="75"/>
                        <a:pt x="63" y="75"/>
                        <a:pt x="63" y="75"/>
                      </a:cubicBezTo>
                      <a:close/>
                      <a:moveTo>
                        <a:pt x="75" y="75"/>
                      </a:moveTo>
                      <a:cubicBezTo>
                        <a:pt x="78" y="75"/>
                        <a:pt x="81" y="75"/>
                        <a:pt x="85" y="75"/>
                      </a:cubicBezTo>
                      <a:cubicBezTo>
                        <a:pt x="85" y="77"/>
                        <a:pt x="85" y="78"/>
                        <a:pt x="85" y="79"/>
                      </a:cubicBezTo>
                      <a:cubicBezTo>
                        <a:pt x="82" y="79"/>
                        <a:pt x="79" y="79"/>
                        <a:pt x="75" y="79"/>
                      </a:cubicBezTo>
                      <a:cubicBezTo>
                        <a:pt x="75" y="78"/>
                        <a:pt x="75" y="77"/>
                        <a:pt x="75" y="75"/>
                      </a:cubicBezTo>
                      <a:close/>
                      <a:moveTo>
                        <a:pt x="87" y="75"/>
                      </a:moveTo>
                      <a:cubicBezTo>
                        <a:pt x="91" y="75"/>
                        <a:pt x="94" y="75"/>
                        <a:pt x="97" y="75"/>
                      </a:cubicBezTo>
                      <a:cubicBezTo>
                        <a:pt x="98" y="79"/>
                        <a:pt x="98" y="79"/>
                        <a:pt x="98" y="79"/>
                      </a:cubicBezTo>
                      <a:cubicBezTo>
                        <a:pt x="95" y="79"/>
                        <a:pt x="91" y="79"/>
                        <a:pt x="88" y="79"/>
                      </a:cubicBezTo>
                      <a:cubicBezTo>
                        <a:pt x="88" y="78"/>
                        <a:pt x="88" y="77"/>
                        <a:pt x="87" y="75"/>
                      </a:cubicBezTo>
                      <a:close/>
                      <a:moveTo>
                        <a:pt x="100" y="75"/>
                      </a:moveTo>
                      <a:cubicBezTo>
                        <a:pt x="103" y="75"/>
                        <a:pt x="106" y="75"/>
                        <a:pt x="109" y="75"/>
                      </a:cubicBezTo>
                      <a:cubicBezTo>
                        <a:pt x="111" y="79"/>
                        <a:pt x="111" y="79"/>
                        <a:pt x="111" y="79"/>
                      </a:cubicBezTo>
                      <a:cubicBezTo>
                        <a:pt x="108" y="79"/>
                        <a:pt x="104" y="79"/>
                        <a:pt x="101" y="79"/>
                      </a:cubicBezTo>
                      <a:cubicBezTo>
                        <a:pt x="100" y="75"/>
                        <a:pt x="100" y="75"/>
                        <a:pt x="100" y="75"/>
                      </a:cubicBezTo>
                      <a:close/>
                      <a:moveTo>
                        <a:pt x="15" y="73"/>
                      </a:moveTo>
                      <a:cubicBezTo>
                        <a:pt x="16" y="71"/>
                        <a:pt x="16" y="71"/>
                        <a:pt x="16" y="71"/>
                      </a:cubicBezTo>
                      <a:cubicBezTo>
                        <a:pt x="24" y="71"/>
                        <a:pt x="24" y="71"/>
                        <a:pt x="24" y="71"/>
                      </a:cubicBezTo>
                      <a:cubicBezTo>
                        <a:pt x="24" y="73"/>
                        <a:pt x="24" y="73"/>
                        <a:pt x="24" y="73"/>
                      </a:cubicBezTo>
                      <a:cubicBezTo>
                        <a:pt x="21" y="73"/>
                        <a:pt x="18" y="73"/>
                        <a:pt x="15" y="73"/>
                      </a:cubicBezTo>
                      <a:close/>
                      <a:moveTo>
                        <a:pt x="27" y="71"/>
                      </a:moveTo>
                      <a:cubicBezTo>
                        <a:pt x="36" y="71"/>
                        <a:pt x="36" y="71"/>
                        <a:pt x="36" y="71"/>
                      </a:cubicBezTo>
                      <a:cubicBezTo>
                        <a:pt x="36" y="72"/>
                        <a:pt x="36" y="72"/>
                        <a:pt x="36" y="73"/>
                      </a:cubicBezTo>
                      <a:cubicBezTo>
                        <a:pt x="33" y="73"/>
                        <a:pt x="29" y="73"/>
                        <a:pt x="26" y="73"/>
                      </a:cubicBezTo>
                      <a:cubicBezTo>
                        <a:pt x="27" y="71"/>
                        <a:pt x="27" y="71"/>
                        <a:pt x="27" y="71"/>
                      </a:cubicBezTo>
                      <a:close/>
                      <a:moveTo>
                        <a:pt x="39" y="71"/>
                      </a:moveTo>
                      <a:cubicBezTo>
                        <a:pt x="48" y="71"/>
                        <a:pt x="48" y="71"/>
                        <a:pt x="48" y="71"/>
                      </a:cubicBezTo>
                      <a:cubicBezTo>
                        <a:pt x="48" y="72"/>
                        <a:pt x="48" y="72"/>
                        <a:pt x="48" y="73"/>
                      </a:cubicBezTo>
                      <a:cubicBezTo>
                        <a:pt x="45" y="73"/>
                        <a:pt x="42" y="73"/>
                        <a:pt x="38" y="73"/>
                      </a:cubicBezTo>
                      <a:cubicBezTo>
                        <a:pt x="39" y="72"/>
                        <a:pt x="39" y="72"/>
                        <a:pt x="39" y="71"/>
                      </a:cubicBezTo>
                      <a:close/>
                      <a:moveTo>
                        <a:pt x="51" y="71"/>
                      </a:moveTo>
                      <a:cubicBezTo>
                        <a:pt x="60" y="71"/>
                        <a:pt x="60" y="71"/>
                        <a:pt x="60" y="71"/>
                      </a:cubicBezTo>
                      <a:cubicBezTo>
                        <a:pt x="60" y="73"/>
                        <a:pt x="60" y="73"/>
                        <a:pt x="60" y="73"/>
                      </a:cubicBezTo>
                      <a:cubicBezTo>
                        <a:pt x="57" y="73"/>
                        <a:pt x="54" y="73"/>
                        <a:pt x="51" y="73"/>
                      </a:cubicBezTo>
                      <a:cubicBezTo>
                        <a:pt x="51" y="72"/>
                        <a:pt x="51" y="72"/>
                        <a:pt x="51" y="71"/>
                      </a:cubicBezTo>
                      <a:close/>
                      <a:moveTo>
                        <a:pt x="63" y="71"/>
                      </a:moveTo>
                      <a:cubicBezTo>
                        <a:pt x="72" y="71"/>
                        <a:pt x="72" y="71"/>
                        <a:pt x="72" y="71"/>
                      </a:cubicBezTo>
                      <a:cubicBezTo>
                        <a:pt x="72" y="72"/>
                        <a:pt x="72" y="72"/>
                        <a:pt x="72" y="73"/>
                      </a:cubicBezTo>
                      <a:cubicBezTo>
                        <a:pt x="69" y="73"/>
                        <a:pt x="66" y="73"/>
                        <a:pt x="63" y="73"/>
                      </a:cubicBezTo>
                      <a:cubicBezTo>
                        <a:pt x="63" y="71"/>
                        <a:pt x="63" y="71"/>
                        <a:pt x="63" y="71"/>
                      </a:cubicBezTo>
                      <a:close/>
                      <a:moveTo>
                        <a:pt x="75" y="71"/>
                      </a:moveTo>
                      <a:cubicBezTo>
                        <a:pt x="84" y="71"/>
                        <a:pt x="84" y="71"/>
                        <a:pt x="84" y="71"/>
                      </a:cubicBezTo>
                      <a:cubicBezTo>
                        <a:pt x="84" y="72"/>
                        <a:pt x="84" y="72"/>
                        <a:pt x="84" y="73"/>
                      </a:cubicBezTo>
                      <a:cubicBezTo>
                        <a:pt x="81" y="73"/>
                        <a:pt x="78" y="73"/>
                        <a:pt x="75" y="73"/>
                      </a:cubicBezTo>
                      <a:cubicBezTo>
                        <a:pt x="75" y="72"/>
                        <a:pt x="75" y="72"/>
                        <a:pt x="75" y="71"/>
                      </a:cubicBezTo>
                      <a:close/>
                      <a:moveTo>
                        <a:pt x="86" y="71"/>
                      </a:moveTo>
                      <a:cubicBezTo>
                        <a:pt x="96" y="71"/>
                        <a:pt x="96" y="71"/>
                        <a:pt x="96" y="71"/>
                      </a:cubicBezTo>
                      <a:cubicBezTo>
                        <a:pt x="96" y="73"/>
                        <a:pt x="96" y="73"/>
                        <a:pt x="96" y="73"/>
                      </a:cubicBezTo>
                      <a:cubicBezTo>
                        <a:pt x="93" y="73"/>
                        <a:pt x="90" y="73"/>
                        <a:pt x="87" y="73"/>
                      </a:cubicBezTo>
                      <a:cubicBezTo>
                        <a:pt x="87" y="72"/>
                        <a:pt x="87" y="72"/>
                        <a:pt x="86" y="71"/>
                      </a:cubicBezTo>
                      <a:close/>
                      <a:moveTo>
                        <a:pt x="98" y="71"/>
                      </a:moveTo>
                      <a:cubicBezTo>
                        <a:pt x="107" y="71"/>
                        <a:pt x="107" y="71"/>
                        <a:pt x="107" y="71"/>
                      </a:cubicBezTo>
                      <a:cubicBezTo>
                        <a:pt x="108" y="73"/>
                        <a:pt x="108" y="73"/>
                        <a:pt x="108" y="73"/>
                      </a:cubicBezTo>
                      <a:cubicBezTo>
                        <a:pt x="105" y="73"/>
                        <a:pt x="102" y="73"/>
                        <a:pt x="99" y="73"/>
                      </a:cubicBezTo>
                      <a:cubicBezTo>
                        <a:pt x="98" y="71"/>
                        <a:pt x="98" y="71"/>
                        <a:pt x="98" y="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3" name="Freeform: Shape 273"/>
                <p:cNvSpPr/>
                <p:nvPr/>
              </p:nvSpPr>
              <p:spPr bwMode="auto">
                <a:xfrm>
                  <a:off x="4083844" y="3489925"/>
                  <a:ext cx="73025" cy="73025"/>
                </a:xfrm>
                <a:custGeom>
                  <a:avLst/>
                  <a:gdLst/>
                  <a:ahLst/>
                  <a:cxnLst>
                    <a:cxn ang="0">
                      <a:pos x="24" y="4"/>
                    </a:cxn>
                    <a:cxn ang="0">
                      <a:pos x="24" y="4"/>
                    </a:cxn>
                    <a:cxn ang="0">
                      <a:pos x="24" y="4"/>
                    </a:cxn>
                    <a:cxn ang="0">
                      <a:pos x="24" y="4"/>
                    </a:cxn>
                    <a:cxn ang="0">
                      <a:pos x="25" y="5"/>
                    </a:cxn>
                    <a:cxn ang="0">
                      <a:pos x="28" y="14"/>
                    </a:cxn>
                    <a:cxn ang="0">
                      <a:pos x="25" y="23"/>
                    </a:cxn>
                    <a:cxn ang="0">
                      <a:pos x="24" y="24"/>
                    </a:cxn>
                    <a:cxn ang="0">
                      <a:pos x="5" y="24"/>
                    </a:cxn>
                    <a:cxn ang="0">
                      <a:pos x="4" y="23"/>
                    </a:cxn>
                    <a:cxn ang="0">
                      <a:pos x="0" y="14"/>
                    </a:cxn>
                    <a:cxn ang="0">
                      <a:pos x="4" y="5"/>
                    </a:cxn>
                    <a:cxn ang="0">
                      <a:pos x="4" y="4"/>
                    </a:cxn>
                    <a:cxn ang="0">
                      <a:pos x="4" y="4"/>
                    </a:cxn>
                    <a:cxn ang="0">
                      <a:pos x="5" y="4"/>
                    </a:cxn>
                    <a:cxn ang="0">
                      <a:pos x="5" y="4"/>
                    </a:cxn>
                    <a:cxn ang="0">
                      <a:pos x="12" y="26"/>
                    </a:cxn>
                    <a:cxn ang="0">
                      <a:pos x="6" y="23"/>
                    </a:cxn>
                    <a:cxn ang="0">
                      <a:pos x="8" y="20"/>
                    </a:cxn>
                    <a:cxn ang="0">
                      <a:pos x="2" y="15"/>
                    </a:cxn>
                    <a:cxn ang="0">
                      <a:pos x="8" y="20"/>
                    </a:cxn>
                    <a:cxn ang="0">
                      <a:pos x="8" y="8"/>
                    </a:cxn>
                    <a:cxn ang="0">
                      <a:pos x="2" y="13"/>
                    </a:cxn>
                    <a:cxn ang="0">
                      <a:pos x="8" y="6"/>
                    </a:cxn>
                    <a:cxn ang="0">
                      <a:pos x="6" y="5"/>
                    </a:cxn>
                    <a:cxn ang="0">
                      <a:pos x="17" y="2"/>
                    </a:cxn>
                    <a:cxn ang="0">
                      <a:pos x="23" y="5"/>
                    </a:cxn>
                    <a:cxn ang="0">
                      <a:pos x="21" y="8"/>
                    </a:cxn>
                    <a:cxn ang="0">
                      <a:pos x="27" y="13"/>
                    </a:cxn>
                    <a:cxn ang="0">
                      <a:pos x="21" y="8"/>
                    </a:cxn>
                    <a:cxn ang="0">
                      <a:pos x="21" y="20"/>
                    </a:cxn>
                    <a:cxn ang="0">
                      <a:pos x="27" y="15"/>
                    </a:cxn>
                    <a:cxn ang="0">
                      <a:pos x="20" y="21"/>
                    </a:cxn>
                    <a:cxn ang="0">
                      <a:pos x="23" y="23"/>
                    </a:cxn>
                    <a:cxn ang="0">
                      <a:pos x="14" y="3"/>
                    </a:cxn>
                    <a:cxn ang="0">
                      <a:pos x="11" y="5"/>
                    </a:cxn>
                    <a:cxn ang="0">
                      <a:pos x="10" y="7"/>
                    </a:cxn>
                    <a:cxn ang="0">
                      <a:pos x="14" y="3"/>
                    </a:cxn>
                    <a:cxn ang="0">
                      <a:pos x="9" y="10"/>
                    </a:cxn>
                    <a:cxn ang="0">
                      <a:pos x="8" y="13"/>
                    </a:cxn>
                    <a:cxn ang="0">
                      <a:pos x="14" y="9"/>
                    </a:cxn>
                    <a:cxn ang="0">
                      <a:pos x="8" y="15"/>
                    </a:cxn>
                    <a:cxn ang="0">
                      <a:pos x="9" y="18"/>
                    </a:cxn>
                    <a:cxn ang="0">
                      <a:pos x="14" y="18"/>
                    </a:cxn>
                    <a:cxn ang="0">
                      <a:pos x="8" y="15"/>
                    </a:cxn>
                    <a:cxn ang="0">
                      <a:pos x="10" y="21"/>
                    </a:cxn>
                    <a:cxn ang="0">
                      <a:pos x="13" y="24"/>
                    </a:cxn>
                    <a:cxn ang="0">
                      <a:pos x="14" y="20"/>
                    </a:cxn>
                    <a:cxn ang="0">
                      <a:pos x="15" y="25"/>
                    </a:cxn>
                    <a:cxn ang="0">
                      <a:pos x="17" y="23"/>
                    </a:cxn>
                    <a:cxn ang="0">
                      <a:pos x="19" y="21"/>
                    </a:cxn>
                    <a:cxn ang="0">
                      <a:pos x="15" y="25"/>
                    </a:cxn>
                    <a:cxn ang="0">
                      <a:pos x="20" y="18"/>
                    </a:cxn>
                    <a:cxn ang="0">
                      <a:pos x="21" y="15"/>
                    </a:cxn>
                    <a:cxn ang="0">
                      <a:pos x="15" y="18"/>
                    </a:cxn>
                    <a:cxn ang="0">
                      <a:pos x="21" y="13"/>
                    </a:cxn>
                    <a:cxn ang="0">
                      <a:pos x="20" y="10"/>
                    </a:cxn>
                    <a:cxn ang="0">
                      <a:pos x="15" y="9"/>
                    </a:cxn>
                    <a:cxn ang="0">
                      <a:pos x="21" y="13"/>
                    </a:cxn>
                    <a:cxn ang="0">
                      <a:pos x="18" y="6"/>
                    </a:cxn>
                    <a:cxn ang="0">
                      <a:pos x="16" y="3"/>
                    </a:cxn>
                    <a:cxn ang="0">
                      <a:pos x="15" y="8"/>
                    </a:cxn>
                  </a:cxnLst>
                  <a:rect l="0" t="0" r="r" b="b"/>
                  <a:pathLst>
                    <a:path w="28" h="28">
                      <a:moveTo>
                        <a:pt x="14" y="0"/>
                      </a:moveTo>
                      <a:cubicBezTo>
                        <a:pt x="18" y="0"/>
                        <a:pt x="21" y="1"/>
                        <a:pt x="24" y="4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5" y="4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7" y="7"/>
                        <a:pt x="28" y="10"/>
                        <a:pt x="28" y="14"/>
                      </a:cubicBezTo>
                      <a:cubicBezTo>
                        <a:pt x="28" y="17"/>
                        <a:pt x="27" y="20"/>
                        <a:pt x="25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4" y="23"/>
                        <a:pt x="24" y="24"/>
                        <a:pt x="24" y="24"/>
                      </a:cubicBezTo>
                      <a:cubicBezTo>
                        <a:pt x="24" y="24"/>
                        <a:pt x="24" y="24"/>
                        <a:pt x="24" y="24"/>
                      </a:cubicBezTo>
                      <a:cubicBezTo>
                        <a:pt x="21" y="26"/>
                        <a:pt x="18" y="28"/>
                        <a:pt x="14" y="28"/>
                      </a:cubicBezTo>
                      <a:cubicBezTo>
                        <a:pt x="11" y="28"/>
                        <a:pt x="7" y="26"/>
                        <a:pt x="5" y="24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5" y="24"/>
                        <a:pt x="4" y="23"/>
                        <a:pt x="4" y="23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2" y="20"/>
                        <a:pt x="0" y="17"/>
                        <a:pt x="0" y="14"/>
                      </a:cubicBezTo>
                      <a:cubicBezTo>
                        <a:pt x="0" y="10"/>
                        <a:pt x="2" y="7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7" y="1"/>
                        <a:pt x="11" y="0"/>
                        <a:pt x="14" y="0"/>
                      </a:cubicBezTo>
                      <a:close/>
                      <a:moveTo>
                        <a:pt x="12" y="26"/>
                      </a:moveTo>
                      <a:cubicBezTo>
                        <a:pt x="11" y="25"/>
                        <a:pt x="9" y="23"/>
                        <a:pt x="8" y="21"/>
                      </a:cubicBezTo>
                      <a:cubicBezTo>
                        <a:pt x="8" y="22"/>
                        <a:pt x="7" y="22"/>
                        <a:pt x="6" y="23"/>
                      </a:cubicBezTo>
                      <a:cubicBezTo>
                        <a:pt x="8" y="24"/>
                        <a:pt x="10" y="25"/>
                        <a:pt x="12" y="26"/>
                      </a:cubicBezTo>
                      <a:close/>
                      <a:moveTo>
                        <a:pt x="8" y="20"/>
                      </a:moveTo>
                      <a:cubicBezTo>
                        <a:pt x="7" y="18"/>
                        <a:pt x="7" y="16"/>
                        <a:pt x="6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7"/>
                        <a:pt x="3" y="20"/>
                        <a:pt x="5" y="22"/>
                      </a:cubicBezTo>
                      <a:cubicBezTo>
                        <a:pt x="6" y="21"/>
                        <a:pt x="7" y="20"/>
                        <a:pt x="8" y="20"/>
                      </a:cubicBezTo>
                      <a:close/>
                      <a:moveTo>
                        <a:pt x="6" y="13"/>
                      </a:moveTo>
                      <a:cubicBezTo>
                        <a:pt x="7" y="11"/>
                        <a:pt x="7" y="9"/>
                        <a:pt x="8" y="8"/>
                      </a:cubicBezTo>
                      <a:cubicBezTo>
                        <a:pt x="7" y="7"/>
                        <a:pt x="6" y="7"/>
                        <a:pt x="5" y="6"/>
                      </a:cubicBezTo>
                      <a:cubicBezTo>
                        <a:pt x="3" y="8"/>
                        <a:pt x="2" y="10"/>
                        <a:pt x="2" y="13"/>
                      </a:cubicBezTo>
                      <a:cubicBezTo>
                        <a:pt x="6" y="13"/>
                        <a:pt x="6" y="13"/>
                        <a:pt x="6" y="13"/>
                      </a:cubicBezTo>
                      <a:close/>
                      <a:moveTo>
                        <a:pt x="8" y="6"/>
                      </a:moveTo>
                      <a:cubicBezTo>
                        <a:pt x="9" y="5"/>
                        <a:pt x="11" y="3"/>
                        <a:pt x="12" y="2"/>
                      </a:cubicBezTo>
                      <a:cubicBezTo>
                        <a:pt x="10" y="2"/>
                        <a:pt x="8" y="3"/>
                        <a:pt x="6" y="5"/>
                      </a:cubicBezTo>
                      <a:cubicBezTo>
                        <a:pt x="7" y="5"/>
                        <a:pt x="8" y="6"/>
                        <a:pt x="8" y="6"/>
                      </a:cubicBezTo>
                      <a:close/>
                      <a:moveTo>
                        <a:pt x="17" y="2"/>
                      </a:moveTo>
                      <a:cubicBezTo>
                        <a:pt x="18" y="3"/>
                        <a:pt x="19" y="5"/>
                        <a:pt x="20" y="6"/>
                      </a:cubicBezTo>
                      <a:cubicBezTo>
                        <a:pt x="21" y="6"/>
                        <a:pt x="22" y="5"/>
                        <a:pt x="23" y="5"/>
                      </a:cubicBezTo>
                      <a:cubicBezTo>
                        <a:pt x="21" y="3"/>
                        <a:pt x="19" y="2"/>
                        <a:pt x="17" y="2"/>
                      </a:cubicBezTo>
                      <a:close/>
                      <a:moveTo>
                        <a:pt x="21" y="8"/>
                      </a:moveTo>
                      <a:cubicBezTo>
                        <a:pt x="22" y="9"/>
                        <a:pt x="22" y="11"/>
                        <a:pt x="22" y="13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26" y="10"/>
                        <a:pt x="25" y="8"/>
                        <a:pt x="24" y="6"/>
                      </a:cubicBezTo>
                      <a:cubicBezTo>
                        <a:pt x="23" y="7"/>
                        <a:pt x="22" y="7"/>
                        <a:pt x="21" y="8"/>
                      </a:cubicBezTo>
                      <a:close/>
                      <a:moveTo>
                        <a:pt x="22" y="15"/>
                      </a:moveTo>
                      <a:cubicBezTo>
                        <a:pt x="22" y="16"/>
                        <a:pt x="22" y="18"/>
                        <a:pt x="21" y="20"/>
                      </a:cubicBezTo>
                      <a:cubicBezTo>
                        <a:pt x="22" y="20"/>
                        <a:pt x="23" y="21"/>
                        <a:pt x="24" y="22"/>
                      </a:cubicBezTo>
                      <a:cubicBezTo>
                        <a:pt x="25" y="20"/>
                        <a:pt x="26" y="17"/>
                        <a:pt x="27" y="15"/>
                      </a:cubicBezTo>
                      <a:cubicBezTo>
                        <a:pt x="22" y="15"/>
                        <a:pt x="22" y="15"/>
                        <a:pt x="22" y="15"/>
                      </a:cubicBezTo>
                      <a:close/>
                      <a:moveTo>
                        <a:pt x="20" y="21"/>
                      </a:moveTo>
                      <a:cubicBezTo>
                        <a:pt x="19" y="23"/>
                        <a:pt x="18" y="25"/>
                        <a:pt x="17" y="26"/>
                      </a:cubicBezTo>
                      <a:cubicBezTo>
                        <a:pt x="19" y="25"/>
                        <a:pt x="21" y="24"/>
                        <a:pt x="23" y="23"/>
                      </a:cubicBezTo>
                      <a:cubicBezTo>
                        <a:pt x="22" y="22"/>
                        <a:pt x="21" y="22"/>
                        <a:pt x="20" y="21"/>
                      </a:cubicBezTo>
                      <a:close/>
                      <a:moveTo>
                        <a:pt x="14" y="3"/>
                      </a:move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2" y="4"/>
                        <a:pt x="12" y="4"/>
                        <a:pt x="11" y="5"/>
                      </a:cubicBezTo>
                      <a:cubicBezTo>
                        <a:pt x="11" y="5"/>
                        <a:pt x="11" y="6"/>
                        <a:pt x="10" y="6"/>
                      </a:cubicBezTo>
                      <a:cubicBezTo>
                        <a:pt x="10" y="6"/>
                        <a:pt x="10" y="7"/>
                        <a:pt x="10" y="7"/>
                      </a:cubicBezTo>
                      <a:cubicBezTo>
                        <a:pt x="11" y="7"/>
                        <a:pt x="12" y="8"/>
                        <a:pt x="14" y="8"/>
                      </a:cubicBezTo>
                      <a:cubicBezTo>
                        <a:pt x="14" y="3"/>
                        <a:pt x="14" y="3"/>
                        <a:pt x="14" y="3"/>
                      </a:cubicBezTo>
                      <a:close/>
                      <a:moveTo>
                        <a:pt x="9" y="8"/>
                      </a:moveTo>
                      <a:cubicBezTo>
                        <a:pt x="9" y="9"/>
                        <a:pt x="9" y="9"/>
                        <a:pt x="9" y="10"/>
                      </a:cubicBezTo>
                      <a:cubicBezTo>
                        <a:pt x="8" y="10"/>
                        <a:pt x="8" y="11"/>
                        <a:pt x="8" y="12"/>
                      </a:cubicBezTo>
                      <a:cubicBezTo>
                        <a:pt x="8" y="12"/>
                        <a:pt x="8" y="13"/>
                        <a:pt x="8" y="13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2" y="9"/>
                        <a:pt x="10" y="9"/>
                        <a:pt x="9" y="8"/>
                      </a:cubicBezTo>
                      <a:close/>
                      <a:moveTo>
                        <a:pt x="8" y="15"/>
                      </a:moveTo>
                      <a:cubicBezTo>
                        <a:pt x="8" y="15"/>
                        <a:pt x="8" y="15"/>
                        <a:pt x="8" y="16"/>
                      </a:cubicBezTo>
                      <a:cubicBezTo>
                        <a:pt x="8" y="17"/>
                        <a:pt x="8" y="17"/>
                        <a:pt x="9" y="18"/>
                      </a:cubicBezTo>
                      <a:cubicBezTo>
                        <a:pt x="9" y="18"/>
                        <a:pt x="9" y="19"/>
                        <a:pt x="9" y="19"/>
                      </a:cubicBezTo>
                      <a:cubicBezTo>
                        <a:pt x="10" y="19"/>
                        <a:pt x="12" y="18"/>
                        <a:pt x="14" y="18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lose/>
                      <a:moveTo>
                        <a:pt x="10" y="21"/>
                      </a:move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1" y="22"/>
                        <a:pt x="11" y="23"/>
                        <a:pt x="11" y="23"/>
                      </a:cubicBezTo>
                      <a:cubicBezTo>
                        <a:pt x="12" y="24"/>
                        <a:pt x="12" y="24"/>
                        <a:pt x="13" y="24"/>
                      </a:cubicBezTo>
                      <a:cubicBezTo>
                        <a:pt x="13" y="25"/>
                        <a:pt x="13" y="25"/>
                        <a:pt x="14" y="25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2" y="20"/>
                        <a:pt x="11" y="20"/>
                        <a:pt x="10" y="21"/>
                      </a:cubicBezTo>
                      <a:close/>
                      <a:moveTo>
                        <a:pt x="15" y="25"/>
                      </a:moveTo>
                      <a:cubicBezTo>
                        <a:pt x="15" y="25"/>
                        <a:pt x="16" y="25"/>
                        <a:pt x="16" y="24"/>
                      </a:cubicBezTo>
                      <a:cubicBezTo>
                        <a:pt x="16" y="24"/>
                        <a:pt x="17" y="24"/>
                        <a:pt x="17" y="23"/>
                      </a:cubicBezTo>
                      <a:cubicBezTo>
                        <a:pt x="18" y="23"/>
                        <a:pt x="18" y="22"/>
                        <a:pt x="18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8" y="20"/>
                        <a:pt x="16" y="20"/>
                        <a:pt x="15" y="20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lose/>
                      <a:moveTo>
                        <a:pt x="20" y="19"/>
                      </a:moveTo>
                      <a:cubicBezTo>
                        <a:pt x="20" y="19"/>
                        <a:pt x="20" y="18"/>
                        <a:pt x="20" y="18"/>
                      </a:cubicBezTo>
                      <a:cubicBezTo>
                        <a:pt x="20" y="17"/>
                        <a:pt x="20" y="17"/>
                        <a:pt x="20" y="16"/>
                      </a:cubicBezTo>
                      <a:cubicBezTo>
                        <a:pt x="21" y="15"/>
                        <a:pt x="21" y="15"/>
                        <a:pt x="21" y="15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17" y="18"/>
                        <a:pt x="18" y="19"/>
                        <a:pt x="20" y="19"/>
                      </a:cubicBezTo>
                      <a:close/>
                      <a:moveTo>
                        <a:pt x="21" y="13"/>
                      </a:moveTo>
                      <a:cubicBezTo>
                        <a:pt x="21" y="13"/>
                        <a:pt x="21" y="12"/>
                        <a:pt x="20" y="12"/>
                      </a:cubicBezTo>
                      <a:cubicBezTo>
                        <a:pt x="20" y="11"/>
                        <a:pt x="20" y="10"/>
                        <a:pt x="20" y="10"/>
                      </a:cubicBezTo>
                      <a:cubicBezTo>
                        <a:pt x="20" y="9"/>
                        <a:pt x="20" y="9"/>
                        <a:pt x="20" y="8"/>
                      </a:cubicBezTo>
                      <a:cubicBezTo>
                        <a:pt x="18" y="9"/>
                        <a:pt x="17" y="9"/>
                        <a:pt x="15" y="9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lose/>
                      <a:moveTo>
                        <a:pt x="19" y="7"/>
                      </a:moveTo>
                      <a:cubicBezTo>
                        <a:pt x="19" y="7"/>
                        <a:pt x="19" y="6"/>
                        <a:pt x="18" y="6"/>
                      </a:cubicBezTo>
                      <a:cubicBezTo>
                        <a:pt x="18" y="6"/>
                        <a:pt x="18" y="5"/>
                        <a:pt x="17" y="5"/>
                      </a:cubicBezTo>
                      <a:cubicBezTo>
                        <a:pt x="17" y="4"/>
                        <a:pt x="16" y="4"/>
                        <a:pt x="16" y="3"/>
                      </a:cubicBezTo>
                      <a:cubicBezTo>
                        <a:pt x="16" y="3"/>
                        <a:pt x="15" y="3"/>
                        <a:pt x="15" y="3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6" y="8"/>
                        <a:pt x="18" y="7"/>
                        <a:pt x="19" y="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Freeform: Shape 274"/>
                <p:cNvSpPr/>
                <p:nvPr/>
              </p:nvSpPr>
              <p:spPr bwMode="auto">
                <a:xfrm>
                  <a:off x="4064794" y="3469288"/>
                  <a:ext cx="55563" cy="52387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11" y="0"/>
                    </a:cxn>
                    <a:cxn ang="0">
                      <a:pos x="12" y="3"/>
                    </a:cxn>
                    <a:cxn ang="0">
                      <a:pos x="0" y="20"/>
                    </a:cxn>
                    <a:cxn ang="0">
                      <a:pos x="4" y="20"/>
                    </a:cxn>
                    <a:cxn ang="0">
                      <a:pos x="14" y="6"/>
                    </a:cxn>
                    <a:cxn ang="0">
                      <a:pos x="15" y="8"/>
                    </a:cxn>
                    <a:cxn ang="0">
                      <a:pos x="21" y="0"/>
                    </a:cxn>
                  </a:cxnLst>
                  <a:rect l="0" t="0" r="r" b="b"/>
                  <a:pathLst>
                    <a:path w="21" h="20">
                      <a:moveTo>
                        <a:pt x="21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6" y="6"/>
                        <a:pt x="1" y="12"/>
                        <a:pt x="0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5" y="14"/>
                        <a:pt x="8" y="9"/>
                        <a:pt x="14" y="6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21" y="0"/>
                        <a:pt x="21" y="0"/>
                        <a:pt x="2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5" name="Freeform: Shape 275"/>
                <p:cNvSpPr/>
                <p:nvPr/>
              </p:nvSpPr>
              <p:spPr bwMode="auto">
                <a:xfrm>
                  <a:off x="4120356" y="3528025"/>
                  <a:ext cx="57150" cy="52387"/>
                </a:xfrm>
                <a:custGeom>
                  <a:avLst/>
                  <a:gdLst/>
                  <a:ahLst/>
                  <a:cxnLst>
                    <a:cxn ang="0">
                      <a:pos x="0" y="20"/>
                    </a:cxn>
                    <a:cxn ang="0">
                      <a:pos x="11" y="20"/>
                    </a:cxn>
                    <a:cxn ang="0">
                      <a:pos x="9" y="18"/>
                    </a:cxn>
                    <a:cxn ang="0">
                      <a:pos x="22" y="1"/>
                    </a:cxn>
                    <a:cxn ang="0">
                      <a:pos x="18" y="0"/>
                    </a:cxn>
                    <a:cxn ang="0">
                      <a:pos x="8" y="15"/>
                    </a:cxn>
                    <a:cxn ang="0">
                      <a:pos x="7" y="12"/>
                    </a:cxn>
                    <a:cxn ang="0">
                      <a:pos x="0" y="20"/>
                    </a:cxn>
                  </a:cxnLst>
                  <a:rect l="0" t="0" r="r" b="b"/>
                  <a:pathLst>
                    <a:path w="22" h="20">
                      <a:moveTo>
                        <a:pt x="0" y="20"/>
                      </a:move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16" y="15"/>
                        <a:pt x="21" y="8"/>
                        <a:pt x="22" y="1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7" y="7"/>
                        <a:pt x="13" y="12"/>
                        <a:pt x="8" y="15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0" y="20"/>
                        <a:pt x="0" y="20"/>
                        <a:pt x="0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6" name="Freeform: Shape 276"/>
                <p:cNvSpPr/>
                <p:nvPr/>
              </p:nvSpPr>
              <p:spPr bwMode="auto">
                <a:xfrm>
                  <a:off x="4125119" y="3470875"/>
                  <a:ext cx="52388" cy="55562"/>
                </a:xfrm>
                <a:custGeom>
                  <a:avLst/>
                  <a:gdLst/>
                  <a:ahLst/>
                  <a:cxnLst>
                    <a:cxn ang="0">
                      <a:pos x="20" y="21"/>
                    </a:cxn>
                    <a:cxn ang="0">
                      <a:pos x="20" y="11"/>
                    </a:cxn>
                    <a:cxn ang="0">
                      <a:pos x="17" y="12"/>
                    </a:cxn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14" y="13"/>
                    </a:cxn>
                    <a:cxn ang="0">
                      <a:pos x="12" y="15"/>
                    </a:cxn>
                    <a:cxn ang="0">
                      <a:pos x="20" y="21"/>
                    </a:cxn>
                  </a:cxnLst>
                  <a:rect l="0" t="0" r="r" b="b"/>
                  <a:pathLst>
                    <a:path w="20" h="21">
                      <a:moveTo>
                        <a:pt x="20" y="21"/>
                      </a:move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4" y="5"/>
                        <a:pt x="8" y="0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6" y="4"/>
                        <a:pt x="12" y="8"/>
                        <a:pt x="14" y="13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20" y="21"/>
                        <a:pt x="20" y="21"/>
                        <a:pt x="20" y="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7" name="Freeform: Shape 277"/>
                <p:cNvSpPr/>
                <p:nvPr/>
              </p:nvSpPr>
              <p:spPr bwMode="auto">
                <a:xfrm>
                  <a:off x="4064794" y="3526438"/>
                  <a:ext cx="52388" cy="539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0"/>
                    </a:cxn>
                    <a:cxn ang="0">
                      <a:pos x="2" y="9"/>
                    </a:cxn>
                    <a:cxn ang="0">
                      <a:pos x="19" y="21"/>
                    </a:cxn>
                    <a:cxn ang="0">
                      <a:pos x="20" y="17"/>
                    </a:cxn>
                    <a:cxn ang="0">
                      <a:pos x="6" y="7"/>
                    </a:cxn>
                    <a:cxn ang="0">
                      <a:pos x="8" y="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0" h="21">
                      <a:moveTo>
                        <a:pt x="0" y="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5" y="15"/>
                        <a:pt x="12" y="20"/>
                        <a:pt x="19" y="21"/>
                      </a:cubicBez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13" y="17"/>
                        <a:pt x="8" y="13"/>
                        <a:pt x="6" y="7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40" name="Group 278"/>
            <p:cNvGrpSpPr/>
            <p:nvPr/>
          </p:nvGrpSpPr>
          <p:grpSpPr>
            <a:xfrm>
              <a:off x="6234796" y="4414932"/>
              <a:ext cx="848664" cy="850862"/>
              <a:chOff x="4715669" y="3275613"/>
              <a:chExt cx="612775" cy="614362"/>
            </a:xfrm>
          </p:grpSpPr>
          <p:sp>
            <p:nvSpPr>
              <p:cNvPr id="64" name="Oval 279"/>
              <p:cNvSpPr/>
              <p:nvPr/>
            </p:nvSpPr>
            <p:spPr bwMode="auto">
              <a:xfrm>
                <a:off x="4715669" y="3275613"/>
                <a:ext cx="612775" cy="61436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280"/>
              <p:cNvSpPr/>
              <p:nvPr/>
            </p:nvSpPr>
            <p:spPr bwMode="auto">
              <a:xfrm>
                <a:off x="4780756" y="3345463"/>
                <a:ext cx="482600" cy="48101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02" y="1"/>
                  </a:cxn>
                  <a:cxn ang="0">
                    <a:pos x="159" y="30"/>
                  </a:cxn>
                  <a:cxn ang="0">
                    <a:pos x="165" y="37"/>
                  </a:cxn>
                  <a:cxn ang="0">
                    <a:pos x="182" y="105"/>
                  </a:cxn>
                  <a:cxn ang="0">
                    <a:pos x="180" y="113"/>
                  </a:cxn>
                  <a:cxn ang="0">
                    <a:pos x="139" y="168"/>
                  </a:cxn>
                  <a:cxn ang="0">
                    <a:pos x="132" y="173"/>
                  </a:cxn>
                  <a:cxn ang="0">
                    <a:pos x="66" y="177"/>
                  </a:cxn>
                  <a:cxn ang="0">
                    <a:pos x="57" y="174"/>
                  </a:cxn>
                  <a:cxn ang="0">
                    <a:pos x="9" y="126"/>
                  </a:cxn>
                  <a:cxn ang="0">
                    <a:pos x="6" y="118"/>
                  </a:cxn>
                  <a:cxn ang="0">
                    <a:pos x="9" y="56"/>
                  </a:cxn>
                  <a:cxn ang="0">
                    <a:pos x="13" y="48"/>
                  </a:cxn>
                  <a:cxn ang="0">
                    <a:pos x="66" y="4"/>
                  </a:cxn>
                  <a:cxn ang="0">
                    <a:pos x="92" y="0"/>
                  </a:cxn>
                </a:cxnLst>
                <a:rect l="0" t="0" r="r" b="b"/>
                <a:pathLst>
                  <a:path w="185" h="184">
                    <a:moveTo>
                      <a:pt x="92" y="0"/>
                    </a:moveTo>
                    <a:cubicBezTo>
                      <a:pt x="102" y="1"/>
                      <a:pt x="102" y="1"/>
                      <a:pt x="102" y="1"/>
                    </a:cubicBezTo>
                    <a:cubicBezTo>
                      <a:pt x="125" y="4"/>
                      <a:pt x="143" y="13"/>
                      <a:pt x="159" y="30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80" y="57"/>
                      <a:pt x="185" y="79"/>
                      <a:pt x="182" y="105"/>
                    </a:cubicBezTo>
                    <a:cubicBezTo>
                      <a:pt x="180" y="113"/>
                      <a:pt x="180" y="113"/>
                      <a:pt x="180" y="113"/>
                    </a:cubicBezTo>
                    <a:cubicBezTo>
                      <a:pt x="173" y="137"/>
                      <a:pt x="160" y="155"/>
                      <a:pt x="139" y="168"/>
                    </a:cubicBezTo>
                    <a:cubicBezTo>
                      <a:pt x="132" y="173"/>
                      <a:pt x="132" y="173"/>
                      <a:pt x="132" y="173"/>
                    </a:cubicBezTo>
                    <a:cubicBezTo>
                      <a:pt x="110" y="182"/>
                      <a:pt x="89" y="184"/>
                      <a:pt x="66" y="177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35" y="164"/>
                      <a:pt x="19" y="148"/>
                      <a:pt x="9" y="126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0" y="96"/>
                      <a:pt x="1" y="76"/>
                      <a:pt x="9" y="56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25" y="26"/>
                      <a:pt x="42" y="12"/>
                      <a:pt x="66" y="4"/>
                    </a:cubicBezTo>
                    <a:cubicBezTo>
                      <a:pt x="75" y="2"/>
                      <a:pt x="83" y="0"/>
                      <a:pt x="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6" name="Group 281"/>
              <p:cNvGrpSpPr/>
              <p:nvPr/>
            </p:nvGrpSpPr>
            <p:grpSpPr>
              <a:xfrm>
                <a:off x="4871244" y="3469288"/>
                <a:ext cx="301625" cy="252412"/>
                <a:chOff x="4871244" y="3469288"/>
                <a:chExt cx="301625" cy="252412"/>
              </a:xfrm>
            </p:grpSpPr>
            <p:sp>
              <p:nvSpPr>
                <p:cNvPr id="67" name="Freeform: Shape 282"/>
                <p:cNvSpPr/>
                <p:nvPr/>
              </p:nvSpPr>
              <p:spPr bwMode="auto">
                <a:xfrm>
                  <a:off x="4871244" y="3469288"/>
                  <a:ext cx="301625" cy="252412"/>
                </a:xfrm>
                <a:custGeom>
                  <a:avLst/>
                  <a:gdLst/>
                  <a:ahLst/>
                  <a:cxnLst>
                    <a:cxn ang="0">
                      <a:pos x="6" y="72"/>
                    </a:cxn>
                    <a:cxn ang="0">
                      <a:pos x="13" y="72"/>
                    </a:cxn>
                    <a:cxn ang="0">
                      <a:pos x="13" y="74"/>
                    </a:cxn>
                    <a:cxn ang="0">
                      <a:pos x="6" y="74"/>
                    </a:cxn>
                    <a:cxn ang="0">
                      <a:pos x="6" y="72"/>
                    </a:cxn>
                    <a:cxn ang="0">
                      <a:pos x="15" y="72"/>
                    </a:cxn>
                    <a:cxn ang="0">
                      <a:pos x="21" y="72"/>
                    </a:cxn>
                    <a:cxn ang="0">
                      <a:pos x="21" y="74"/>
                    </a:cxn>
                    <a:cxn ang="0">
                      <a:pos x="15" y="74"/>
                    </a:cxn>
                    <a:cxn ang="0">
                      <a:pos x="15" y="72"/>
                    </a:cxn>
                    <a:cxn ang="0">
                      <a:pos x="23" y="72"/>
                    </a:cxn>
                    <a:cxn ang="0">
                      <a:pos x="29" y="72"/>
                    </a:cxn>
                    <a:cxn ang="0">
                      <a:pos x="29" y="74"/>
                    </a:cxn>
                    <a:cxn ang="0">
                      <a:pos x="23" y="74"/>
                    </a:cxn>
                    <a:cxn ang="0">
                      <a:pos x="23" y="72"/>
                    </a:cxn>
                    <a:cxn ang="0">
                      <a:pos x="57" y="71"/>
                    </a:cxn>
                    <a:cxn ang="0">
                      <a:pos x="59" y="73"/>
                    </a:cxn>
                    <a:cxn ang="0">
                      <a:pos x="57" y="75"/>
                    </a:cxn>
                    <a:cxn ang="0">
                      <a:pos x="56" y="73"/>
                    </a:cxn>
                    <a:cxn ang="0">
                      <a:pos x="57" y="71"/>
                    </a:cxn>
                    <a:cxn ang="0">
                      <a:pos x="108" y="7"/>
                    </a:cxn>
                    <a:cxn ang="0">
                      <a:pos x="6" y="7"/>
                    </a:cxn>
                    <a:cxn ang="0">
                      <a:pos x="6" y="66"/>
                    </a:cxn>
                    <a:cxn ang="0">
                      <a:pos x="108" y="66"/>
                    </a:cxn>
                    <a:cxn ang="0">
                      <a:pos x="108" y="7"/>
                    </a:cxn>
                    <a:cxn ang="0">
                      <a:pos x="69" y="80"/>
                    </a:cxn>
                    <a:cxn ang="0">
                      <a:pos x="69" y="90"/>
                    </a:cxn>
                    <a:cxn ang="0">
                      <a:pos x="87" y="90"/>
                    </a:cxn>
                    <a:cxn ang="0">
                      <a:pos x="87" y="97"/>
                    </a:cxn>
                    <a:cxn ang="0">
                      <a:pos x="28" y="97"/>
                    </a:cxn>
                    <a:cxn ang="0">
                      <a:pos x="28" y="90"/>
                    </a:cxn>
                    <a:cxn ang="0">
                      <a:pos x="46" y="90"/>
                    </a:cxn>
                    <a:cxn ang="0">
                      <a:pos x="46" y="80"/>
                    </a:cxn>
                    <a:cxn ang="0">
                      <a:pos x="6" y="80"/>
                    </a:cxn>
                    <a:cxn ang="0">
                      <a:pos x="0" y="74"/>
                    </a:cxn>
                    <a:cxn ang="0">
                      <a:pos x="0" y="6"/>
                    </a:cxn>
                    <a:cxn ang="0">
                      <a:pos x="6" y="0"/>
                    </a:cxn>
                    <a:cxn ang="0">
                      <a:pos x="109" y="0"/>
                    </a:cxn>
                    <a:cxn ang="0">
                      <a:pos x="115" y="6"/>
                    </a:cxn>
                    <a:cxn ang="0">
                      <a:pos x="115" y="74"/>
                    </a:cxn>
                    <a:cxn ang="0">
                      <a:pos x="109" y="80"/>
                    </a:cxn>
                    <a:cxn ang="0">
                      <a:pos x="69" y="80"/>
                    </a:cxn>
                  </a:cxnLst>
                  <a:rect l="0" t="0" r="r" b="b"/>
                  <a:pathLst>
                    <a:path w="115" h="97">
                      <a:moveTo>
                        <a:pt x="6" y="72"/>
                      </a:moveTo>
                      <a:cubicBezTo>
                        <a:pt x="13" y="72"/>
                        <a:pt x="13" y="72"/>
                        <a:pt x="13" y="72"/>
                      </a:cubicBezTo>
                      <a:cubicBezTo>
                        <a:pt x="13" y="74"/>
                        <a:pt x="13" y="74"/>
                        <a:pt x="13" y="74"/>
                      </a:cubicBezTo>
                      <a:cubicBezTo>
                        <a:pt x="6" y="74"/>
                        <a:pt x="6" y="74"/>
                        <a:pt x="6" y="74"/>
                      </a:cubicBezTo>
                      <a:cubicBezTo>
                        <a:pt x="6" y="72"/>
                        <a:pt x="6" y="72"/>
                        <a:pt x="6" y="72"/>
                      </a:cubicBezTo>
                      <a:close/>
                      <a:moveTo>
                        <a:pt x="15" y="72"/>
                      </a:moveTo>
                      <a:cubicBezTo>
                        <a:pt x="17" y="72"/>
                        <a:pt x="19" y="72"/>
                        <a:pt x="21" y="72"/>
                      </a:cubicBezTo>
                      <a:cubicBezTo>
                        <a:pt x="21" y="73"/>
                        <a:pt x="21" y="73"/>
                        <a:pt x="21" y="74"/>
                      </a:cubicBezTo>
                      <a:cubicBezTo>
                        <a:pt x="19" y="74"/>
                        <a:pt x="17" y="74"/>
                        <a:pt x="15" y="74"/>
                      </a:cubicBezTo>
                      <a:cubicBezTo>
                        <a:pt x="15" y="73"/>
                        <a:pt x="15" y="73"/>
                        <a:pt x="15" y="72"/>
                      </a:cubicBezTo>
                      <a:close/>
                      <a:moveTo>
                        <a:pt x="23" y="72"/>
                      </a:moveTo>
                      <a:cubicBezTo>
                        <a:pt x="29" y="72"/>
                        <a:pt x="29" y="72"/>
                        <a:pt x="29" y="72"/>
                      </a:cubicBezTo>
                      <a:cubicBezTo>
                        <a:pt x="29" y="74"/>
                        <a:pt x="29" y="74"/>
                        <a:pt x="29" y="74"/>
                      </a:cubicBezTo>
                      <a:cubicBezTo>
                        <a:pt x="23" y="74"/>
                        <a:pt x="23" y="74"/>
                        <a:pt x="23" y="74"/>
                      </a:cubicBezTo>
                      <a:cubicBezTo>
                        <a:pt x="23" y="72"/>
                        <a:pt x="23" y="72"/>
                        <a:pt x="23" y="72"/>
                      </a:cubicBezTo>
                      <a:close/>
                      <a:moveTo>
                        <a:pt x="57" y="71"/>
                      </a:moveTo>
                      <a:cubicBezTo>
                        <a:pt x="58" y="71"/>
                        <a:pt x="59" y="72"/>
                        <a:pt x="59" y="73"/>
                      </a:cubicBezTo>
                      <a:cubicBezTo>
                        <a:pt x="59" y="74"/>
                        <a:pt x="58" y="75"/>
                        <a:pt x="57" y="75"/>
                      </a:cubicBezTo>
                      <a:cubicBezTo>
                        <a:pt x="56" y="75"/>
                        <a:pt x="56" y="74"/>
                        <a:pt x="56" y="73"/>
                      </a:cubicBezTo>
                      <a:cubicBezTo>
                        <a:pt x="56" y="72"/>
                        <a:pt x="56" y="71"/>
                        <a:pt x="57" y="71"/>
                      </a:cubicBezTo>
                      <a:close/>
                      <a:moveTo>
                        <a:pt x="108" y="7"/>
                      </a:move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66"/>
                        <a:pt x="6" y="66"/>
                        <a:pt x="6" y="66"/>
                      </a:cubicBezTo>
                      <a:cubicBezTo>
                        <a:pt x="108" y="66"/>
                        <a:pt x="108" y="66"/>
                        <a:pt x="108" y="66"/>
                      </a:cubicBezTo>
                      <a:cubicBezTo>
                        <a:pt x="108" y="7"/>
                        <a:pt x="108" y="7"/>
                        <a:pt x="108" y="7"/>
                      </a:cubicBezTo>
                      <a:close/>
                      <a:moveTo>
                        <a:pt x="69" y="80"/>
                      </a:moveTo>
                      <a:cubicBezTo>
                        <a:pt x="69" y="90"/>
                        <a:pt x="69" y="90"/>
                        <a:pt x="69" y="90"/>
                      </a:cubicBezTo>
                      <a:cubicBezTo>
                        <a:pt x="87" y="90"/>
                        <a:pt x="87" y="90"/>
                        <a:pt x="87" y="90"/>
                      </a:cubicBezTo>
                      <a:cubicBezTo>
                        <a:pt x="87" y="97"/>
                        <a:pt x="87" y="97"/>
                        <a:pt x="87" y="97"/>
                      </a:cubicBezTo>
                      <a:cubicBezTo>
                        <a:pt x="28" y="97"/>
                        <a:pt x="28" y="97"/>
                        <a:pt x="28" y="97"/>
                      </a:cubicBezTo>
                      <a:cubicBezTo>
                        <a:pt x="28" y="90"/>
                        <a:pt x="28" y="90"/>
                        <a:pt x="28" y="90"/>
                      </a:cubicBezTo>
                      <a:cubicBezTo>
                        <a:pt x="46" y="90"/>
                        <a:pt x="46" y="90"/>
                        <a:pt x="46" y="90"/>
                      </a:cubicBezTo>
                      <a:cubicBezTo>
                        <a:pt x="46" y="80"/>
                        <a:pt x="46" y="80"/>
                        <a:pt x="46" y="80"/>
                      </a:cubicBezTo>
                      <a:cubicBezTo>
                        <a:pt x="6" y="80"/>
                        <a:pt x="6" y="80"/>
                        <a:pt x="6" y="80"/>
                      </a:cubicBezTo>
                      <a:cubicBezTo>
                        <a:pt x="3" y="80"/>
                        <a:pt x="0" y="77"/>
                        <a:pt x="0" y="74"/>
                      </a:cubicBezTo>
                      <a:cubicBezTo>
                        <a:pt x="0" y="54"/>
                        <a:pt x="0" y="2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cubicBezTo>
                        <a:pt x="112" y="0"/>
                        <a:pt x="115" y="3"/>
                        <a:pt x="115" y="6"/>
                      </a:cubicBezTo>
                      <a:cubicBezTo>
                        <a:pt x="115" y="26"/>
                        <a:pt x="115" y="54"/>
                        <a:pt x="115" y="74"/>
                      </a:cubicBezTo>
                      <a:cubicBezTo>
                        <a:pt x="115" y="77"/>
                        <a:pt x="112" y="80"/>
                        <a:pt x="109" y="80"/>
                      </a:cubicBezTo>
                      <a:cubicBezTo>
                        <a:pt x="69" y="80"/>
                        <a:pt x="69" y="80"/>
                        <a:pt x="69" y="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Freeform: Shape 283"/>
                <p:cNvSpPr/>
                <p:nvPr/>
              </p:nvSpPr>
              <p:spPr bwMode="auto">
                <a:xfrm>
                  <a:off x="4906169" y="3507388"/>
                  <a:ext cx="231775" cy="112712"/>
                </a:xfrm>
                <a:custGeom>
                  <a:avLst/>
                  <a:gdLst/>
                  <a:ahLst/>
                  <a:cxnLst>
                    <a:cxn ang="0">
                      <a:pos x="6" y="33"/>
                    </a:cxn>
                    <a:cxn ang="0">
                      <a:pos x="10" y="37"/>
                    </a:cxn>
                    <a:cxn ang="0">
                      <a:pos x="6" y="40"/>
                    </a:cxn>
                    <a:cxn ang="0">
                      <a:pos x="3" y="37"/>
                    </a:cxn>
                    <a:cxn ang="0">
                      <a:pos x="6" y="33"/>
                    </a:cxn>
                    <a:cxn ang="0">
                      <a:pos x="32" y="17"/>
                    </a:cxn>
                    <a:cxn ang="0">
                      <a:pos x="35" y="20"/>
                    </a:cxn>
                    <a:cxn ang="0">
                      <a:pos x="32" y="23"/>
                    </a:cxn>
                    <a:cxn ang="0">
                      <a:pos x="28" y="20"/>
                    </a:cxn>
                    <a:cxn ang="0">
                      <a:pos x="32" y="17"/>
                    </a:cxn>
                    <a:cxn ang="0">
                      <a:pos x="57" y="27"/>
                    </a:cxn>
                    <a:cxn ang="0">
                      <a:pos x="60" y="30"/>
                    </a:cxn>
                    <a:cxn ang="0">
                      <a:pos x="57" y="34"/>
                    </a:cxn>
                    <a:cxn ang="0">
                      <a:pos x="54" y="30"/>
                    </a:cxn>
                    <a:cxn ang="0">
                      <a:pos x="57" y="27"/>
                    </a:cxn>
                    <a:cxn ang="0">
                      <a:pos x="82" y="4"/>
                    </a:cxn>
                    <a:cxn ang="0">
                      <a:pos x="86" y="7"/>
                    </a:cxn>
                    <a:cxn ang="0">
                      <a:pos x="82" y="10"/>
                    </a:cxn>
                    <a:cxn ang="0">
                      <a:pos x="79" y="7"/>
                    </a:cxn>
                    <a:cxn ang="0">
                      <a:pos x="82" y="4"/>
                    </a:cxn>
                    <a:cxn ang="0">
                      <a:pos x="6" y="30"/>
                    </a:cxn>
                    <a:cxn ang="0">
                      <a:pos x="10" y="32"/>
                    </a:cxn>
                    <a:cxn ang="0">
                      <a:pos x="26" y="22"/>
                    </a:cxn>
                    <a:cxn ang="0">
                      <a:pos x="25" y="20"/>
                    </a:cxn>
                    <a:cxn ang="0">
                      <a:pos x="32" y="14"/>
                    </a:cxn>
                    <a:cxn ang="0">
                      <a:pos x="38" y="20"/>
                    </a:cxn>
                    <a:cxn ang="0">
                      <a:pos x="38" y="20"/>
                    </a:cxn>
                    <a:cxn ang="0">
                      <a:pos x="52" y="26"/>
                    </a:cxn>
                    <a:cxn ang="0">
                      <a:pos x="57" y="24"/>
                    </a:cxn>
                    <a:cxn ang="0">
                      <a:pos x="60" y="25"/>
                    </a:cxn>
                    <a:cxn ang="0">
                      <a:pos x="77" y="9"/>
                    </a:cxn>
                    <a:cxn ang="0">
                      <a:pos x="76" y="7"/>
                    </a:cxn>
                    <a:cxn ang="0">
                      <a:pos x="82" y="0"/>
                    </a:cxn>
                    <a:cxn ang="0">
                      <a:pos x="89" y="7"/>
                    </a:cxn>
                    <a:cxn ang="0">
                      <a:pos x="82" y="13"/>
                    </a:cxn>
                    <a:cxn ang="0">
                      <a:pos x="79" y="12"/>
                    </a:cxn>
                    <a:cxn ang="0">
                      <a:pos x="63" y="28"/>
                    </a:cxn>
                    <a:cxn ang="0">
                      <a:pos x="63" y="30"/>
                    </a:cxn>
                    <a:cxn ang="0">
                      <a:pos x="57" y="37"/>
                    </a:cxn>
                    <a:cxn ang="0">
                      <a:pos x="51" y="30"/>
                    </a:cxn>
                    <a:cxn ang="0">
                      <a:pos x="51" y="30"/>
                    </a:cxn>
                    <a:cxn ang="0">
                      <a:pos x="37" y="24"/>
                    </a:cxn>
                    <a:cxn ang="0">
                      <a:pos x="32" y="26"/>
                    </a:cxn>
                    <a:cxn ang="0">
                      <a:pos x="28" y="25"/>
                    </a:cxn>
                    <a:cxn ang="0">
                      <a:pos x="12" y="35"/>
                    </a:cxn>
                    <a:cxn ang="0">
                      <a:pos x="13" y="37"/>
                    </a:cxn>
                    <a:cxn ang="0">
                      <a:pos x="6" y="43"/>
                    </a:cxn>
                    <a:cxn ang="0">
                      <a:pos x="0" y="37"/>
                    </a:cxn>
                    <a:cxn ang="0">
                      <a:pos x="6" y="30"/>
                    </a:cxn>
                  </a:cxnLst>
                  <a:rect l="0" t="0" r="r" b="b"/>
                  <a:pathLst>
                    <a:path w="89" h="43">
                      <a:moveTo>
                        <a:pt x="6" y="33"/>
                      </a:moveTo>
                      <a:cubicBezTo>
                        <a:pt x="8" y="33"/>
                        <a:pt x="10" y="35"/>
                        <a:pt x="10" y="37"/>
                      </a:cubicBezTo>
                      <a:cubicBezTo>
                        <a:pt x="10" y="38"/>
                        <a:pt x="8" y="40"/>
                        <a:pt x="6" y="40"/>
                      </a:cubicBezTo>
                      <a:cubicBezTo>
                        <a:pt x="5" y="40"/>
                        <a:pt x="3" y="38"/>
                        <a:pt x="3" y="37"/>
                      </a:cubicBezTo>
                      <a:cubicBezTo>
                        <a:pt x="3" y="35"/>
                        <a:pt x="5" y="33"/>
                        <a:pt x="6" y="33"/>
                      </a:cubicBezTo>
                      <a:close/>
                      <a:moveTo>
                        <a:pt x="32" y="17"/>
                      </a:moveTo>
                      <a:cubicBezTo>
                        <a:pt x="34" y="17"/>
                        <a:pt x="35" y="18"/>
                        <a:pt x="35" y="20"/>
                      </a:cubicBezTo>
                      <a:cubicBezTo>
                        <a:pt x="35" y="22"/>
                        <a:pt x="34" y="23"/>
                        <a:pt x="32" y="23"/>
                      </a:cubicBezTo>
                      <a:cubicBezTo>
                        <a:pt x="30" y="23"/>
                        <a:pt x="28" y="22"/>
                        <a:pt x="28" y="20"/>
                      </a:cubicBezTo>
                      <a:cubicBezTo>
                        <a:pt x="28" y="18"/>
                        <a:pt x="30" y="17"/>
                        <a:pt x="32" y="17"/>
                      </a:cubicBezTo>
                      <a:close/>
                      <a:moveTo>
                        <a:pt x="57" y="27"/>
                      </a:moveTo>
                      <a:cubicBezTo>
                        <a:pt x="59" y="27"/>
                        <a:pt x="60" y="29"/>
                        <a:pt x="60" y="30"/>
                      </a:cubicBezTo>
                      <a:cubicBezTo>
                        <a:pt x="60" y="32"/>
                        <a:pt x="59" y="34"/>
                        <a:pt x="57" y="34"/>
                      </a:cubicBezTo>
                      <a:cubicBezTo>
                        <a:pt x="55" y="34"/>
                        <a:pt x="54" y="32"/>
                        <a:pt x="54" y="30"/>
                      </a:cubicBezTo>
                      <a:cubicBezTo>
                        <a:pt x="54" y="29"/>
                        <a:pt x="55" y="27"/>
                        <a:pt x="57" y="27"/>
                      </a:cubicBezTo>
                      <a:close/>
                      <a:moveTo>
                        <a:pt x="82" y="4"/>
                      </a:moveTo>
                      <a:cubicBezTo>
                        <a:pt x="84" y="4"/>
                        <a:pt x="86" y="5"/>
                        <a:pt x="86" y="7"/>
                      </a:cubicBezTo>
                      <a:cubicBezTo>
                        <a:pt x="86" y="9"/>
                        <a:pt x="84" y="10"/>
                        <a:pt x="82" y="10"/>
                      </a:cubicBezTo>
                      <a:cubicBezTo>
                        <a:pt x="81" y="10"/>
                        <a:pt x="79" y="9"/>
                        <a:pt x="79" y="7"/>
                      </a:cubicBezTo>
                      <a:cubicBezTo>
                        <a:pt x="79" y="5"/>
                        <a:pt x="81" y="4"/>
                        <a:pt x="82" y="4"/>
                      </a:cubicBezTo>
                      <a:close/>
                      <a:moveTo>
                        <a:pt x="6" y="30"/>
                      </a:moveTo>
                      <a:cubicBezTo>
                        <a:pt x="8" y="30"/>
                        <a:pt x="9" y="31"/>
                        <a:pt x="10" y="32"/>
                      </a:cubicBezTo>
                      <a:cubicBezTo>
                        <a:pt x="26" y="22"/>
                        <a:pt x="26" y="22"/>
                        <a:pt x="26" y="22"/>
                      </a:cubicBezTo>
                      <a:cubicBezTo>
                        <a:pt x="25" y="21"/>
                        <a:pt x="25" y="21"/>
                        <a:pt x="25" y="20"/>
                      </a:cubicBezTo>
                      <a:cubicBezTo>
                        <a:pt x="25" y="17"/>
                        <a:pt x="28" y="14"/>
                        <a:pt x="32" y="14"/>
                      </a:cubicBezTo>
                      <a:cubicBezTo>
                        <a:pt x="35" y="14"/>
                        <a:pt x="38" y="17"/>
                        <a:pt x="38" y="20"/>
                      </a:cubicBezTo>
                      <a:cubicBezTo>
                        <a:pt x="38" y="20"/>
                        <a:pt x="38" y="20"/>
                        <a:pt x="38" y="20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53" y="25"/>
                        <a:pt x="55" y="24"/>
                        <a:pt x="57" y="24"/>
                      </a:cubicBezTo>
                      <a:cubicBezTo>
                        <a:pt x="58" y="24"/>
                        <a:pt x="59" y="24"/>
                        <a:pt x="60" y="25"/>
                      </a:cubicBezTo>
                      <a:cubicBezTo>
                        <a:pt x="77" y="9"/>
                        <a:pt x="77" y="9"/>
                        <a:pt x="77" y="9"/>
                      </a:cubicBezTo>
                      <a:cubicBezTo>
                        <a:pt x="76" y="9"/>
                        <a:pt x="76" y="8"/>
                        <a:pt x="76" y="7"/>
                      </a:cubicBezTo>
                      <a:cubicBezTo>
                        <a:pt x="76" y="3"/>
                        <a:pt x="79" y="0"/>
                        <a:pt x="82" y="0"/>
                      </a:cubicBezTo>
                      <a:cubicBezTo>
                        <a:pt x="86" y="0"/>
                        <a:pt x="89" y="3"/>
                        <a:pt x="89" y="7"/>
                      </a:cubicBezTo>
                      <a:cubicBezTo>
                        <a:pt x="89" y="10"/>
                        <a:pt x="86" y="13"/>
                        <a:pt x="82" y="13"/>
                      </a:cubicBezTo>
                      <a:cubicBezTo>
                        <a:pt x="81" y="13"/>
                        <a:pt x="80" y="13"/>
                        <a:pt x="79" y="12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9"/>
                        <a:pt x="63" y="30"/>
                        <a:pt x="63" y="30"/>
                      </a:cubicBezTo>
                      <a:cubicBezTo>
                        <a:pt x="63" y="34"/>
                        <a:pt x="61" y="37"/>
                        <a:pt x="57" y="37"/>
                      </a:cubicBezTo>
                      <a:cubicBezTo>
                        <a:pt x="54" y="37"/>
                        <a:pt x="51" y="34"/>
                        <a:pt x="51" y="30"/>
                      </a:cubicBezTo>
                      <a:cubicBezTo>
                        <a:pt x="51" y="30"/>
                        <a:pt x="51" y="30"/>
                        <a:pt x="51" y="30"/>
                      </a:cubicBezTo>
                      <a:cubicBezTo>
                        <a:pt x="37" y="24"/>
                        <a:pt x="37" y="24"/>
                        <a:pt x="37" y="24"/>
                      </a:cubicBezTo>
                      <a:cubicBezTo>
                        <a:pt x="35" y="25"/>
                        <a:pt x="34" y="26"/>
                        <a:pt x="32" y="26"/>
                      </a:cubicBezTo>
                      <a:cubicBezTo>
                        <a:pt x="30" y="26"/>
                        <a:pt x="29" y="26"/>
                        <a:pt x="28" y="25"/>
                      </a:cubicBezTo>
                      <a:cubicBezTo>
                        <a:pt x="12" y="35"/>
                        <a:pt x="12" y="35"/>
                        <a:pt x="12" y="35"/>
                      </a:cubicBezTo>
                      <a:cubicBezTo>
                        <a:pt x="13" y="36"/>
                        <a:pt x="13" y="36"/>
                        <a:pt x="13" y="37"/>
                      </a:cubicBezTo>
                      <a:cubicBezTo>
                        <a:pt x="13" y="40"/>
                        <a:pt x="10" y="43"/>
                        <a:pt x="6" y="43"/>
                      </a:cubicBezTo>
                      <a:cubicBezTo>
                        <a:pt x="3" y="43"/>
                        <a:pt x="0" y="40"/>
                        <a:pt x="0" y="37"/>
                      </a:cubicBezTo>
                      <a:cubicBezTo>
                        <a:pt x="0" y="33"/>
                        <a:pt x="3" y="30"/>
                        <a:pt x="6" y="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41" name="Group 284"/>
            <p:cNvGrpSpPr/>
            <p:nvPr/>
          </p:nvGrpSpPr>
          <p:grpSpPr>
            <a:xfrm>
              <a:off x="7481408" y="2972643"/>
              <a:ext cx="850863" cy="850862"/>
              <a:chOff x="5615781" y="2234213"/>
              <a:chExt cx="614363" cy="614362"/>
            </a:xfrm>
          </p:grpSpPr>
          <p:sp>
            <p:nvSpPr>
              <p:cNvPr id="61" name="Oval 285"/>
              <p:cNvSpPr/>
              <p:nvPr/>
            </p:nvSpPr>
            <p:spPr bwMode="auto">
              <a:xfrm>
                <a:off x="5615781" y="2234213"/>
                <a:ext cx="614363" cy="61436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Freeform: Shape 286"/>
              <p:cNvSpPr/>
              <p:nvPr/>
            </p:nvSpPr>
            <p:spPr bwMode="auto">
              <a:xfrm>
                <a:off x="5680869" y="2305650"/>
                <a:ext cx="484188" cy="48101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02" y="0"/>
                  </a:cxn>
                  <a:cxn ang="0">
                    <a:pos x="160" y="30"/>
                  </a:cxn>
                  <a:cxn ang="0">
                    <a:pos x="165" y="36"/>
                  </a:cxn>
                  <a:cxn ang="0">
                    <a:pos x="182" y="104"/>
                  </a:cxn>
                  <a:cxn ang="0">
                    <a:pos x="180" y="113"/>
                  </a:cxn>
                  <a:cxn ang="0">
                    <a:pos x="139" y="168"/>
                  </a:cxn>
                  <a:cxn ang="0">
                    <a:pos x="132" y="172"/>
                  </a:cxn>
                  <a:cxn ang="0">
                    <a:pos x="66" y="177"/>
                  </a:cxn>
                  <a:cxn ang="0">
                    <a:pos x="57" y="174"/>
                  </a:cxn>
                  <a:cxn ang="0">
                    <a:pos x="9" y="126"/>
                  </a:cxn>
                  <a:cxn ang="0">
                    <a:pos x="6" y="117"/>
                  </a:cxn>
                  <a:cxn ang="0">
                    <a:pos x="9" y="55"/>
                  </a:cxn>
                  <a:cxn ang="0">
                    <a:pos x="13" y="47"/>
                  </a:cxn>
                  <a:cxn ang="0">
                    <a:pos x="66" y="4"/>
                  </a:cxn>
                  <a:cxn ang="0">
                    <a:pos x="92" y="0"/>
                  </a:cxn>
                </a:cxnLst>
                <a:rect l="0" t="0" r="r" b="b"/>
                <a:pathLst>
                  <a:path w="185" h="184">
                    <a:moveTo>
                      <a:pt x="92" y="0"/>
                    </a:moveTo>
                    <a:cubicBezTo>
                      <a:pt x="102" y="0"/>
                      <a:pt x="102" y="0"/>
                      <a:pt x="102" y="0"/>
                    </a:cubicBezTo>
                    <a:cubicBezTo>
                      <a:pt x="125" y="3"/>
                      <a:pt x="143" y="13"/>
                      <a:pt x="160" y="30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80" y="57"/>
                      <a:pt x="185" y="79"/>
                      <a:pt x="182" y="104"/>
                    </a:cubicBezTo>
                    <a:cubicBezTo>
                      <a:pt x="180" y="113"/>
                      <a:pt x="180" y="113"/>
                      <a:pt x="180" y="113"/>
                    </a:cubicBezTo>
                    <a:cubicBezTo>
                      <a:pt x="174" y="137"/>
                      <a:pt x="160" y="155"/>
                      <a:pt x="139" y="168"/>
                    </a:cubicBezTo>
                    <a:cubicBezTo>
                      <a:pt x="132" y="172"/>
                      <a:pt x="132" y="172"/>
                      <a:pt x="132" y="172"/>
                    </a:cubicBezTo>
                    <a:cubicBezTo>
                      <a:pt x="110" y="182"/>
                      <a:pt x="89" y="184"/>
                      <a:pt x="66" y="177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35" y="164"/>
                      <a:pt x="19" y="148"/>
                      <a:pt x="9" y="126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0" y="96"/>
                      <a:pt x="1" y="76"/>
                      <a:pt x="9" y="55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25" y="26"/>
                      <a:pt x="42" y="12"/>
                      <a:pt x="66" y="4"/>
                    </a:cubicBezTo>
                    <a:cubicBezTo>
                      <a:pt x="75" y="1"/>
                      <a:pt x="83" y="0"/>
                      <a:pt x="9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Freeform: Shape 287"/>
              <p:cNvSpPr/>
              <p:nvPr/>
            </p:nvSpPr>
            <p:spPr bwMode="auto">
              <a:xfrm>
                <a:off x="5796756" y="2381850"/>
                <a:ext cx="252413" cy="355600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97" y="48"/>
                  </a:cxn>
                  <a:cxn ang="0">
                    <a:pos x="60" y="95"/>
                  </a:cxn>
                  <a:cxn ang="0">
                    <a:pos x="50" y="133"/>
                  </a:cxn>
                  <a:cxn ang="0">
                    <a:pos x="47" y="133"/>
                  </a:cxn>
                  <a:cxn ang="0">
                    <a:pos x="37" y="95"/>
                  </a:cxn>
                  <a:cxn ang="0">
                    <a:pos x="0" y="48"/>
                  </a:cxn>
                  <a:cxn ang="0">
                    <a:pos x="48" y="0"/>
                  </a:cxn>
                  <a:cxn ang="0">
                    <a:pos x="48" y="11"/>
                  </a:cxn>
                  <a:cxn ang="0">
                    <a:pos x="85" y="48"/>
                  </a:cxn>
                  <a:cxn ang="0">
                    <a:pos x="48" y="84"/>
                  </a:cxn>
                  <a:cxn ang="0">
                    <a:pos x="12" y="48"/>
                  </a:cxn>
                  <a:cxn ang="0">
                    <a:pos x="48" y="11"/>
                  </a:cxn>
                  <a:cxn ang="0">
                    <a:pos x="48" y="19"/>
                  </a:cxn>
                  <a:cxn ang="0">
                    <a:pos x="77" y="48"/>
                  </a:cxn>
                  <a:cxn ang="0">
                    <a:pos x="48" y="77"/>
                  </a:cxn>
                  <a:cxn ang="0">
                    <a:pos x="20" y="48"/>
                  </a:cxn>
                  <a:cxn ang="0">
                    <a:pos x="48" y="19"/>
                  </a:cxn>
                  <a:cxn ang="0">
                    <a:pos x="48" y="26"/>
                  </a:cxn>
                  <a:cxn ang="0">
                    <a:pos x="55" y="39"/>
                  </a:cxn>
                  <a:cxn ang="0">
                    <a:pos x="70" y="41"/>
                  </a:cxn>
                  <a:cxn ang="0">
                    <a:pos x="59" y="52"/>
                  </a:cxn>
                  <a:cxn ang="0">
                    <a:pos x="62" y="66"/>
                  </a:cxn>
                  <a:cxn ang="0">
                    <a:pos x="48" y="59"/>
                  </a:cxn>
                  <a:cxn ang="0">
                    <a:pos x="35" y="66"/>
                  </a:cxn>
                  <a:cxn ang="0">
                    <a:pos x="38" y="52"/>
                  </a:cxn>
                  <a:cxn ang="0">
                    <a:pos x="27" y="41"/>
                  </a:cxn>
                  <a:cxn ang="0">
                    <a:pos x="42" y="39"/>
                  </a:cxn>
                  <a:cxn ang="0">
                    <a:pos x="48" y="26"/>
                  </a:cxn>
                </a:cxnLst>
                <a:rect l="0" t="0" r="r" b="b"/>
                <a:pathLst>
                  <a:path w="97" h="136">
                    <a:moveTo>
                      <a:pt x="48" y="0"/>
                    </a:moveTo>
                    <a:cubicBezTo>
                      <a:pt x="75" y="0"/>
                      <a:pt x="97" y="21"/>
                      <a:pt x="97" y="48"/>
                    </a:cubicBezTo>
                    <a:cubicBezTo>
                      <a:pt x="97" y="71"/>
                      <a:pt x="81" y="90"/>
                      <a:pt x="60" y="95"/>
                    </a:cubicBezTo>
                    <a:cubicBezTo>
                      <a:pt x="50" y="133"/>
                      <a:pt x="50" y="133"/>
                      <a:pt x="50" y="133"/>
                    </a:cubicBezTo>
                    <a:cubicBezTo>
                      <a:pt x="49" y="136"/>
                      <a:pt x="48" y="136"/>
                      <a:pt x="47" y="133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16" y="90"/>
                      <a:pt x="0" y="71"/>
                      <a:pt x="0" y="48"/>
                    </a:cubicBezTo>
                    <a:cubicBezTo>
                      <a:pt x="0" y="21"/>
                      <a:pt x="22" y="0"/>
                      <a:pt x="48" y="0"/>
                    </a:cubicBezTo>
                    <a:close/>
                    <a:moveTo>
                      <a:pt x="48" y="11"/>
                    </a:moveTo>
                    <a:cubicBezTo>
                      <a:pt x="69" y="11"/>
                      <a:pt x="85" y="28"/>
                      <a:pt x="85" y="48"/>
                    </a:cubicBezTo>
                    <a:cubicBezTo>
                      <a:pt x="85" y="68"/>
                      <a:pt x="69" y="84"/>
                      <a:pt x="48" y="84"/>
                    </a:cubicBezTo>
                    <a:cubicBezTo>
                      <a:pt x="28" y="84"/>
                      <a:pt x="12" y="68"/>
                      <a:pt x="12" y="48"/>
                    </a:cubicBezTo>
                    <a:cubicBezTo>
                      <a:pt x="12" y="28"/>
                      <a:pt x="28" y="11"/>
                      <a:pt x="48" y="11"/>
                    </a:cubicBezTo>
                    <a:close/>
                    <a:moveTo>
                      <a:pt x="48" y="19"/>
                    </a:moveTo>
                    <a:cubicBezTo>
                      <a:pt x="64" y="19"/>
                      <a:pt x="77" y="32"/>
                      <a:pt x="77" y="48"/>
                    </a:cubicBezTo>
                    <a:cubicBezTo>
                      <a:pt x="77" y="64"/>
                      <a:pt x="64" y="77"/>
                      <a:pt x="48" y="77"/>
                    </a:cubicBezTo>
                    <a:cubicBezTo>
                      <a:pt x="33" y="77"/>
                      <a:pt x="20" y="64"/>
                      <a:pt x="20" y="48"/>
                    </a:cubicBezTo>
                    <a:cubicBezTo>
                      <a:pt x="20" y="32"/>
                      <a:pt x="33" y="19"/>
                      <a:pt x="48" y="19"/>
                    </a:cubicBezTo>
                    <a:close/>
                    <a:moveTo>
                      <a:pt x="48" y="26"/>
                    </a:moveTo>
                    <a:cubicBezTo>
                      <a:pt x="55" y="39"/>
                      <a:pt x="55" y="39"/>
                      <a:pt x="55" y="39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48" y="59"/>
                      <a:pt x="48" y="59"/>
                      <a:pt x="48" y="59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8" y="26"/>
                      <a:pt x="48" y="26"/>
                      <a:pt x="48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2" name="Group 288"/>
            <p:cNvGrpSpPr/>
            <p:nvPr/>
          </p:nvGrpSpPr>
          <p:grpSpPr>
            <a:xfrm>
              <a:off x="7481408" y="4414932"/>
              <a:ext cx="850863" cy="850862"/>
              <a:chOff x="5615781" y="3275613"/>
              <a:chExt cx="614363" cy="614362"/>
            </a:xfrm>
          </p:grpSpPr>
          <p:sp>
            <p:nvSpPr>
              <p:cNvPr id="56" name="Oval 289"/>
              <p:cNvSpPr/>
              <p:nvPr/>
            </p:nvSpPr>
            <p:spPr bwMode="auto">
              <a:xfrm>
                <a:off x="5615781" y="3275613"/>
                <a:ext cx="614363" cy="61436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Freeform: Shape 290"/>
              <p:cNvSpPr/>
              <p:nvPr/>
            </p:nvSpPr>
            <p:spPr bwMode="auto">
              <a:xfrm>
                <a:off x="5680869" y="3345463"/>
                <a:ext cx="484188" cy="48101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02" y="0"/>
                  </a:cxn>
                  <a:cxn ang="0">
                    <a:pos x="160" y="30"/>
                  </a:cxn>
                  <a:cxn ang="0">
                    <a:pos x="165" y="37"/>
                  </a:cxn>
                  <a:cxn ang="0">
                    <a:pos x="182" y="105"/>
                  </a:cxn>
                  <a:cxn ang="0">
                    <a:pos x="180" y="113"/>
                  </a:cxn>
                  <a:cxn ang="0">
                    <a:pos x="139" y="168"/>
                  </a:cxn>
                  <a:cxn ang="0">
                    <a:pos x="132" y="172"/>
                  </a:cxn>
                  <a:cxn ang="0">
                    <a:pos x="66" y="177"/>
                  </a:cxn>
                  <a:cxn ang="0">
                    <a:pos x="57" y="174"/>
                  </a:cxn>
                  <a:cxn ang="0">
                    <a:pos x="9" y="126"/>
                  </a:cxn>
                  <a:cxn ang="0">
                    <a:pos x="6" y="118"/>
                  </a:cxn>
                  <a:cxn ang="0">
                    <a:pos x="9" y="56"/>
                  </a:cxn>
                  <a:cxn ang="0">
                    <a:pos x="13" y="48"/>
                  </a:cxn>
                  <a:cxn ang="0">
                    <a:pos x="66" y="4"/>
                  </a:cxn>
                  <a:cxn ang="0">
                    <a:pos x="92" y="0"/>
                  </a:cxn>
                </a:cxnLst>
                <a:rect l="0" t="0" r="r" b="b"/>
                <a:pathLst>
                  <a:path w="185" h="184">
                    <a:moveTo>
                      <a:pt x="92" y="0"/>
                    </a:moveTo>
                    <a:cubicBezTo>
                      <a:pt x="102" y="0"/>
                      <a:pt x="102" y="0"/>
                      <a:pt x="102" y="0"/>
                    </a:cubicBezTo>
                    <a:cubicBezTo>
                      <a:pt x="125" y="3"/>
                      <a:pt x="143" y="13"/>
                      <a:pt x="160" y="30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80" y="57"/>
                      <a:pt x="185" y="79"/>
                      <a:pt x="182" y="105"/>
                    </a:cubicBezTo>
                    <a:cubicBezTo>
                      <a:pt x="180" y="113"/>
                      <a:pt x="180" y="113"/>
                      <a:pt x="180" y="113"/>
                    </a:cubicBezTo>
                    <a:cubicBezTo>
                      <a:pt x="173" y="137"/>
                      <a:pt x="160" y="155"/>
                      <a:pt x="139" y="168"/>
                    </a:cubicBezTo>
                    <a:cubicBezTo>
                      <a:pt x="132" y="172"/>
                      <a:pt x="132" y="172"/>
                      <a:pt x="132" y="172"/>
                    </a:cubicBezTo>
                    <a:cubicBezTo>
                      <a:pt x="110" y="182"/>
                      <a:pt x="89" y="184"/>
                      <a:pt x="66" y="177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35" y="164"/>
                      <a:pt x="19" y="148"/>
                      <a:pt x="9" y="126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0" y="96"/>
                      <a:pt x="1" y="76"/>
                      <a:pt x="9" y="56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25" y="26"/>
                      <a:pt x="42" y="12"/>
                      <a:pt x="66" y="4"/>
                    </a:cubicBezTo>
                    <a:cubicBezTo>
                      <a:pt x="75" y="2"/>
                      <a:pt x="83" y="0"/>
                      <a:pt x="9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8" name="Group 291"/>
              <p:cNvGrpSpPr/>
              <p:nvPr/>
            </p:nvGrpSpPr>
            <p:grpSpPr>
              <a:xfrm>
                <a:off x="5830094" y="3426425"/>
                <a:ext cx="185738" cy="314325"/>
                <a:chOff x="5830094" y="3426425"/>
                <a:chExt cx="185738" cy="314325"/>
              </a:xfrm>
            </p:grpSpPr>
            <p:sp>
              <p:nvSpPr>
                <p:cNvPr id="59" name="Freeform: Shape 292"/>
                <p:cNvSpPr/>
                <p:nvPr/>
              </p:nvSpPr>
              <p:spPr bwMode="auto">
                <a:xfrm>
                  <a:off x="5830094" y="3426425"/>
                  <a:ext cx="185738" cy="314325"/>
                </a:xfrm>
                <a:custGeom>
                  <a:avLst/>
                  <a:gdLst/>
                  <a:ahLst/>
                  <a:cxnLst>
                    <a:cxn ang="0">
                      <a:pos x="32" y="105"/>
                    </a:cxn>
                    <a:cxn ang="0">
                      <a:pos x="39" y="105"/>
                    </a:cxn>
                    <a:cxn ang="0">
                      <a:pos x="42" y="107"/>
                    </a:cxn>
                    <a:cxn ang="0">
                      <a:pos x="42" y="111"/>
                    </a:cxn>
                    <a:cxn ang="0">
                      <a:pos x="39" y="114"/>
                    </a:cxn>
                    <a:cxn ang="0">
                      <a:pos x="32" y="114"/>
                    </a:cxn>
                    <a:cxn ang="0">
                      <a:pos x="29" y="111"/>
                    </a:cxn>
                    <a:cxn ang="0">
                      <a:pos x="29" y="107"/>
                    </a:cxn>
                    <a:cxn ang="0">
                      <a:pos x="32" y="105"/>
                    </a:cxn>
                    <a:cxn ang="0">
                      <a:pos x="25" y="4"/>
                    </a:cxn>
                    <a:cxn ang="0">
                      <a:pos x="46" y="4"/>
                    </a:cxn>
                    <a:cxn ang="0">
                      <a:pos x="48" y="6"/>
                    </a:cxn>
                    <a:cxn ang="0">
                      <a:pos x="48" y="6"/>
                    </a:cxn>
                    <a:cxn ang="0">
                      <a:pos x="46" y="8"/>
                    </a:cxn>
                    <a:cxn ang="0">
                      <a:pos x="25" y="8"/>
                    </a:cxn>
                    <a:cxn ang="0">
                      <a:pos x="22" y="6"/>
                    </a:cxn>
                    <a:cxn ang="0">
                      <a:pos x="22" y="6"/>
                    </a:cxn>
                    <a:cxn ang="0">
                      <a:pos x="25" y="4"/>
                    </a:cxn>
                    <a:cxn ang="0">
                      <a:pos x="64" y="18"/>
                    </a:cxn>
                    <a:cxn ang="0">
                      <a:pos x="64" y="94"/>
                    </a:cxn>
                    <a:cxn ang="0">
                      <a:pos x="59" y="98"/>
                    </a:cxn>
                    <a:cxn ang="0">
                      <a:pos x="11" y="98"/>
                    </a:cxn>
                    <a:cxn ang="0">
                      <a:pos x="6" y="93"/>
                    </a:cxn>
                    <a:cxn ang="0">
                      <a:pos x="6" y="17"/>
                    </a:cxn>
                    <a:cxn ang="0">
                      <a:pos x="12" y="13"/>
                    </a:cxn>
                    <a:cxn ang="0">
                      <a:pos x="60" y="13"/>
                    </a:cxn>
                    <a:cxn ang="0">
                      <a:pos x="64" y="18"/>
                    </a:cxn>
                    <a:cxn ang="0">
                      <a:pos x="71" y="12"/>
                    </a:cxn>
                    <a:cxn ang="0">
                      <a:pos x="71" y="108"/>
                    </a:cxn>
                    <a:cxn ang="0">
                      <a:pos x="59" y="120"/>
                    </a:cxn>
                    <a:cxn ang="0">
                      <a:pos x="12" y="120"/>
                    </a:cxn>
                    <a:cxn ang="0">
                      <a:pos x="0" y="108"/>
                    </a:cxn>
                    <a:cxn ang="0">
                      <a:pos x="0" y="12"/>
                    </a:cxn>
                    <a:cxn ang="0">
                      <a:pos x="12" y="0"/>
                    </a:cxn>
                    <a:cxn ang="0">
                      <a:pos x="59" y="0"/>
                    </a:cxn>
                    <a:cxn ang="0">
                      <a:pos x="71" y="12"/>
                    </a:cxn>
                  </a:cxnLst>
                  <a:rect l="0" t="0" r="r" b="b"/>
                  <a:pathLst>
                    <a:path w="71" h="120">
                      <a:moveTo>
                        <a:pt x="32" y="105"/>
                      </a:moveTo>
                      <a:cubicBezTo>
                        <a:pt x="39" y="105"/>
                        <a:pt x="39" y="105"/>
                        <a:pt x="39" y="105"/>
                      </a:cubicBezTo>
                      <a:cubicBezTo>
                        <a:pt x="41" y="105"/>
                        <a:pt x="42" y="106"/>
                        <a:pt x="42" y="107"/>
                      </a:cubicBezTo>
                      <a:cubicBezTo>
                        <a:pt x="42" y="111"/>
                        <a:pt x="42" y="111"/>
                        <a:pt x="42" y="111"/>
                      </a:cubicBezTo>
                      <a:cubicBezTo>
                        <a:pt x="42" y="113"/>
                        <a:pt x="41" y="114"/>
                        <a:pt x="39" y="114"/>
                      </a:cubicBezTo>
                      <a:cubicBezTo>
                        <a:pt x="32" y="114"/>
                        <a:pt x="32" y="114"/>
                        <a:pt x="32" y="114"/>
                      </a:cubicBezTo>
                      <a:cubicBezTo>
                        <a:pt x="30" y="114"/>
                        <a:pt x="29" y="113"/>
                        <a:pt x="29" y="111"/>
                      </a:cubicBezTo>
                      <a:cubicBezTo>
                        <a:pt x="29" y="107"/>
                        <a:pt x="29" y="107"/>
                        <a:pt x="29" y="107"/>
                      </a:cubicBezTo>
                      <a:cubicBezTo>
                        <a:pt x="29" y="106"/>
                        <a:pt x="30" y="105"/>
                        <a:pt x="32" y="105"/>
                      </a:cubicBezTo>
                      <a:close/>
                      <a:moveTo>
                        <a:pt x="25" y="4"/>
                      </a:moveTo>
                      <a:cubicBezTo>
                        <a:pt x="46" y="4"/>
                        <a:pt x="46" y="4"/>
                        <a:pt x="46" y="4"/>
                      </a:cubicBezTo>
                      <a:cubicBezTo>
                        <a:pt x="47" y="4"/>
                        <a:pt x="48" y="5"/>
                        <a:pt x="48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8" y="7"/>
                        <a:pt x="47" y="8"/>
                        <a:pt x="46" y="8"/>
                      </a:cubicBez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3" y="8"/>
                        <a:pt x="22" y="7"/>
                        <a:pt x="22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2" y="5"/>
                        <a:pt x="23" y="4"/>
                        <a:pt x="25" y="4"/>
                      </a:cubicBezTo>
                      <a:close/>
                      <a:moveTo>
                        <a:pt x="64" y="18"/>
                      </a:moveTo>
                      <a:cubicBezTo>
                        <a:pt x="64" y="94"/>
                        <a:pt x="64" y="94"/>
                        <a:pt x="64" y="94"/>
                      </a:cubicBezTo>
                      <a:cubicBezTo>
                        <a:pt x="64" y="97"/>
                        <a:pt x="62" y="98"/>
                        <a:pt x="59" y="98"/>
                      </a:cubicBezTo>
                      <a:cubicBezTo>
                        <a:pt x="11" y="98"/>
                        <a:pt x="11" y="98"/>
                        <a:pt x="11" y="98"/>
                      </a:cubicBezTo>
                      <a:cubicBezTo>
                        <a:pt x="8" y="98"/>
                        <a:pt x="7" y="96"/>
                        <a:pt x="6" y="93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7" y="14"/>
                        <a:pt x="9" y="13"/>
                        <a:pt x="12" y="13"/>
                      </a:cubicBezTo>
                      <a:cubicBezTo>
                        <a:pt x="60" y="13"/>
                        <a:pt x="60" y="13"/>
                        <a:pt x="60" y="13"/>
                      </a:cubicBezTo>
                      <a:cubicBezTo>
                        <a:pt x="63" y="13"/>
                        <a:pt x="64" y="15"/>
                        <a:pt x="64" y="18"/>
                      </a:cubicBezTo>
                      <a:close/>
                      <a:moveTo>
                        <a:pt x="71" y="12"/>
                      </a:moveTo>
                      <a:cubicBezTo>
                        <a:pt x="71" y="108"/>
                        <a:pt x="71" y="108"/>
                        <a:pt x="71" y="108"/>
                      </a:cubicBezTo>
                      <a:cubicBezTo>
                        <a:pt x="71" y="114"/>
                        <a:pt x="66" y="120"/>
                        <a:pt x="59" y="120"/>
                      </a:cubicBezTo>
                      <a:cubicBezTo>
                        <a:pt x="12" y="120"/>
                        <a:pt x="12" y="120"/>
                        <a:pt x="12" y="120"/>
                      </a:cubicBezTo>
                      <a:cubicBezTo>
                        <a:pt x="5" y="120"/>
                        <a:pt x="0" y="114"/>
                        <a:pt x="0" y="108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5"/>
                        <a:pt x="5" y="0"/>
                        <a:pt x="12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6" y="0"/>
                        <a:pt x="71" y="5"/>
                        <a:pt x="71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Freeform: Shape 293"/>
                <p:cNvSpPr/>
                <p:nvPr/>
              </p:nvSpPr>
              <p:spPr bwMode="auto">
                <a:xfrm>
                  <a:off x="5855494" y="3505800"/>
                  <a:ext cx="133350" cy="133350"/>
                </a:xfrm>
                <a:custGeom>
                  <a:avLst/>
                  <a:gdLst/>
                  <a:ahLst/>
                  <a:cxnLst>
                    <a:cxn ang="0">
                      <a:pos x="25" y="0"/>
                    </a:cxn>
                    <a:cxn ang="0">
                      <a:pos x="51" y="25"/>
                    </a:cxn>
                    <a:cxn ang="0">
                      <a:pos x="25" y="51"/>
                    </a:cxn>
                    <a:cxn ang="0">
                      <a:pos x="0" y="25"/>
                    </a:cxn>
                    <a:cxn ang="0">
                      <a:pos x="25" y="0"/>
                    </a:cxn>
                    <a:cxn ang="0">
                      <a:pos x="25" y="5"/>
                    </a:cxn>
                    <a:cxn ang="0">
                      <a:pos x="46" y="25"/>
                    </a:cxn>
                    <a:cxn ang="0">
                      <a:pos x="25" y="46"/>
                    </a:cxn>
                    <a:cxn ang="0">
                      <a:pos x="5" y="25"/>
                    </a:cxn>
                    <a:cxn ang="0">
                      <a:pos x="25" y="5"/>
                    </a:cxn>
                    <a:cxn ang="0">
                      <a:pos x="25" y="10"/>
                    </a:cxn>
                    <a:cxn ang="0">
                      <a:pos x="41" y="25"/>
                    </a:cxn>
                    <a:cxn ang="0">
                      <a:pos x="25" y="41"/>
                    </a:cxn>
                    <a:cxn ang="0">
                      <a:pos x="10" y="25"/>
                    </a:cxn>
                    <a:cxn ang="0">
                      <a:pos x="25" y="10"/>
                    </a:cxn>
                    <a:cxn ang="0">
                      <a:pos x="25" y="15"/>
                    </a:cxn>
                    <a:cxn ang="0">
                      <a:pos x="36" y="25"/>
                    </a:cxn>
                    <a:cxn ang="0">
                      <a:pos x="25" y="36"/>
                    </a:cxn>
                    <a:cxn ang="0">
                      <a:pos x="15" y="25"/>
                    </a:cxn>
                    <a:cxn ang="0">
                      <a:pos x="25" y="15"/>
                    </a:cxn>
                    <a:cxn ang="0">
                      <a:pos x="25" y="20"/>
                    </a:cxn>
                    <a:cxn ang="0">
                      <a:pos x="31" y="25"/>
                    </a:cxn>
                    <a:cxn ang="0">
                      <a:pos x="25" y="31"/>
                    </a:cxn>
                    <a:cxn ang="0">
                      <a:pos x="20" y="25"/>
                    </a:cxn>
                    <a:cxn ang="0">
                      <a:pos x="25" y="20"/>
                    </a:cxn>
                  </a:cxnLst>
                  <a:rect l="0" t="0" r="r" b="b"/>
                  <a:pathLst>
                    <a:path w="51" h="51">
                      <a:moveTo>
                        <a:pt x="25" y="0"/>
                      </a:moveTo>
                      <a:cubicBezTo>
                        <a:pt x="39" y="0"/>
                        <a:pt x="51" y="12"/>
                        <a:pt x="51" y="25"/>
                      </a:cubicBezTo>
                      <a:cubicBezTo>
                        <a:pt x="51" y="39"/>
                        <a:pt x="39" y="51"/>
                        <a:pt x="25" y="51"/>
                      </a:cubicBezTo>
                      <a:cubicBezTo>
                        <a:pt x="12" y="51"/>
                        <a:pt x="0" y="39"/>
                        <a:pt x="0" y="25"/>
                      </a:cubicBezTo>
                      <a:cubicBezTo>
                        <a:pt x="0" y="12"/>
                        <a:pt x="12" y="0"/>
                        <a:pt x="25" y="0"/>
                      </a:cubicBezTo>
                      <a:close/>
                      <a:moveTo>
                        <a:pt x="25" y="5"/>
                      </a:moveTo>
                      <a:cubicBezTo>
                        <a:pt x="37" y="5"/>
                        <a:pt x="46" y="14"/>
                        <a:pt x="46" y="25"/>
                      </a:cubicBezTo>
                      <a:cubicBezTo>
                        <a:pt x="46" y="37"/>
                        <a:pt x="37" y="46"/>
                        <a:pt x="25" y="46"/>
                      </a:cubicBezTo>
                      <a:cubicBezTo>
                        <a:pt x="14" y="46"/>
                        <a:pt x="5" y="37"/>
                        <a:pt x="5" y="25"/>
                      </a:cubicBezTo>
                      <a:cubicBezTo>
                        <a:pt x="5" y="14"/>
                        <a:pt x="14" y="5"/>
                        <a:pt x="25" y="5"/>
                      </a:cubicBezTo>
                      <a:close/>
                      <a:moveTo>
                        <a:pt x="25" y="10"/>
                      </a:moveTo>
                      <a:cubicBezTo>
                        <a:pt x="34" y="10"/>
                        <a:pt x="41" y="17"/>
                        <a:pt x="41" y="25"/>
                      </a:cubicBezTo>
                      <a:cubicBezTo>
                        <a:pt x="41" y="34"/>
                        <a:pt x="34" y="41"/>
                        <a:pt x="25" y="41"/>
                      </a:cubicBezTo>
                      <a:cubicBezTo>
                        <a:pt x="17" y="41"/>
                        <a:pt x="10" y="34"/>
                        <a:pt x="10" y="25"/>
                      </a:cubicBezTo>
                      <a:cubicBezTo>
                        <a:pt x="10" y="17"/>
                        <a:pt x="17" y="10"/>
                        <a:pt x="25" y="10"/>
                      </a:cubicBezTo>
                      <a:close/>
                      <a:moveTo>
                        <a:pt x="25" y="15"/>
                      </a:moveTo>
                      <a:cubicBezTo>
                        <a:pt x="31" y="15"/>
                        <a:pt x="36" y="20"/>
                        <a:pt x="36" y="25"/>
                      </a:cubicBezTo>
                      <a:cubicBezTo>
                        <a:pt x="36" y="31"/>
                        <a:pt x="31" y="36"/>
                        <a:pt x="25" y="36"/>
                      </a:cubicBezTo>
                      <a:cubicBezTo>
                        <a:pt x="20" y="36"/>
                        <a:pt x="15" y="31"/>
                        <a:pt x="15" y="25"/>
                      </a:cubicBezTo>
                      <a:cubicBezTo>
                        <a:pt x="15" y="20"/>
                        <a:pt x="20" y="15"/>
                        <a:pt x="25" y="15"/>
                      </a:cubicBezTo>
                      <a:close/>
                      <a:moveTo>
                        <a:pt x="25" y="20"/>
                      </a:moveTo>
                      <a:cubicBezTo>
                        <a:pt x="28" y="20"/>
                        <a:pt x="31" y="22"/>
                        <a:pt x="31" y="25"/>
                      </a:cubicBezTo>
                      <a:cubicBezTo>
                        <a:pt x="31" y="28"/>
                        <a:pt x="28" y="31"/>
                        <a:pt x="25" y="31"/>
                      </a:cubicBezTo>
                      <a:cubicBezTo>
                        <a:pt x="22" y="31"/>
                        <a:pt x="20" y="28"/>
                        <a:pt x="20" y="25"/>
                      </a:cubicBezTo>
                      <a:cubicBezTo>
                        <a:pt x="20" y="22"/>
                        <a:pt x="22" y="20"/>
                        <a:pt x="25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43" name="Group 294"/>
            <p:cNvGrpSpPr/>
            <p:nvPr/>
          </p:nvGrpSpPr>
          <p:grpSpPr>
            <a:xfrm>
              <a:off x="3739372" y="4414932"/>
              <a:ext cx="848664" cy="850862"/>
              <a:chOff x="2913856" y="3275613"/>
              <a:chExt cx="612775" cy="614362"/>
            </a:xfrm>
          </p:grpSpPr>
          <p:sp>
            <p:nvSpPr>
              <p:cNvPr id="53" name="Oval 295"/>
              <p:cNvSpPr/>
              <p:nvPr/>
            </p:nvSpPr>
            <p:spPr bwMode="auto">
              <a:xfrm>
                <a:off x="2913856" y="3275613"/>
                <a:ext cx="612775" cy="61436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296"/>
              <p:cNvSpPr/>
              <p:nvPr/>
            </p:nvSpPr>
            <p:spPr bwMode="auto">
              <a:xfrm>
                <a:off x="2978944" y="3345463"/>
                <a:ext cx="482600" cy="48101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02" y="1"/>
                  </a:cxn>
                  <a:cxn ang="0">
                    <a:pos x="159" y="30"/>
                  </a:cxn>
                  <a:cxn ang="0">
                    <a:pos x="165" y="37"/>
                  </a:cxn>
                  <a:cxn ang="0">
                    <a:pos x="182" y="105"/>
                  </a:cxn>
                  <a:cxn ang="0">
                    <a:pos x="180" y="113"/>
                  </a:cxn>
                  <a:cxn ang="0">
                    <a:pos x="139" y="168"/>
                  </a:cxn>
                  <a:cxn ang="0">
                    <a:pos x="131" y="173"/>
                  </a:cxn>
                  <a:cxn ang="0">
                    <a:pos x="65" y="177"/>
                  </a:cxn>
                  <a:cxn ang="0">
                    <a:pos x="57" y="174"/>
                  </a:cxn>
                  <a:cxn ang="0">
                    <a:pos x="9" y="126"/>
                  </a:cxn>
                  <a:cxn ang="0">
                    <a:pos x="6" y="118"/>
                  </a:cxn>
                  <a:cxn ang="0">
                    <a:pos x="9" y="56"/>
                  </a:cxn>
                  <a:cxn ang="0">
                    <a:pos x="13" y="48"/>
                  </a:cxn>
                  <a:cxn ang="0">
                    <a:pos x="65" y="4"/>
                  </a:cxn>
                  <a:cxn ang="0">
                    <a:pos x="92" y="0"/>
                  </a:cxn>
                </a:cxnLst>
                <a:rect l="0" t="0" r="r" b="b"/>
                <a:pathLst>
                  <a:path w="185" h="184">
                    <a:moveTo>
                      <a:pt x="92" y="0"/>
                    </a:moveTo>
                    <a:cubicBezTo>
                      <a:pt x="102" y="1"/>
                      <a:pt x="102" y="1"/>
                      <a:pt x="102" y="1"/>
                    </a:cubicBezTo>
                    <a:cubicBezTo>
                      <a:pt x="125" y="4"/>
                      <a:pt x="143" y="13"/>
                      <a:pt x="159" y="30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80" y="57"/>
                      <a:pt x="185" y="79"/>
                      <a:pt x="182" y="105"/>
                    </a:cubicBezTo>
                    <a:cubicBezTo>
                      <a:pt x="180" y="113"/>
                      <a:pt x="180" y="113"/>
                      <a:pt x="180" y="113"/>
                    </a:cubicBezTo>
                    <a:cubicBezTo>
                      <a:pt x="173" y="137"/>
                      <a:pt x="160" y="155"/>
                      <a:pt x="139" y="168"/>
                    </a:cubicBezTo>
                    <a:cubicBezTo>
                      <a:pt x="131" y="173"/>
                      <a:pt x="131" y="173"/>
                      <a:pt x="131" y="173"/>
                    </a:cubicBezTo>
                    <a:cubicBezTo>
                      <a:pt x="110" y="182"/>
                      <a:pt x="88" y="184"/>
                      <a:pt x="65" y="177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35" y="164"/>
                      <a:pt x="19" y="148"/>
                      <a:pt x="9" y="126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0" y="96"/>
                      <a:pt x="1" y="76"/>
                      <a:pt x="9" y="56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25" y="26"/>
                      <a:pt x="42" y="12"/>
                      <a:pt x="65" y="4"/>
                    </a:cubicBezTo>
                    <a:cubicBezTo>
                      <a:pt x="75" y="2"/>
                      <a:pt x="83" y="0"/>
                      <a:pt x="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297"/>
              <p:cNvSpPr/>
              <p:nvPr/>
            </p:nvSpPr>
            <p:spPr bwMode="auto">
              <a:xfrm>
                <a:off x="3132931" y="3426425"/>
                <a:ext cx="174625" cy="314325"/>
              </a:xfrm>
              <a:custGeom>
                <a:avLst/>
                <a:gdLst/>
                <a:ahLst/>
                <a:cxnLst>
                  <a:cxn ang="0">
                    <a:pos x="33" y="67"/>
                  </a:cxn>
                  <a:cxn ang="0">
                    <a:pos x="12" y="57"/>
                  </a:cxn>
                  <a:cxn ang="0">
                    <a:pos x="21" y="61"/>
                  </a:cxn>
                  <a:cxn ang="0">
                    <a:pos x="10" y="61"/>
                  </a:cxn>
                  <a:cxn ang="0">
                    <a:pos x="48" y="57"/>
                  </a:cxn>
                  <a:cxn ang="0">
                    <a:pos x="57" y="61"/>
                  </a:cxn>
                  <a:cxn ang="0">
                    <a:pos x="46" y="61"/>
                  </a:cxn>
                  <a:cxn ang="0">
                    <a:pos x="46" y="105"/>
                  </a:cxn>
                  <a:cxn ang="0">
                    <a:pos x="57" y="110"/>
                  </a:cxn>
                  <a:cxn ang="0">
                    <a:pos x="44" y="110"/>
                  </a:cxn>
                  <a:cxn ang="0">
                    <a:pos x="29" y="105"/>
                  </a:cxn>
                  <a:cxn ang="0">
                    <a:pos x="40" y="110"/>
                  </a:cxn>
                  <a:cxn ang="0">
                    <a:pos x="27" y="110"/>
                  </a:cxn>
                  <a:cxn ang="0">
                    <a:pos x="12" y="105"/>
                  </a:cxn>
                  <a:cxn ang="0">
                    <a:pos x="23" y="110"/>
                  </a:cxn>
                  <a:cxn ang="0">
                    <a:pos x="10" y="110"/>
                  </a:cxn>
                  <a:cxn ang="0">
                    <a:pos x="46" y="71"/>
                  </a:cxn>
                  <a:cxn ang="0">
                    <a:pos x="57" y="76"/>
                  </a:cxn>
                  <a:cxn ang="0">
                    <a:pos x="44" y="76"/>
                  </a:cxn>
                  <a:cxn ang="0">
                    <a:pos x="29" y="71"/>
                  </a:cxn>
                  <a:cxn ang="0">
                    <a:pos x="40" y="76"/>
                  </a:cxn>
                  <a:cxn ang="0">
                    <a:pos x="27" y="76"/>
                  </a:cxn>
                  <a:cxn ang="0">
                    <a:pos x="12" y="71"/>
                  </a:cxn>
                  <a:cxn ang="0">
                    <a:pos x="23" y="76"/>
                  </a:cxn>
                  <a:cxn ang="0">
                    <a:pos x="10" y="76"/>
                  </a:cxn>
                  <a:cxn ang="0">
                    <a:pos x="29" y="3"/>
                  </a:cxn>
                  <a:cxn ang="0">
                    <a:pos x="40" y="5"/>
                  </a:cxn>
                  <a:cxn ang="0">
                    <a:pos x="27" y="5"/>
                  </a:cxn>
                  <a:cxn ang="0">
                    <a:pos x="10" y="10"/>
                  </a:cxn>
                  <a:cxn ang="0">
                    <a:pos x="60" y="44"/>
                  </a:cxn>
                  <a:cxn ang="0">
                    <a:pos x="6" y="44"/>
                  </a:cxn>
                  <a:cxn ang="0">
                    <a:pos x="5" y="0"/>
                  </a:cxn>
                  <a:cxn ang="0">
                    <a:pos x="67" y="114"/>
                  </a:cxn>
                  <a:cxn ang="0">
                    <a:pos x="0" y="114"/>
                  </a:cxn>
                  <a:cxn ang="0">
                    <a:pos x="46" y="94"/>
                  </a:cxn>
                  <a:cxn ang="0">
                    <a:pos x="57" y="98"/>
                  </a:cxn>
                  <a:cxn ang="0">
                    <a:pos x="44" y="98"/>
                  </a:cxn>
                  <a:cxn ang="0">
                    <a:pos x="29" y="94"/>
                  </a:cxn>
                  <a:cxn ang="0">
                    <a:pos x="40" y="98"/>
                  </a:cxn>
                  <a:cxn ang="0">
                    <a:pos x="27" y="98"/>
                  </a:cxn>
                  <a:cxn ang="0">
                    <a:pos x="12" y="94"/>
                  </a:cxn>
                  <a:cxn ang="0">
                    <a:pos x="23" y="98"/>
                  </a:cxn>
                  <a:cxn ang="0">
                    <a:pos x="10" y="98"/>
                  </a:cxn>
                  <a:cxn ang="0">
                    <a:pos x="46" y="83"/>
                  </a:cxn>
                  <a:cxn ang="0">
                    <a:pos x="57" y="87"/>
                  </a:cxn>
                  <a:cxn ang="0">
                    <a:pos x="44" y="87"/>
                  </a:cxn>
                  <a:cxn ang="0">
                    <a:pos x="29" y="83"/>
                  </a:cxn>
                  <a:cxn ang="0">
                    <a:pos x="40" y="87"/>
                  </a:cxn>
                  <a:cxn ang="0">
                    <a:pos x="27" y="87"/>
                  </a:cxn>
                  <a:cxn ang="0">
                    <a:pos x="12" y="83"/>
                  </a:cxn>
                  <a:cxn ang="0">
                    <a:pos x="23" y="87"/>
                  </a:cxn>
                  <a:cxn ang="0">
                    <a:pos x="10" y="87"/>
                  </a:cxn>
                </a:cxnLst>
                <a:rect l="0" t="0" r="r" b="b"/>
                <a:pathLst>
                  <a:path w="67" h="120">
                    <a:moveTo>
                      <a:pt x="33" y="54"/>
                    </a:moveTo>
                    <a:cubicBezTo>
                      <a:pt x="38" y="54"/>
                      <a:pt x="42" y="57"/>
                      <a:pt x="42" y="60"/>
                    </a:cubicBezTo>
                    <a:cubicBezTo>
                      <a:pt x="42" y="64"/>
                      <a:pt x="38" y="67"/>
                      <a:pt x="33" y="67"/>
                    </a:cubicBezTo>
                    <a:cubicBezTo>
                      <a:pt x="28" y="67"/>
                      <a:pt x="24" y="64"/>
                      <a:pt x="24" y="60"/>
                    </a:cubicBezTo>
                    <a:cubicBezTo>
                      <a:pt x="24" y="57"/>
                      <a:pt x="28" y="54"/>
                      <a:pt x="33" y="54"/>
                    </a:cubicBezTo>
                    <a:close/>
                    <a:moveTo>
                      <a:pt x="12" y="57"/>
                    </a:move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58"/>
                      <a:pt x="21" y="59"/>
                    </a:cubicBezTo>
                    <a:cubicBezTo>
                      <a:pt x="21" y="60"/>
                      <a:pt x="21" y="60"/>
                      <a:pt x="21" y="61"/>
                    </a:cubicBezTo>
                    <a:cubicBezTo>
                      <a:pt x="21" y="62"/>
                      <a:pt x="20" y="64"/>
                      <a:pt x="18" y="64"/>
                    </a:cubicBezTo>
                    <a:cubicBezTo>
                      <a:pt x="16" y="64"/>
                      <a:pt x="15" y="64"/>
                      <a:pt x="12" y="64"/>
                    </a:cubicBezTo>
                    <a:cubicBezTo>
                      <a:pt x="11" y="64"/>
                      <a:pt x="10" y="62"/>
                      <a:pt x="10" y="61"/>
                    </a:cubicBezTo>
                    <a:cubicBezTo>
                      <a:pt x="10" y="60"/>
                      <a:pt x="10" y="60"/>
                      <a:pt x="10" y="59"/>
                    </a:cubicBezTo>
                    <a:cubicBezTo>
                      <a:pt x="10" y="58"/>
                      <a:pt x="11" y="57"/>
                      <a:pt x="12" y="57"/>
                    </a:cubicBezTo>
                    <a:close/>
                    <a:moveTo>
                      <a:pt x="48" y="57"/>
                    </a:moveTo>
                    <a:cubicBezTo>
                      <a:pt x="51" y="57"/>
                      <a:pt x="52" y="57"/>
                      <a:pt x="54" y="57"/>
                    </a:cubicBezTo>
                    <a:cubicBezTo>
                      <a:pt x="56" y="57"/>
                      <a:pt x="57" y="58"/>
                      <a:pt x="57" y="59"/>
                    </a:cubicBezTo>
                    <a:cubicBezTo>
                      <a:pt x="57" y="60"/>
                      <a:pt x="57" y="60"/>
                      <a:pt x="57" y="61"/>
                    </a:cubicBezTo>
                    <a:cubicBezTo>
                      <a:pt x="57" y="62"/>
                      <a:pt x="56" y="64"/>
                      <a:pt x="54" y="64"/>
                    </a:cubicBezTo>
                    <a:cubicBezTo>
                      <a:pt x="52" y="64"/>
                      <a:pt x="51" y="64"/>
                      <a:pt x="48" y="64"/>
                    </a:cubicBezTo>
                    <a:cubicBezTo>
                      <a:pt x="47" y="64"/>
                      <a:pt x="46" y="62"/>
                      <a:pt x="46" y="61"/>
                    </a:cubicBezTo>
                    <a:cubicBezTo>
                      <a:pt x="46" y="60"/>
                      <a:pt x="46" y="60"/>
                      <a:pt x="46" y="59"/>
                    </a:cubicBezTo>
                    <a:cubicBezTo>
                      <a:pt x="46" y="58"/>
                      <a:pt x="47" y="57"/>
                      <a:pt x="48" y="57"/>
                    </a:cubicBezTo>
                    <a:close/>
                    <a:moveTo>
                      <a:pt x="46" y="105"/>
                    </a:moveTo>
                    <a:cubicBezTo>
                      <a:pt x="54" y="105"/>
                      <a:pt x="54" y="105"/>
                      <a:pt x="54" y="105"/>
                    </a:cubicBezTo>
                    <a:cubicBezTo>
                      <a:pt x="56" y="105"/>
                      <a:pt x="57" y="107"/>
                      <a:pt x="57" y="108"/>
                    </a:cubicBezTo>
                    <a:cubicBezTo>
                      <a:pt x="57" y="110"/>
                      <a:pt x="57" y="110"/>
                      <a:pt x="57" y="110"/>
                    </a:cubicBezTo>
                    <a:cubicBezTo>
                      <a:pt x="57" y="111"/>
                      <a:pt x="56" y="112"/>
                      <a:pt x="54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5" y="112"/>
                      <a:pt x="44" y="111"/>
                      <a:pt x="44" y="110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07"/>
                      <a:pt x="45" y="105"/>
                      <a:pt x="46" y="105"/>
                    </a:cubicBezTo>
                    <a:close/>
                    <a:moveTo>
                      <a:pt x="29" y="105"/>
                    </a:moveTo>
                    <a:cubicBezTo>
                      <a:pt x="32" y="105"/>
                      <a:pt x="35" y="105"/>
                      <a:pt x="37" y="105"/>
                    </a:cubicBezTo>
                    <a:cubicBezTo>
                      <a:pt x="39" y="105"/>
                      <a:pt x="40" y="107"/>
                      <a:pt x="40" y="108"/>
                    </a:cubicBezTo>
                    <a:cubicBezTo>
                      <a:pt x="40" y="109"/>
                      <a:pt x="40" y="109"/>
                      <a:pt x="40" y="110"/>
                    </a:cubicBezTo>
                    <a:cubicBezTo>
                      <a:pt x="40" y="111"/>
                      <a:pt x="39" y="112"/>
                      <a:pt x="37" y="112"/>
                    </a:cubicBezTo>
                    <a:cubicBezTo>
                      <a:pt x="35" y="112"/>
                      <a:pt x="32" y="112"/>
                      <a:pt x="29" y="112"/>
                    </a:cubicBezTo>
                    <a:cubicBezTo>
                      <a:pt x="28" y="112"/>
                      <a:pt x="27" y="111"/>
                      <a:pt x="27" y="110"/>
                    </a:cubicBezTo>
                    <a:cubicBezTo>
                      <a:pt x="27" y="109"/>
                      <a:pt x="27" y="109"/>
                      <a:pt x="27" y="108"/>
                    </a:cubicBezTo>
                    <a:cubicBezTo>
                      <a:pt x="27" y="107"/>
                      <a:pt x="28" y="105"/>
                      <a:pt x="29" y="105"/>
                    </a:cubicBezTo>
                    <a:close/>
                    <a:moveTo>
                      <a:pt x="12" y="105"/>
                    </a:moveTo>
                    <a:cubicBezTo>
                      <a:pt x="20" y="105"/>
                      <a:pt x="20" y="105"/>
                      <a:pt x="20" y="105"/>
                    </a:cubicBezTo>
                    <a:cubicBezTo>
                      <a:pt x="22" y="105"/>
                      <a:pt x="23" y="107"/>
                      <a:pt x="23" y="108"/>
                    </a:cubicBezTo>
                    <a:cubicBezTo>
                      <a:pt x="23" y="110"/>
                      <a:pt x="23" y="110"/>
                      <a:pt x="23" y="110"/>
                    </a:cubicBezTo>
                    <a:cubicBezTo>
                      <a:pt x="23" y="111"/>
                      <a:pt x="22" y="112"/>
                      <a:pt x="20" y="112"/>
                    </a:cubicBezTo>
                    <a:cubicBezTo>
                      <a:pt x="12" y="112"/>
                      <a:pt x="12" y="112"/>
                      <a:pt x="12" y="112"/>
                    </a:cubicBezTo>
                    <a:cubicBezTo>
                      <a:pt x="11" y="112"/>
                      <a:pt x="10" y="111"/>
                      <a:pt x="10" y="110"/>
                    </a:cubicBezTo>
                    <a:cubicBezTo>
                      <a:pt x="10" y="108"/>
                      <a:pt x="10" y="108"/>
                      <a:pt x="10" y="108"/>
                    </a:cubicBezTo>
                    <a:cubicBezTo>
                      <a:pt x="10" y="107"/>
                      <a:pt x="11" y="105"/>
                      <a:pt x="12" y="105"/>
                    </a:cubicBezTo>
                    <a:close/>
                    <a:moveTo>
                      <a:pt x="46" y="71"/>
                    </a:moveTo>
                    <a:cubicBezTo>
                      <a:pt x="54" y="71"/>
                      <a:pt x="54" y="71"/>
                      <a:pt x="54" y="71"/>
                    </a:cubicBezTo>
                    <a:cubicBezTo>
                      <a:pt x="56" y="71"/>
                      <a:pt x="57" y="72"/>
                      <a:pt x="57" y="74"/>
                    </a:cubicBez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7"/>
                      <a:pt x="56" y="78"/>
                      <a:pt x="54" y="78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5" y="78"/>
                      <a:pt x="44" y="77"/>
                      <a:pt x="44" y="76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4" y="72"/>
                      <a:pt x="45" y="71"/>
                      <a:pt x="46" y="71"/>
                    </a:cubicBezTo>
                    <a:close/>
                    <a:moveTo>
                      <a:pt x="29" y="71"/>
                    </a:moveTo>
                    <a:cubicBezTo>
                      <a:pt x="32" y="71"/>
                      <a:pt x="35" y="71"/>
                      <a:pt x="37" y="71"/>
                    </a:cubicBezTo>
                    <a:cubicBezTo>
                      <a:pt x="39" y="71"/>
                      <a:pt x="40" y="72"/>
                      <a:pt x="40" y="74"/>
                    </a:cubicBezTo>
                    <a:cubicBezTo>
                      <a:pt x="40" y="75"/>
                      <a:pt x="40" y="74"/>
                      <a:pt x="40" y="76"/>
                    </a:cubicBezTo>
                    <a:cubicBezTo>
                      <a:pt x="40" y="77"/>
                      <a:pt x="39" y="78"/>
                      <a:pt x="37" y="78"/>
                    </a:cubicBezTo>
                    <a:cubicBezTo>
                      <a:pt x="35" y="78"/>
                      <a:pt x="32" y="78"/>
                      <a:pt x="29" y="78"/>
                    </a:cubicBezTo>
                    <a:cubicBezTo>
                      <a:pt x="28" y="78"/>
                      <a:pt x="27" y="77"/>
                      <a:pt x="27" y="76"/>
                    </a:cubicBezTo>
                    <a:cubicBezTo>
                      <a:pt x="27" y="74"/>
                      <a:pt x="27" y="75"/>
                      <a:pt x="27" y="74"/>
                    </a:cubicBezTo>
                    <a:cubicBezTo>
                      <a:pt x="27" y="72"/>
                      <a:pt x="28" y="71"/>
                      <a:pt x="29" y="71"/>
                    </a:cubicBezTo>
                    <a:close/>
                    <a:moveTo>
                      <a:pt x="12" y="71"/>
                    </a:moveTo>
                    <a:cubicBezTo>
                      <a:pt x="20" y="71"/>
                      <a:pt x="20" y="71"/>
                      <a:pt x="20" y="71"/>
                    </a:cubicBezTo>
                    <a:cubicBezTo>
                      <a:pt x="22" y="71"/>
                      <a:pt x="23" y="72"/>
                      <a:pt x="23" y="74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7"/>
                      <a:pt x="22" y="78"/>
                      <a:pt x="20" y="78"/>
                    </a:cubicBezTo>
                    <a:cubicBezTo>
                      <a:pt x="12" y="78"/>
                      <a:pt x="12" y="78"/>
                      <a:pt x="12" y="78"/>
                    </a:cubicBezTo>
                    <a:cubicBezTo>
                      <a:pt x="11" y="78"/>
                      <a:pt x="10" y="77"/>
                      <a:pt x="10" y="76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0" y="72"/>
                      <a:pt x="11" y="71"/>
                      <a:pt x="12" y="71"/>
                    </a:cubicBezTo>
                    <a:close/>
                    <a:moveTo>
                      <a:pt x="29" y="3"/>
                    </a:moveTo>
                    <a:cubicBezTo>
                      <a:pt x="38" y="3"/>
                      <a:pt x="38" y="3"/>
                      <a:pt x="38" y="3"/>
                    </a:cubicBezTo>
                    <a:cubicBezTo>
                      <a:pt x="39" y="3"/>
                      <a:pt x="40" y="4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6"/>
                      <a:pt x="39" y="7"/>
                      <a:pt x="38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6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4"/>
                      <a:pt x="28" y="3"/>
                      <a:pt x="29" y="3"/>
                    </a:cubicBezTo>
                    <a:close/>
                    <a:moveTo>
                      <a:pt x="10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8" y="10"/>
                      <a:pt x="60" y="12"/>
                      <a:pt x="60" y="14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46"/>
                      <a:pt x="58" y="48"/>
                      <a:pt x="56" y="48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8" y="48"/>
                      <a:pt x="6" y="46"/>
                      <a:pt x="6" y="4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8" y="10"/>
                      <a:pt x="10" y="10"/>
                    </a:cubicBezTo>
                    <a:close/>
                    <a:moveTo>
                      <a:pt x="5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7" y="2"/>
                      <a:pt x="67" y="5"/>
                    </a:cubicBezTo>
                    <a:cubicBezTo>
                      <a:pt x="67" y="114"/>
                      <a:pt x="67" y="114"/>
                      <a:pt x="67" y="114"/>
                    </a:cubicBezTo>
                    <a:cubicBezTo>
                      <a:pt x="67" y="117"/>
                      <a:pt x="64" y="120"/>
                      <a:pt x="62" y="120"/>
                    </a:cubicBezTo>
                    <a:cubicBezTo>
                      <a:pt x="5" y="120"/>
                      <a:pt x="5" y="120"/>
                      <a:pt x="5" y="120"/>
                    </a:cubicBezTo>
                    <a:cubicBezTo>
                      <a:pt x="2" y="120"/>
                      <a:pt x="0" y="117"/>
                      <a:pt x="0" y="11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lose/>
                    <a:moveTo>
                      <a:pt x="46" y="94"/>
                    </a:moveTo>
                    <a:cubicBezTo>
                      <a:pt x="49" y="94"/>
                      <a:pt x="52" y="94"/>
                      <a:pt x="54" y="94"/>
                    </a:cubicBezTo>
                    <a:cubicBezTo>
                      <a:pt x="56" y="94"/>
                      <a:pt x="57" y="95"/>
                      <a:pt x="57" y="96"/>
                    </a:cubicBezTo>
                    <a:cubicBezTo>
                      <a:pt x="57" y="97"/>
                      <a:pt x="57" y="98"/>
                      <a:pt x="57" y="98"/>
                    </a:cubicBezTo>
                    <a:cubicBezTo>
                      <a:pt x="57" y="100"/>
                      <a:pt x="56" y="101"/>
                      <a:pt x="54" y="101"/>
                    </a:cubicBezTo>
                    <a:cubicBezTo>
                      <a:pt x="52" y="101"/>
                      <a:pt x="49" y="101"/>
                      <a:pt x="46" y="101"/>
                    </a:cubicBezTo>
                    <a:cubicBezTo>
                      <a:pt x="45" y="101"/>
                      <a:pt x="44" y="100"/>
                      <a:pt x="44" y="98"/>
                    </a:cubicBezTo>
                    <a:cubicBezTo>
                      <a:pt x="44" y="98"/>
                      <a:pt x="44" y="97"/>
                      <a:pt x="44" y="96"/>
                    </a:cubicBezTo>
                    <a:cubicBezTo>
                      <a:pt x="44" y="95"/>
                      <a:pt x="45" y="94"/>
                      <a:pt x="46" y="94"/>
                    </a:cubicBezTo>
                    <a:close/>
                    <a:moveTo>
                      <a:pt x="29" y="94"/>
                    </a:moveTo>
                    <a:cubicBezTo>
                      <a:pt x="32" y="94"/>
                      <a:pt x="35" y="94"/>
                      <a:pt x="37" y="94"/>
                    </a:cubicBezTo>
                    <a:cubicBezTo>
                      <a:pt x="39" y="94"/>
                      <a:pt x="40" y="95"/>
                      <a:pt x="40" y="96"/>
                    </a:cubicBezTo>
                    <a:cubicBezTo>
                      <a:pt x="40" y="98"/>
                      <a:pt x="40" y="97"/>
                      <a:pt x="40" y="98"/>
                    </a:cubicBezTo>
                    <a:cubicBezTo>
                      <a:pt x="40" y="100"/>
                      <a:pt x="39" y="101"/>
                      <a:pt x="37" y="101"/>
                    </a:cubicBezTo>
                    <a:cubicBezTo>
                      <a:pt x="35" y="101"/>
                      <a:pt x="32" y="101"/>
                      <a:pt x="29" y="101"/>
                    </a:cubicBezTo>
                    <a:cubicBezTo>
                      <a:pt x="28" y="101"/>
                      <a:pt x="27" y="100"/>
                      <a:pt x="27" y="98"/>
                    </a:cubicBezTo>
                    <a:cubicBezTo>
                      <a:pt x="27" y="97"/>
                      <a:pt x="27" y="98"/>
                      <a:pt x="27" y="96"/>
                    </a:cubicBezTo>
                    <a:cubicBezTo>
                      <a:pt x="27" y="95"/>
                      <a:pt x="28" y="94"/>
                      <a:pt x="29" y="94"/>
                    </a:cubicBezTo>
                    <a:close/>
                    <a:moveTo>
                      <a:pt x="12" y="94"/>
                    </a:moveTo>
                    <a:cubicBezTo>
                      <a:pt x="15" y="94"/>
                      <a:pt x="18" y="94"/>
                      <a:pt x="20" y="94"/>
                    </a:cubicBezTo>
                    <a:cubicBezTo>
                      <a:pt x="22" y="94"/>
                      <a:pt x="23" y="95"/>
                      <a:pt x="23" y="96"/>
                    </a:cubicBezTo>
                    <a:cubicBezTo>
                      <a:pt x="23" y="97"/>
                      <a:pt x="23" y="98"/>
                      <a:pt x="23" y="98"/>
                    </a:cubicBezTo>
                    <a:cubicBezTo>
                      <a:pt x="23" y="100"/>
                      <a:pt x="22" y="101"/>
                      <a:pt x="20" y="101"/>
                    </a:cubicBezTo>
                    <a:cubicBezTo>
                      <a:pt x="18" y="101"/>
                      <a:pt x="15" y="101"/>
                      <a:pt x="12" y="101"/>
                    </a:cubicBezTo>
                    <a:cubicBezTo>
                      <a:pt x="11" y="101"/>
                      <a:pt x="10" y="100"/>
                      <a:pt x="10" y="98"/>
                    </a:cubicBezTo>
                    <a:cubicBezTo>
                      <a:pt x="10" y="98"/>
                      <a:pt x="10" y="97"/>
                      <a:pt x="10" y="96"/>
                    </a:cubicBezTo>
                    <a:cubicBezTo>
                      <a:pt x="10" y="95"/>
                      <a:pt x="11" y="94"/>
                      <a:pt x="12" y="94"/>
                    </a:cubicBezTo>
                    <a:close/>
                    <a:moveTo>
                      <a:pt x="46" y="83"/>
                    </a:moveTo>
                    <a:cubicBezTo>
                      <a:pt x="49" y="83"/>
                      <a:pt x="52" y="83"/>
                      <a:pt x="54" y="83"/>
                    </a:cubicBezTo>
                    <a:cubicBezTo>
                      <a:pt x="56" y="83"/>
                      <a:pt x="57" y="84"/>
                      <a:pt x="57" y="85"/>
                    </a:cubicBezTo>
                    <a:cubicBezTo>
                      <a:pt x="57" y="86"/>
                      <a:pt x="57" y="86"/>
                      <a:pt x="57" y="87"/>
                    </a:cubicBezTo>
                    <a:cubicBezTo>
                      <a:pt x="57" y="88"/>
                      <a:pt x="56" y="89"/>
                      <a:pt x="54" y="89"/>
                    </a:cubicBezTo>
                    <a:cubicBezTo>
                      <a:pt x="52" y="89"/>
                      <a:pt x="49" y="89"/>
                      <a:pt x="46" y="89"/>
                    </a:cubicBezTo>
                    <a:cubicBezTo>
                      <a:pt x="45" y="89"/>
                      <a:pt x="44" y="88"/>
                      <a:pt x="44" y="87"/>
                    </a:cubicBezTo>
                    <a:cubicBezTo>
                      <a:pt x="44" y="86"/>
                      <a:pt x="44" y="86"/>
                      <a:pt x="44" y="85"/>
                    </a:cubicBezTo>
                    <a:cubicBezTo>
                      <a:pt x="44" y="84"/>
                      <a:pt x="45" y="83"/>
                      <a:pt x="46" y="83"/>
                    </a:cubicBezTo>
                    <a:close/>
                    <a:moveTo>
                      <a:pt x="29" y="83"/>
                    </a:moveTo>
                    <a:cubicBezTo>
                      <a:pt x="32" y="83"/>
                      <a:pt x="35" y="83"/>
                      <a:pt x="37" y="83"/>
                    </a:cubicBezTo>
                    <a:cubicBezTo>
                      <a:pt x="39" y="83"/>
                      <a:pt x="40" y="84"/>
                      <a:pt x="40" y="85"/>
                    </a:cubicBezTo>
                    <a:cubicBezTo>
                      <a:pt x="40" y="86"/>
                      <a:pt x="40" y="86"/>
                      <a:pt x="40" y="87"/>
                    </a:cubicBezTo>
                    <a:cubicBezTo>
                      <a:pt x="40" y="88"/>
                      <a:pt x="39" y="89"/>
                      <a:pt x="37" y="89"/>
                    </a:cubicBezTo>
                    <a:cubicBezTo>
                      <a:pt x="35" y="89"/>
                      <a:pt x="32" y="89"/>
                      <a:pt x="29" y="89"/>
                    </a:cubicBezTo>
                    <a:cubicBezTo>
                      <a:pt x="28" y="89"/>
                      <a:pt x="27" y="88"/>
                      <a:pt x="27" y="87"/>
                    </a:cubicBezTo>
                    <a:cubicBezTo>
                      <a:pt x="27" y="86"/>
                      <a:pt x="27" y="86"/>
                      <a:pt x="27" y="85"/>
                    </a:cubicBezTo>
                    <a:cubicBezTo>
                      <a:pt x="27" y="84"/>
                      <a:pt x="28" y="83"/>
                      <a:pt x="29" y="83"/>
                    </a:cubicBezTo>
                    <a:close/>
                    <a:moveTo>
                      <a:pt x="12" y="83"/>
                    </a:moveTo>
                    <a:cubicBezTo>
                      <a:pt x="15" y="83"/>
                      <a:pt x="18" y="83"/>
                      <a:pt x="20" y="83"/>
                    </a:cubicBezTo>
                    <a:cubicBezTo>
                      <a:pt x="22" y="83"/>
                      <a:pt x="23" y="84"/>
                      <a:pt x="23" y="85"/>
                    </a:cubicBezTo>
                    <a:cubicBezTo>
                      <a:pt x="23" y="86"/>
                      <a:pt x="23" y="86"/>
                      <a:pt x="23" y="87"/>
                    </a:cubicBezTo>
                    <a:cubicBezTo>
                      <a:pt x="23" y="88"/>
                      <a:pt x="22" y="89"/>
                      <a:pt x="20" y="89"/>
                    </a:cubicBezTo>
                    <a:cubicBezTo>
                      <a:pt x="18" y="89"/>
                      <a:pt x="15" y="89"/>
                      <a:pt x="12" y="89"/>
                    </a:cubicBezTo>
                    <a:cubicBezTo>
                      <a:pt x="11" y="89"/>
                      <a:pt x="10" y="88"/>
                      <a:pt x="10" y="87"/>
                    </a:cubicBezTo>
                    <a:cubicBezTo>
                      <a:pt x="10" y="86"/>
                      <a:pt x="10" y="86"/>
                      <a:pt x="10" y="85"/>
                    </a:cubicBezTo>
                    <a:cubicBezTo>
                      <a:pt x="10" y="84"/>
                      <a:pt x="11" y="83"/>
                      <a:pt x="12" y="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4" name="Group 298"/>
            <p:cNvGrpSpPr/>
            <p:nvPr/>
          </p:nvGrpSpPr>
          <p:grpSpPr>
            <a:xfrm>
              <a:off x="6859201" y="5287780"/>
              <a:ext cx="846466" cy="846464"/>
              <a:chOff x="5166519" y="3905850"/>
              <a:chExt cx="611188" cy="611187"/>
            </a:xfrm>
          </p:grpSpPr>
          <p:sp>
            <p:nvSpPr>
              <p:cNvPr id="50" name="Oval 299"/>
              <p:cNvSpPr/>
              <p:nvPr/>
            </p:nvSpPr>
            <p:spPr bwMode="auto">
              <a:xfrm>
                <a:off x="5166519" y="3905850"/>
                <a:ext cx="611188" cy="61118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300"/>
              <p:cNvSpPr/>
              <p:nvPr/>
            </p:nvSpPr>
            <p:spPr bwMode="auto">
              <a:xfrm>
                <a:off x="5230019" y="3972525"/>
                <a:ext cx="485775" cy="481012"/>
              </a:xfrm>
              <a:custGeom>
                <a:avLst/>
                <a:gdLst/>
                <a:ahLst/>
                <a:cxnLst>
                  <a:cxn ang="0">
                    <a:pos x="93" y="0"/>
                  </a:cxn>
                  <a:cxn ang="0">
                    <a:pos x="102" y="1"/>
                  </a:cxn>
                  <a:cxn ang="0">
                    <a:pos x="160" y="30"/>
                  </a:cxn>
                  <a:cxn ang="0">
                    <a:pos x="166" y="37"/>
                  </a:cxn>
                  <a:cxn ang="0">
                    <a:pos x="183" y="105"/>
                  </a:cxn>
                  <a:cxn ang="0">
                    <a:pos x="181" y="114"/>
                  </a:cxn>
                  <a:cxn ang="0">
                    <a:pos x="140" y="169"/>
                  </a:cxn>
                  <a:cxn ang="0">
                    <a:pos x="132" y="173"/>
                  </a:cxn>
                  <a:cxn ang="0">
                    <a:pos x="66" y="178"/>
                  </a:cxn>
                  <a:cxn ang="0">
                    <a:pos x="58" y="175"/>
                  </a:cxn>
                  <a:cxn ang="0">
                    <a:pos x="9" y="126"/>
                  </a:cxn>
                  <a:cxn ang="0">
                    <a:pos x="6" y="118"/>
                  </a:cxn>
                  <a:cxn ang="0">
                    <a:pos x="9" y="56"/>
                  </a:cxn>
                  <a:cxn ang="0">
                    <a:pos x="13" y="48"/>
                  </a:cxn>
                  <a:cxn ang="0">
                    <a:pos x="66" y="5"/>
                  </a:cxn>
                  <a:cxn ang="0">
                    <a:pos x="93" y="0"/>
                  </a:cxn>
                </a:cxnLst>
                <a:rect l="0" t="0" r="r" b="b"/>
                <a:pathLst>
                  <a:path w="186" h="184">
                    <a:moveTo>
                      <a:pt x="93" y="0"/>
                    </a:moveTo>
                    <a:cubicBezTo>
                      <a:pt x="102" y="1"/>
                      <a:pt x="102" y="1"/>
                      <a:pt x="102" y="1"/>
                    </a:cubicBezTo>
                    <a:cubicBezTo>
                      <a:pt x="125" y="4"/>
                      <a:pt x="144" y="13"/>
                      <a:pt x="160" y="30"/>
                    </a:cubicBezTo>
                    <a:cubicBezTo>
                      <a:pt x="166" y="37"/>
                      <a:pt x="166" y="37"/>
                      <a:pt x="166" y="37"/>
                    </a:cubicBezTo>
                    <a:cubicBezTo>
                      <a:pt x="180" y="58"/>
                      <a:pt x="186" y="80"/>
                      <a:pt x="183" y="105"/>
                    </a:cubicBezTo>
                    <a:cubicBezTo>
                      <a:pt x="181" y="114"/>
                      <a:pt x="181" y="114"/>
                      <a:pt x="181" y="114"/>
                    </a:cubicBezTo>
                    <a:cubicBezTo>
                      <a:pt x="174" y="138"/>
                      <a:pt x="161" y="155"/>
                      <a:pt x="140" y="169"/>
                    </a:cubicBezTo>
                    <a:cubicBezTo>
                      <a:pt x="132" y="173"/>
                      <a:pt x="132" y="173"/>
                      <a:pt x="132" y="173"/>
                    </a:cubicBezTo>
                    <a:cubicBezTo>
                      <a:pt x="110" y="183"/>
                      <a:pt x="89" y="184"/>
                      <a:pt x="66" y="178"/>
                    </a:cubicBezTo>
                    <a:cubicBezTo>
                      <a:pt x="58" y="175"/>
                      <a:pt x="58" y="175"/>
                      <a:pt x="58" y="175"/>
                    </a:cubicBezTo>
                    <a:cubicBezTo>
                      <a:pt x="35" y="165"/>
                      <a:pt x="20" y="149"/>
                      <a:pt x="9" y="126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0" y="97"/>
                      <a:pt x="1" y="77"/>
                      <a:pt x="9" y="56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26" y="27"/>
                      <a:pt x="43" y="12"/>
                      <a:pt x="66" y="5"/>
                    </a:cubicBezTo>
                    <a:cubicBezTo>
                      <a:pt x="75" y="2"/>
                      <a:pt x="83" y="1"/>
                      <a:pt x="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301"/>
              <p:cNvSpPr/>
              <p:nvPr/>
            </p:nvSpPr>
            <p:spPr bwMode="auto">
              <a:xfrm>
                <a:off x="5347494" y="4090000"/>
                <a:ext cx="250825" cy="241300"/>
              </a:xfrm>
              <a:custGeom>
                <a:avLst/>
                <a:gdLst/>
                <a:ahLst/>
                <a:cxnLst>
                  <a:cxn ang="0">
                    <a:pos x="88" y="21"/>
                  </a:cxn>
                  <a:cxn ang="0">
                    <a:pos x="96" y="38"/>
                  </a:cxn>
                  <a:cxn ang="0">
                    <a:pos x="88" y="55"/>
                  </a:cxn>
                  <a:cxn ang="0">
                    <a:pos x="88" y="21"/>
                  </a:cxn>
                  <a:cxn ang="0">
                    <a:pos x="28" y="23"/>
                  </a:cxn>
                  <a:cxn ang="0">
                    <a:pos x="4" y="23"/>
                  </a:cxn>
                  <a:cxn ang="0">
                    <a:pos x="0" y="27"/>
                  </a:cxn>
                  <a:cxn ang="0">
                    <a:pos x="0" y="29"/>
                  </a:cxn>
                  <a:cxn ang="0">
                    <a:pos x="7" y="29"/>
                  </a:cxn>
                  <a:cxn ang="0">
                    <a:pos x="7" y="32"/>
                  </a:cxn>
                  <a:cxn ang="0">
                    <a:pos x="0" y="32"/>
                  </a:cxn>
                  <a:cxn ang="0">
                    <a:pos x="0" y="36"/>
                  </a:cxn>
                  <a:cxn ang="0">
                    <a:pos x="7" y="36"/>
                  </a:cxn>
                  <a:cxn ang="0">
                    <a:pos x="7" y="39"/>
                  </a:cxn>
                  <a:cxn ang="0">
                    <a:pos x="0" y="39"/>
                  </a:cxn>
                  <a:cxn ang="0">
                    <a:pos x="0" y="43"/>
                  </a:cxn>
                  <a:cxn ang="0">
                    <a:pos x="7" y="43"/>
                  </a:cxn>
                  <a:cxn ang="0">
                    <a:pos x="7" y="47"/>
                  </a:cxn>
                  <a:cxn ang="0">
                    <a:pos x="0" y="47"/>
                  </a:cxn>
                  <a:cxn ang="0">
                    <a:pos x="0" y="48"/>
                  </a:cxn>
                  <a:cxn ang="0">
                    <a:pos x="4" y="52"/>
                  </a:cxn>
                  <a:cxn ang="0">
                    <a:pos x="13" y="52"/>
                  </a:cxn>
                  <a:cxn ang="0">
                    <a:pos x="20" y="88"/>
                  </a:cxn>
                  <a:cxn ang="0">
                    <a:pos x="25" y="92"/>
                  </a:cxn>
                  <a:cxn ang="0">
                    <a:pos x="35" y="92"/>
                  </a:cxn>
                  <a:cxn ang="0">
                    <a:pos x="37" y="87"/>
                  </a:cxn>
                  <a:cxn ang="0">
                    <a:pos x="28" y="52"/>
                  </a:cxn>
                  <a:cxn ang="0">
                    <a:pos x="28" y="51"/>
                  </a:cxn>
                  <a:cxn ang="0">
                    <a:pos x="28" y="23"/>
                  </a:cxn>
                  <a:cxn ang="0">
                    <a:pos x="83" y="0"/>
                  </a:cxn>
                  <a:cxn ang="0">
                    <a:pos x="83" y="75"/>
                  </a:cxn>
                  <a:cxn ang="0">
                    <a:pos x="32" y="52"/>
                  </a:cxn>
                  <a:cxn ang="0">
                    <a:pos x="32" y="23"/>
                  </a:cxn>
                  <a:cxn ang="0">
                    <a:pos x="83" y="0"/>
                  </a:cxn>
                </a:cxnLst>
                <a:rect l="0" t="0" r="r" b="b"/>
                <a:pathLst>
                  <a:path w="96" h="92">
                    <a:moveTo>
                      <a:pt x="88" y="21"/>
                    </a:moveTo>
                    <a:cubicBezTo>
                      <a:pt x="92" y="23"/>
                      <a:pt x="96" y="30"/>
                      <a:pt x="96" y="38"/>
                    </a:cubicBezTo>
                    <a:cubicBezTo>
                      <a:pt x="96" y="46"/>
                      <a:pt x="92" y="52"/>
                      <a:pt x="88" y="55"/>
                    </a:cubicBezTo>
                    <a:cubicBezTo>
                      <a:pt x="88" y="21"/>
                      <a:pt x="88" y="21"/>
                      <a:pt x="88" y="21"/>
                    </a:cubicBezTo>
                    <a:close/>
                    <a:moveTo>
                      <a:pt x="28" y="23"/>
                    </a:moveTo>
                    <a:cubicBezTo>
                      <a:pt x="4" y="23"/>
                      <a:pt x="4" y="23"/>
                      <a:pt x="4" y="23"/>
                    </a:cubicBezTo>
                    <a:cubicBezTo>
                      <a:pt x="2" y="23"/>
                      <a:pt x="0" y="25"/>
                      <a:pt x="0" y="2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2" y="36"/>
                      <a:pt x="4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4" y="39"/>
                      <a:pt x="2" y="39"/>
                      <a:pt x="0" y="39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1"/>
                      <a:pt x="2" y="52"/>
                      <a:pt x="4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64"/>
                      <a:pt x="16" y="79"/>
                      <a:pt x="20" y="88"/>
                    </a:cubicBezTo>
                    <a:cubicBezTo>
                      <a:pt x="21" y="90"/>
                      <a:pt x="22" y="92"/>
                      <a:pt x="25" y="92"/>
                    </a:cubicBezTo>
                    <a:cubicBezTo>
                      <a:pt x="35" y="92"/>
                      <a:pt x="35" y="92"/>
                      <a:pt x="35" y="92"/>
                    </a:cubicBezTo>
                    <a:cubicBezTo>
                      <a:pt x="39" y="92"/>
                      <a:pt x="38" y="89"/>
                      <a:pt x="37" y="87"/>
                    </a:cubicBezTo>
                    <a:cubicBezTo>
                      <a:pt x="33" y="75"/>
                      <a:pt x="28" y="64"/>
                      <a:pt x="28" y="52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8" y="23"/>
                      <a:pt x="28" y="23"/>
                      <a:pt x="28" y="23"/>
                    </a:cubicBezTo>
                    <a:close/>
                    <a:moveTo>
                      <a:pt x="83" y="0"/>
                    </a:moveTo>
                    <a:cubicBezTo>
                      <a:pt x="83" y="75"/>
                      <a:pt x="83" y="75"/>
                      <a:pt x="83" y="75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83" y="0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5" name="Group 302"/>
            <p:cNvGrpSpPr/>
            <p:nvPr/>
          </p:nvGrpSpPr>
          <p:grpSpPr>
            <a:xfrm>
              <a:off x="4361580" y="5287780"/>
              <a:ext cx="848664" cy="846464"/>
              <a:chOff x="3363119" y="3905850"/>
              <a:chExt cx="612775" cy="611187"/>
            </a:xfrm>
          </p:grpSpPr>
          <p:sp>
            <p:nvSpPr>
              <p:cNvPr id="47" name="Oval 303"/>
              <p:cNvSpPr/>
              <p:nvPr/>
            </p:nvSpPr>
            <p:spPr bwMode="auto">
              <a:xfrm>
                <a:off x="3363119" y="3905850"/>
                <a:ext cx="612775" cy="61118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304"/>
              <p:cNvSpPr/>
              <p:nvPr/>
            </p:nvSpPr>
            <p:spPr bwMode="auto">
              <a:xfrm>
                <a:off x="3428206" y="3972525"/>
                <a:ext cx="485775" cy="481012"/>
              </a:xfrm>
              <a:custGeom>
                <a:avLst/>
                <a:gdLst/>
                <a:ahLst/>
                <a:cxnLst>
                  <a:cxn ang="0">
                    <a:pos x="93" y="0"/>
                  </a:cxn>
                  <a:cxn ang="0">
                    <a:pos x="102" y="1"/>
                  </a:cxn>
                  <a:cxn ang="0">
                    <a:pos x="160" y="30"/>
                  </a:cxn>
                  <a:cxn ang="0">
                    <a:pos x="165" y="37"/>
                  </a:cxn>
                  <a:cxn ang="0">
                    <a:pos x="182" y="105"/>
                  </a:cxn>
                  <a:cxn ang="0">
                    <a:pos x="181" y="114"/>
                  </a:cxn>
                  <a:cxn ang="0">
                    <a:pos x="140" y="169"/>
                  </a:cxn>
                  <a:cxn ang="0">
                    <a:pos x="132" y="173"/>
                  </a:cxn>
                  <a:cxn ang="0">
                    <a:pos x="66" y="178"/>
                  </a:cxn>
                  <a:cxn ang="0">
                    <a:pos x="58" y="175"/>
                  </a:cxn>
                  <a:cxn ang="0">
                    <a:pos x="9" y="126"/>
                  </a:cxn>
                  <a:cxn ang="0">
                    <a:pos x="6" y="118"/>
                  </a:cxn>
                  <a:cxn ang="0">
                    <a:pos x="9" y="56"/>
                  </a:cxn>
                  <a:cxn ang="0">
                    <a:pos x="13" y="48"/>
                  </a:cxn>
                  <a:cxn ang="0">
                    <a:pos x="66" y="5"/>
                  </a:cxn>
                  <a:cxn ang="0">
                    <a:pos x="93" y="0"/>
                  </a:cxn>
                </a:cxnLst>
                <a:rect l="0" t="0" r="r" b="b"/>
                <a:pathLst>
                  <a:path w="186" h="184">
                    <a:moveTo>
                      <a:pt x="93" y="0"/>
                    </a:moveTo>
                    <a:cubicBezTo>
                      <a:pt x="102" y="1"/>
                      <a:pt x="102" y="1"/>
                      <a:pt x="102" y="1"/>
                    </a:cubicBezTo>
                    <a:cubicBezTo>
                      <a:pt x="125" y="4"/>
                      <a:pt x="144" y="13"/>
                      <a:pt x="160" y="30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80" y="58"/>
                      <a:pt x="186" y="80"/>
                      <a:pt x="182" y="105"/>
                    </a:cubicBezTo>
                    <a:cubicBezTo>
                      <a:pt x="181" y="114"/>
                      <a:pt x="181" y="114"/>
                      <a:pt x="181" y="114"/>
                    </a:cubicBezTo>
                    <a:cubicBezTo>
                      <a:pt x="174" y="138"/>
                      <a:pt x="161" y="155"/>
                      <a:pt x="140" y="169"/>
                    </a:cubicBezTo>
                    <a:cubicBezTo>
                      <a:pt x="132" y="173"/>
                      <a:pt x="132" y="173"/>
                      <a:pt x="132" y="173"/>
                    </a:cubicBezTo>
                    <a:cubicBezTo>
                      <a:pt x="110" y="183"/>
                      <a:pt x="89" y="184"/>
                      <a:pt x="66" y="178"/>
                    </a:cubicBezTo>
                    <a:cubicBezTo>
                      <a:pt x="58" y="175"/>
                      <a:pt x="58" y="175"/>
                      <a:pt x="58" y="175"/>
                    </a:cubicBezTo>
                    <a:cubicBezTo>
                      <a:pt x="35" y="165"/>
                      <a:pt x="19" y="149"/>
                      <a:pt x="9" y="126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0" y="97"/>
                      <a:pt x="1" y="77"/>
                      <a:pt x="9" y="56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25" y="27"/>
                      <a:pt x="42" y="12"/>
                      <a:pt x="66" y="5"/>
                    </a:cubicBezTo>
                    <a:cubicBezTo>
                      <a:pt x="75" y="2"/>
                      <a:pt x="83" y="1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305"/>
              <p:cNvSpPr/>
              <p:nvPr/>
            </p:nvSpPr>
            <p:spPr bwMode="auto">
              <a:xfrm>
                <a:off x="3542506" y="4061425"/>
                <a:ext cx="255588" cy="254000"/>
              </a:xfrm>
              <a:custGeom>
                <a:avLst/>
                <a:gdLst/>
                <a:ahLst/>
                <a:cxnLst>
                  <a:cxn ang="0">
                    <a:pos x="73" y="35"/>
                  </a:cxn>
                  <a:cxn ang="0">
                    <a:pos x="24" y="35"/>
                  </a:cxn>
                  <a:cxn ang="0">
                    <a:pos x="24" y="29"/>
                  </a:cxn>
                  <a:cxn ang="0">
                    <a:pos x="73" y="29"/>
                  </a:cxn>
                  <a:cxn ang="0">
                    <a:pos x="73" y="29"/>
                  </a:cxn>
                  <a:cxn ang="0">
                    <a:pos x="73" y="35"/>
                  </a:cxn>
                  <a:cxn ang="0">
                    <a:pos x="73" y="46"/>
                  </a:cxn>
                  <a:cxn ang="0">
                    <a:pos x="24" y="46"/>
                  </a:cxn>
                  <a:cxn ang="0">
                    <a:pos x="24" y="40"/>
                  </a:cxn>
                  <a:cxn ang="0">
                    <a:pos x="73" y="40"/>
                  </a:cxn>
                  <a:cxn ang="0">
                    <a:pos x="73" y="40"/>
                  </a:cxn>
                  <a:cxn ang="0">
                    <a:pos x="73" y="46"/>
                  </a:cxn>
                  <a:cxn ang="0">
                    <a:pos x="49" y="0"/>
                  </a:cxn>
                  <a:cxn ang="0">
                    <a:pos x="98" y="33"/>
                  </a:cxn>
                  <a:cxn ang="0">
                    <a:pos x="97" y="33"/>
                  </a:cxn>
                  <a:cxn ang="0">
                    <a:pos x="81" y="44"/>
                  </a:cxn>
                  <a:cxn ang="0">
                    <a:pos x="81" y="22"/>
                  </a:cxn>
                  <a:cxn ang="0">
                    <a:pos x="17" y="22"/>
                  </a:cxn>
                  <a:cxn ang="0">
                    <a:pos x="17" y="44"/>
                  </a:cxn>
                  <a:cxn ang="0">
                    <a:pos x="0" y="33"/>
                  </a:cxn>
                  <a:cxn ang="0">
                    <a:pos x="0" y="33"/>
                  </a:cxn>
                  <a:cxn ang="0">
                    <a:pos x="49" y="0"/>
                  </a:cxn>
                  <a:cxn ang="0">
                    <a:pos x="98" y="39"/>
                  </a:cxn>
                  <a:cxn ang="0">
                    <a:pos x="98" y="91"/>
                  </a:cxn>
                  <a:cxn ang="0">
                    <a:pos x="59" y="65"/>
                  </a:cxn>
                  <a:cxn ang="0">
                    <a:pos x="98" y="39"/>
                  </a:cxn>
                  <a:cxn ang="0">
                    <a:pos x="39" y="65"/>
                  </a:cxn>
                  <a:cxn ang="0">
                    <a:pos x="0" y="91"/>
                  </a:cxn>
                  <a:cxn ang="0">
                    <a:pos x="0" y="39"/>
                  </a:cxn>
                  <a:cxn ang="0">
                    <a:pos x="39" y="65"/>
                  </a:cxn>
                  <a:cxn ang="0">
                    <a:pos x="97" y="97"/>
                  </a:cxn>
                  <a:cxn ang="0">
                    <a:pos x="0" y="97"/>
                  </a:cxn>
                  <a:cxn ang="0">
                    <a:pos x="49" y="65"/>
                  </a:cxn>
                  <a:cxn ang="0">
                    <a:pos x="97" y="97"/>
                  </a:cxn>
                  <a:cxn ang="0">
                    <a:pos x="61" y="57"/>
                  </a:cxn>
                  <a:cxn ang="0">
                    <a:pos x="37" y="57"/>
                  </a:cxn>
                  <a:cxn ang="0">
                    <a:pos x="29" y="52"/>
                  </a:cxn>
                  <a:cxn ang="0">
                    <a:pos x="69" y="52"/>
                  </a:cxn>
                  <a:cxn ang="0">
                    <a:pos x="61" y="57"/>
                  </a:cxn>
                </a:cxnLst>
                <a:rect l="0" t="0" r="r" b="b"/>
                <a:pathLst>
                  <a:path w="98" h="97">
                    <a:moveTo>
                      <a:pt x="73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3" y="35"/>
                      <a:pt x="73" y="35"/>
                      <a:pt x="73" y="35"/>
                    </a:cubicBezTo>
                    <a:close/>
                    <a:moveTo>
                      <a:pt x="73" y="46"/>
                    </a:move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6"/>
                      <a:pt x="73" y="46"/>
                      <a:pt x="73" y="46"/>
                    </a:cubicBezTo>
                    <a:close/>
                    <a:moveTo>
                      <a:pt x="49" y="0"/>
                    </a:moveTo>
                    <a:cubicBezTo>
                      <a:pt x="98" y="33"/>
                      <a:pt x="98" y="33"/>
                      <a:pt x="98" y="33"/>
                    </a:cubicBezTo>
                    <a:cubicBezTo>
                      <a:pt x="97" y="33"/>
                      <a:pt x="97" y="33"/>
                      <a:pt x="97" y="33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1" y="22"/>
                      <a:pt x="81" y="22"/>
                      <a:pt x="81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49" y="0"/>
                      <a:pt x="49" y="0"/>
                      <a:pt x="49" y="0"/>
                    </a:cubicBezTo>
                    <a:close/>
                    <a:moveTo>
                      <a:pt x="98" y="39"/>
                    </a:moveTo>
                    <a:cubicBezTo>
                      <a:pt x="98" y="91"/>
                      <a:pt x="98" y="91"/>
                      <a:pt x="98" y="91"/>
                    </a:cubicBezTo>
                    <a:cubicBezTo>
                      <a:pt x="59" y="65"/>
                      <a:pt x="59" y="65"/>
                      <a:pt x="59" y="65"/>
                    </a:cubicBezTo>
                    <a:cubicBezTo>
                      <a:pt x="98" y="39"/>
                      <a:pt x="98" y="39"/>
                      <a:pt x="98" y="39"/>
                    </a:cubicBezTo>
                    <a:close/>
                    <a:moveTo>
                      <a:pt x="39" y="65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39" y="65"/>
                      <a:pt x="39" y="65"/>
                      <a:pt x="39" y="65"/>
                    </a:cubicBezTo>
                    <a:close/>
                    <a:moveTo>
                      <a:pt x="97" y="97"/>
                    </a:moveTo>
                    <a:cubicBezTo>
                      <a:pt x="0" y="97"/>
                      <a:pt x="0" y="97"/>
                      <a:pt x="0" y="97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97" y="97"/>
                      <a:pt x="97" y="97"/>
                      <a:pt x="97" y="97"/>
                    </a:cubicBezTo>
                    <a:close/>
                    <a:moveTo>
                      <a:pt x="61" y="57"/>
                    </a:moveTo>
                    <a:cubicBezTo>
                      <a:pt x="37" y="57"/>
                      <a:pt x="37" y="57"/>
                      <a:pt x="37" y="57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69" y="52"/>
                      <a:pt x="69" y="52"/>
                      <a:pt x="69" y="52"/>
                    </a:cubicBezTo>
                    <a:cubicBezTo>
                      <a:pt x="61" y="57"/>
                      <a:pt x="61" y="57"/>
                      <a:pt x="61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6" name="Freeform: Shape 306"/>
            <p:cNvSpPr/>
            <p:nvPr/>
          </p:nvSpPr>
          <p:spPr bwMode="auto">
            <a:xfrm>
              <a:off x="5984154" y="3933419"/>
              <a:ext cx="98938" cy="1366721"/>
            </a:xfrm>
            <a:custGeom>
              <a:avLst/>
              <a:gdLst/>
              <a:ahLst/>
              <a:cxnLst>
                <a:cxn ang="0">
                  <a:pos x="45" y="1024"/>
                </a:cxn>
                <a:cxn ang="0">
                  <a:pos x="45" y="0"/>
                </a:cxn>
                <a:cxn ang="0">
                  <a:pos x="0" y="0"/>
                </a:cxn>
                <a:cxn ang="0">
                  <a:pos x="0" y="1024"/>
                </a:cxn>
                <a:cxn ang="0">
                  <a:pos x="45" y="1024"/>
                </a:cxn>
                <a:cxn ang="0">
                  <a:pos x="45" y="1024"/>
                </a:cxn>
              </a:cxnLst>
              <a:rect l="0" t="0" r="r" b="b"/>
              <a:pathLst>
                <a:path w="45" h="1024">
                  <a:moveTo>
                    <a:pt x="45" y="1024"/>
                  </a:moveTo>
                  <a:lnTo>
                    <a:pt x="45" y="0"/>
                  </a:lnTo>
                  <a:lnTo>
                    <a:pt x="0" y="0"/>
                  </a:lnTo>
                  <a:lnTo>
                    <a:pt x="0" y="1024"/>
                  </a:lnTo>
                  <a:lnTo>
                    <a:pt x="45" y="1024"/>
                  </a:lnTo>
                  <a:lnTo>
                    <a:pt x="45" y="10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05" name="矩形 104"/>
          <p:cNvSpPr/>
          <p:nvPr/>
        </p:nvSpPr>
        <p:spPr>
          <a:xfrm>
            <a:off x="368411" y="1850282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368411" y="3269455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368411" y="4693720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110" name="矩形 109"/>
          <p:cNvSpPr/>
          <p:nvPr/>
        </p:nvSpPr>
        <p:spPr>
          <a:xfrm flipH="1">
            <a:off x="8652048" y="1850282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 flipH="1">
            <a:off x="8652048" y="3269455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sp>
        <p:nvSpPr>
          <p:cNvPr id="112" name="矩形 111"/>
          <p:cNvSpPr/>
          <p:nvPr/>
        </p:nvSpPr>
        <p:spPr>
          <a:xfrm flipH="1">
            <a:off x="8652048" y="4693720"/>
            <a:ext cx="3051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CF8404"/>
                </a:solidFill>
              </a:rPr>
              <a:t>在这里输入内容，建议使用微软雅黑。大小可进行调整。</a:t>
            </a:r>
            <a:endParaRPr lang="en-US" altLang="zh-CN" dirty="0" smtClean="0">
              <a:solidFill>
                <a:srgbClr val="CF8404"/>
              </a:solidFill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1" y="342900"/>
            <a:ext cx="12191998" cy="670512"/>
            <a:chOff x="1" y="342900"/>
            <a:chExt cx="12191998" cy="670512"/>
          </a:xfrm>
        </p:grpSpPr>
        <p:sp>
          <p:nvSpPr>
            <p:cNvPr id="114" name="矩形 113"/>
            <p:cNvSpPr/>
            <p:nvPr/>
          </p:nvSpPr>
          <p:spPr>
            <a:xfrm>
              <a:off x="1" y="342900"/>
              <a:ext cx="943326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5" name="矩形 114"/>
            <p:cNvSpPr/>
            <p:nvPr/>
          </p:nvSpPr>
          <p:spPr>
            <a:xfrm>
              <a:off x="3457926" y="342900"/>
              <a:ext cx="8734073" cy="6705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943327" y="416546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CF8404"/>
                  </a:solidFill>
                  <a:latin typeface="+mj-ea"/>
                  <a:ea typeface="+mj-ea"/>
                </a:rPr>
                <a:t>点击输入标题</a:t>
              </a:r>
              <a:endParaRPr lang="zh-CN" altLang="en-US" sz="2800" dirty="0">
                <a:solidFill>
                  <a:srgbClr val="CF8404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10" grpId="0"/>
      <p:bldP spid="111" grpId="0"/>
      <p:bldP spid="1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66" t="128" r="9062" b="11538"/>
          <a:stretch>
            <a:fillRect/>
          </a:stretch>
        </p:blipFill>
        <p:spPr>
          <a:xfrm>
            <a:off x="242888" y="0"/>
            <a:ext cx="3692872" cy="3967766"/>
          </a:xfrm>
          <a:custGeom>
            <a:avLst/>
            <a:gdLst>
              <a:gd name="connsiteX0" fmla="*/ 0 w 3692872"/>
              <a:gd name="connsiteY0" fmla="*/ 0 h 3967766"/>
              <a:gd name="connsiteX1" fmla="*/ 3692872 w 3692872"/>
              <a:gd name="connsiteY1" fmla="*/ 0 h 3967766"/>
              <a:gd name="connsiteX2" fmla="*/ 3692872 w 3692872"/>
              <a:gd name="connsiteY2" fmla="*/ 3400687 h 3967766"/>
              <a:gd name="connsiteX3" fmla="*/ 0 w 3692872"/>
              <a:gd name="connsiteY3" fmla="*/ 3967766 h 396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2872" h="3967766">
                <a:moveTo>
                  <a:pt x="0" y="0"/>
                </a:moveTo>
                <a:lnTo>
                  <a:pt x="3692872" y="0"/>
                </a:lnTo>
                <a:lnTo>
                  <a:pt x="3692872" y="3400687"/>
                </a:lnTo>
                <a:lnTo>
                  <a:pt x="0" y="3967766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5" t="2999" r="24412" b="10948"/>
          <a:stretch>
            <a:fillRect/>
          </a:stretch>
        </p:blipFill>
        <p:spPr>
          <a:xfrm>
            <a:off x="4249564" y="0"/>
            <a:ext cx="3692872" cy="3352500"/>
          </a:xfrm>
          <a:custGeom>
            <a:avLst/>
            <a:gdLst>
              <a:gd name="connsiteX0" fmla="*/ 0 w 3692872"/>
              <a:gd name="connsiteY0" fmla="*/ 0 h 3352500"/>
              <a:gd name="connsiteX1" fmla="*/ 3692872 w 3692872"/>
              <a:gd name="connsiteY1" fmla="*/ 0 h 3352500"/>
              <a:gd name="connsiteX2" fmla="*/ 3692872 w 3692872"/>
              <a:gd name="connsiteY2" fmla="*/ 3352500 h 3352500"/>
              <a:gd name="connsiteX3" fmla="*/ 1846436 w 3692872"/>
              <a:gd name="connsiteY3" fmla="*/ 3068960 h 3352500"/>
              <a:gd name="connsiteX4" fmla="*/ 0 w 3692872"/>
              <a:gd name="connsiteY4" fmla="*/ 3352500 h 33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2872" h="3352500">
                <a:moveTo>
                  <a:pt x="0" y="0"/>
                </a:moveTo>
                <a:lnTo>
                  <a:pt x="3692872" y="0"/>
                </a:lnTo>
                <a:lnTo>
                  <a:pt x="3692872" y="3352500"/>
                </a:lnTo>
                <a:lnTo>
                  <a:pt x="1846436" y="3068960"/>
                </a:lnTo>
                <a:lnTo>
                  <a:pt x="0" y="335250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9" t="3265" r="19782" b="2767"/>
          <a:stretch>
            <a:fillRect/>
          </a:stretch>
        </p:blipFill>
        <p:spPr>
          <a:xfrm>
            <a:off x="8256240" y="0"/>
            <a:ext cx="3692872" cy="3967766"/>
          </a:xfrm>
          <a:custGeom>
            <a:avLst/>
            <a:gdLst>
              <a:gd name="connsiteX0" fmla="*/ 0 w 3692872"/>
              <a:gd name="connsiteY0" fmla="*/ 0 h 3967766"/>
              <a:gd name="connsiteX1" fmla="*/ 3692872 w 3692872"/>
              <a:gd name="connsiteY1" fmla="*/ 0 h 3967766"/>
              <a:gd name="connsiteX2" fmla="*/ 3692872 w 3692872"/>
              <a:gd name="connsiteY2" fmla="*/ 3967766 h 3967766"/>
              <a:gd name="connsiteX3" fmla="*/ 0 w 3692872"/>
              <a:gd name="connsiteY3" fmla="*/ 3400687 h 396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2872" h="3967766">
                <a:moveTo>
                  <a:pt x="0" y="0"/>
                </a:moveTo>
                <a:lnTo>
                  <a:pt x="3692872" y="0"/>
                </a:lnTo>
                <a:lnTo>
                  <a:pt x="3692872" y="3967766"/>
                </a:lnTo>
                <a:lnTo>
                  <a:pt x="0" y="3400687"/>
                </a:lnTo>
                <a:close/>
              </a:path>
            </a:pathLst>
          </a:custGeom>
        </p:spPr>
      </p:pic>
      <p:sp>
        <p:nvSpPr>
          <p:cNvPr id="22" name="文本框 21"/>
          <p:cNvSpPr txBox="1"/>
          <p:nvPr/>
        </p:nvSpPr>
        <p:spPr>
          <a:xfrm>
            <a:off x="3944894" y="3892729"/>
            <a:ext cx="43022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CF8404"/>
                </a:solidFill>
                <a:latin typeface="+mj-ea"/>
                <a:ea typeface="+mj-ea"/>
              </a:rPr>
              <a:t>点击输入标题</a:t>
            </a:r>
            <a:endParaRPr lang="zh-CN" altLang="en-US" sz="4400" dirty="0">
              <a:solidFill>
                <a:srgbClr val="CF8404"/>
              </a:solidFill>
              <a:latin typeface="+mj-ea"/>
              <a:ea typeface="+mj-ea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838649" y="4701447"/>
            <a:ext cx="7483144" cy="0"/>
          </a:xfrm>
          <a:prstGeom prst="line">
            <a:avLst/>
          </a:prstGeom>
          <a:ln w="38100">
            <a:solidFill>
              <a:srgbClr val="CF84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819150" y="4740724"/>
            <a:ext cx="108394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F8404"/>
                </a:solidFill>
              </a:rPr>
              <a:t>在这里输入内容，建议使用微软雅黑大小可进行调整，图片可进行替换</a:t>
            </a:r>
            <a:endParaRPr lang="en-US" altLang="zh-CN" sz="2400" dirty="0" smtClean="0">
              <a:solidFill>
                <a:srgbClr val="CF8404"/>
              </a:solidFill>
            </a:endParaRPr>
          </a:p>
          <a:p>
            <a:pPr algn="ctr"/>
            <a:r>
              <a:rPr lang="zh-CN" altLang="en-US" sz="2400" dirty="0" smtClean="0">
                <a:solidFill>
                  <a:srgbClr val="CF8404"/>
                </a:solidFill>
              </a:rPr>
              <a:t>在这里输入内容，建议使用微软雅黑大小可进行调整，图片可进行替换</a:t>
            </a:r>
            <a:endParaRPr lang="en-US" altLang="zh-CN" sz="2400" dirty="0" smtClean="0">
              <a:solidFill>
                <a:srgbClr val="CF8404"/>
              </a:solidFill>
            </a:endParaRPr>
          </a:p>
          <a:p>
            <a:pPr algn="ctr"/>
            <a:r>
              <a:rPr lang="zh-CN" altLang="en-US" sz="2400" dirty="0" smtClean="0">
                <a:solidFill>
                  <a:srgbClr val="CF8404"/>
                </a:solidFill>
              </a:rPr>
              <a:t>在这里输入内容，建议使用微软雅黑大小可进行调整，图片可进行替换</a:t>
            </a:r>
            <a:endParaRPr lang="en-US" altLang="zh-CN" sz="2400" dirty="0" smtClean="0">
              <a:solidFill>
                <a:srgbClr val="CF8404"/>
              </a:solidFill>
            </a:endParaRPr>
          </a:p>
          <a:p>
            <a:pPr algn="ctr"/>
            <a:r>
              <a:rPr lang="zh-CN" altLang="en-US" sz="2400" dirty="0" smtClean="0">
                <a:solidFill>
                  <a:srgbClr val="CF8404"/>
                </a:solidFill>
              </a:rPr>
              <a:t>在这里输入内容，建议使用微软雅黑大小可进行调整，图片可进行替换</a:t>
            </a:r>
            <a:endParaRPr lang="en-US" altLang="zh-CN" sz="2400" dirty="0" smtClean="0">
              <a:solidFill>
                <a:srgbClr val="CF8404"/>
              </a:solidFill>
            </a:endParaRPr>
          </a:p>
          <a:p>
            <a:pPr algn="ctr"/>
            <a:endParaRPr lang="en-US" altLang="zh-CN" sz="2400" dirty="0" smtClean="0">
              <a:solidFill>
                <a:srgbClr val="CF840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983704" y="870725"/>
            <a:ext cx="6208296" cy="3845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20127" y="1145950"/>
            <a:ext cx="7431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i="0" u="none" strike="noStrike" kern="1200" cap="none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谢谢您的观看</a:t>
            </a:r>
            <a:endParaRPr kumimoji="0" lang="zh-CN" altLang="en-US" sz="2400" i="0" u="none" strike="noStrike" kern="1200" cap="none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迷你简菱心" panose="02010609000101010101" pitchFamily="49" charset="-122"/>
              <a:ea typeface="迷你简菱心" panose="02010609000101010101" pitchFamily="49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793831" y="2565641"/>
            <a:ext cx="508935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7495673" y="2990336"/>
            <a:ext cx="4555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体育活动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健身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/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比赛通用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PPT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迷你简菱心" panose="02010609000101010101" pitchFamily="49" charset="-122"/>
              <a:ea typeface="迷你简菱心" panose="02010609000101010101" pitchFamily="49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77774" y="2639084"/>
            <a:ext cx="5873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Healthiness Stems From Sports</a:t>
            </a:r>
            <a:endParaRPr kumimoji="0" lang="zh-CN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迷你简菱心" panose="02010609000101010101" pitchFamily="49" charset="-122"/>
              <a:ea typeface="迷你简菱心" panose="02010609000101010101" pitchFamily="49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24059" y="3390446"/>
            <a:ext cx="652757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时间：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2019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年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4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月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14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日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迷你简菱心" panose="02010609000101010101" pitchFamily="49" charset="-122"/>
              <a:ea typeface="迷你简菱心" panose="02010609000101010101" pitchFamily="49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迷你简菱心" panose="02010609000101010101" pitchFamily="49" charset="-122"/>
                <a:ea typeface="迷你简菱心" panose="02010609000101010101" pitchFamily="49" charset="-122"/>
                <a:cs typeface="+mn-cs"/>
              </a:rPr>
              <a:t>报告人：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迷你简菱心" panose="02010609000101010101" pitchFamily="49" charset="-122"/>
              <a:ea typeface="迷你简菱心" panose="02010609000101010101" pitchFamily="49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CF8404"/>
      </a:accent1>
      <a:accent2>
        <a:srgbClr val="FAAA21"/>
      </a:accent2>
      <a:accent3>
        <a:srgbClr val="8A5903"/>
      </a:accent3>
      <a:accent4>
        <a:srgbClr val="9B6303"/>
      </a:accent4>
      <a:accent5>
        <a:srgbClr val="CF8404"/>
      </a:accent5>
      <a:accent6>
        <a:srgbClr val="684202"/>
      </a:accent6>
      <a:hlink>
        <a:srgbClr val="CF8404"/>
      </a:hlink>
      <a:folHlink>
        <a:srgbClr val="BFBFBF"/>
      </a:folHlink>
    </a:clrScheme>
    <a:fontScheme name="冯振">
      <a:majorFont>
        <a:latin typeface="Arial"/>
        <a:ea typeface="黑体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CF8404"/>
      </a:accent1>
      <a:accent2>
        <a:srgbClr val="FAAA21"/>
      </a:accent2>
      <a:accent3>
        <a:srgbClr val="8A5903"/>
      </a:accent3>
      <a:accent4>
        <a:srgbClr val="9B6303"/>
      </a:accent4>
      <a:accent5>
        <a:srgbClr val="CF8404"/>
      </a:accent5>
      <a:accent6>
        <a:srgbClr val="684202"/>
      </a:accent6>
      <a:hlink>
        <a:srgbClr val="CF8404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CF8404"/>
    </a:accent1>
    <a:accent2>
      <a:srgbClr val="FAAA21"/>
    </a:accent2>
    <a:accent3>
      <a:srgbClr val="8A5903"/>
    </a:accent3>
    <a:accent4>
      <a:srgbClr val="9B6303"/>
    </a:accent4>
    <a:accent5>
      <a:srgbClr val="CF8404"/>
    </a:accent5>
    <a:accent6>
      <a:srgbClr val="684202"/>
    </a:accent6>
    <a:hlink>
      <a:srgbClr val="CF840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CF8404"/>
    </a:accent1>
    <a:accent2>
      <a:srgbClr val="FAAA21"/>
    </a:accent2>
    <a:accent3>
      <a:srgbClr val="8A5903"/>
    </a:accent3>
    <a:accent4>
      <a:srgbClr val="9B6303"/>
    </a:accent4>
    <a:accent5>
      <a:srgbClr val="CF8404"/>
    </a:accent5>
    <a:accent6>
      <a:srgbClr val="684202"/>
    </a:accent6>
    <a:hlink>
      <a:srgbClr val="CF840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3099</Words>
  <Application>WPS 演示</Application>
  <PresentationFormat>宽屏</PresentationFormat>
  <Paragraphs>300</Paragraphs>
  <Slides>25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等线</vt:lpstr>
      <vt:lpstr>等线</vt:lpstr>
      <vt:lpstr>迷你简菱心</vt:lpstr>
      <vt:lpstr>Calibri</vt:lpstr>
      <vt:lpstr>微软雅黑</vt:lpstr>
      <vt:lpstr>Arial Unicode MS</vt:lpstr>
      <vt:lpstr>等线 Light</vt:lpstr>
      <vt:lpstr>Segoe Print</vt:lpstr>
      <vt:lpstr>黑体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冯振振</dc:creator>
  <cp:lastModifiedBy>拉普耶鲁</cp:lastModifiedBy>
  <cp:revision>26</cp:revision>
  <dcterms:created xsi:type="dcterms:W3CDTF">2017-04-14T06:55:00Z</dcterms:created>
  <dcterms:modified xsi:type="dcterms:W3CDTF">2018-04-13T08:38:50Z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